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72"/>
  </p:notesMasterIdLst>
  <p:sldIdLst>
    <p:sldId id="423" r:id="rId2"/>
    <p:sldId id="379" r:id="rId3"/>
    <p:sldId id="260" r:id="rId4"/>
    <p:sldId id="425" r:id="rId5"/>
    <p:sldId id="258" r:id="rId6"/>
    <p:sldId id="424" r:id="rId7"/>
    <p:sldId id="381" r:id="rId8"/>
    <p:sldId id="264" r:id="rId9"/>
    <p:sldId id="353" r:id="rId10"/>
    <p:sldId id="266" r:id="rId11"/>
    <p:sldId id="267" r:id="rId12"/>
    <p:sldId id="426" r:id="rId13"/>
    <p:sldId id="263" r:id="rId14"/>
    <p:sldId id="394" r:id="rId15"/>
    <p:sldId id="361" r:id="rId16"/>
    <p:sldId id="362" r:id="rId17"/>
    <p:sldId id="363" r:id="rId18"/>
    <p:sldId id="364" r:id="rId19"/>
    <p:sldId id="365" r:id="rId20"/>
    <p:sldId id="395" r:id="rId21"/>
    <p:sldId id="366" r:id="rId22"/>
    <p:sldId id="269" r:id="rId23"/>
    <p:sldId id="270" r:id="rId24"/>
    <p:sldId id="369" r:id="rId25"/>
    <p:sldId id="384" r:id="rId26"/>
    <p:sldId id="386" r:id="rId27"/>
    <p:sldId id="385" r:id="rId28"/>
    <p:sldId id="387" r:id="rId29"/>
    <p:sldId id="368" r:id="rId30"/>
    <p:sldId id="427" r:id="rId31"/>
    <p:sldId id="428" r:id="rId32"/>
    <p:sldId id="320" r:id="rId33"/>
    <p:sldId id="340" r:id="rId34"/>
    <p:sldId id="341" r:id="rId35"/>
    <p:sldId id="344" r:id="rId36"/>
    <p:sldId id="345" r:id="rId37"/>
    <p:sldId id="348" r:id="rId38"/>
    <p:sldId id="351" r:id="rId39"/>
    <p:sldId id="281" r:id="rId40"/>
    <p:sldId id="406" r:id="rId41"/>
    <p:sldId id="377" r:id="rId42"/>
    <p:sldId id="285" r:id="rId43"/>
    <p:sldId id="286" r:id="rId44"/>
    <p:sldId id="315" r:id="rId45"/>
    <p:sldId id="389" r:id="rId46"/>
    <p:sldId id="392" r:id="rId47"/>
    <p:sldId id="378" r:id="rId48"/>
    <p:sldId id="313" r:id="rId49"/>
    <p:sldId id="396" r:id="rId50"/>
    <p:sldId id="405" r:id="rId51"/>
    <p:sldId id="316" r:id="rId52"/>
    <p:sldId id="324" r:id="rId53"/>
    <p:sldId id="401" r:id="rId54"/>
    <p:sldId id="403" r:id="rId55"/>
    <p:sldId id="323" r:id="rId56"/>
    <p:sldId id="436" r:id="rId57"/>
    <p:sldId id="440" r:id="rId58"/>
    <p:sldId id="370" r:id="rId59"/>
    <p:sldId id="397" r:id="rId60"/>
    <p:sldId id="398" r:id="rId61"/>
    <p:sldId id="399" r:id="rId62"/>
    <p:sldId id="360" r:id="rId63"/>
    <p:sldId id="296" r:id="rId64"/>
    <p:sldId id="292" r:id="rId65"/>
    <p:sldId id="435" r:id="rId66"/>
    <p:sldId id="434" r:id="rId67"/>
    <p:sldId id="431" r:id="rId68"/>
    <p:sldId id="432" r:id="rId69"/>
    <p:sldId id="433" r:id="rId70"/>
    <p:sldId id="430" r:id="rId7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00" roundtripDataSignature="AMtx7mjjUWhIxqbfOxGhzyQ4X97i93A0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2F2F2D"/>
    <a:srgbClr val="BECEEA"/>
    <a:srgbClr val="A3E0FF"/>
    <a:srgbClr val="89F841"/>
    <a:srgbClr val="68C02F"/>
    <a:srgbClr val="7575D1"/>
    <a:srgbClr val="C00000"/>
    <a:srgbClr val="0042C8"/>
    <a:srgbClr val="7FB9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6" autoAdjust="0"/>
    <p:restoredTop sz="95477" autoAdjust="0"/>
  </p:normalViewPr>
  <p:slideViewPr>
    <p:cSldViewPr snapToGrid="0">
      <p:cViewPr varScale="1">
        <p:scale>
          <a:sx n="90" d="100"/>
          <a:sy n="90" d="100"/>
        </p:scale>
        <p:origin x="111" y="60"/>
      </p:cViewPr>
      <p:guideLst/>
    </p:cSldViewPr>
  </p:slideViewPr>
  <p:outlineViewPr>
    <p:cViewPr>
      <p:scale>
        <a:sx n="33" d="100"/>
        <a:sy n="33" d="100"/>
      </p:scale>
      <p:origin x="0" y="-87888"/>
    </p:cViewPr>
  </p:outlin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00" Type="http://customschemas.google.com/relationships/presentationmetadata" Target="meta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edium.com/coinmonks/parameter-server-for-distributed-machine-learning-fd79d99f84c3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860430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031067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 dirty="0"/>
              <a:t>2-4 頁</a:t>
            </a:r>
            <a:endParaRPr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 dirty="0"/>
              <a:t>Reference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US" dirty="0"/>
              <a:t>https://proceedings.neurips.cc/paper/2014/file/1ff1de774005f8da13f42943881c655f-Paper.pdf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US" dirty="0"/>
              <a:t>https://d2l.ai/chapter_computational-performance/parameterserver.html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US" u="sng" dirty="0">
                <a:solidFill>
                  <a:schemeClr val="hlink"/>
                </a:solidFill>
                <a:hlinkClick r:id="rId3"/>
              </a:rPr>
              <a:t>https://medium.com/coinmonks/parameter-server-for-distributed-machine-learning-fd79d99f84c3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" name="Google Shape;10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662424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ad569091f3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ad569091f3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TW" dirty="0"/>
              <a:t>https://andrew.gibiansky.com/blog/machine-learning/baidu-allreduce/</a:t>
            </a:r>
            <a:endParaRPr lang="en-US"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 dirty="0"/>
              <a:t>https://oneflow2020.medium.com/how-to-derive-ring-all-reduces-mathematical-property-step-by-step-9951500db96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ad569091f3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2ad569091f3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6" name="Google Shape;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43450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Reference: https://www.youtube.com/watch?v=by86GQhKgKQ&amp;t=139s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46165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e08dfcfc38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2e08dfcfc38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77588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13168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9" name="Google Shape;24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980716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319894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348731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122736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439262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30520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392809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970870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69755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0" name="Google Shape;7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611613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395231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altLang="zh-TW" dirty="0"/>
              <a:t>Device / network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altLang="zh-TW" dirty="0"/>
              <a:t>Data</a:t>
            </a:r>
            <a:r>
              <a:rPr lang="zh-TW" altLang="en-US" dirty="0"/>
              <a:t> 異質性解釋圖</a:t>
            </a:r>
            <a:endParaRPr lang="en-US" altLang="zh-TW" dirty="0"/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TW" altLang="en-US" dirty="0"/>
              <a:t>淺藍色</a:t>
            </a:r>
            <a:endParaRPr lang="en-US" altLang="zh-TW" dirty="0"/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zh-TW" altLang="en-US" dirty="0"/>
              <a:t>越左異質性越高、某些</a:t>
            </a:r>
            <a:r>
              <a:rPr lang="en-US" altLang="zh-TW" dirty="0"/>
              <a:t>clients</a:t>
            </a:r>
            <a:r>
              <a:rPr lang="zh-TW" altLang="en-US" dirty="0"/>
              <a:t>開始缺少</a:t>
            </a:r>
            <a:r>
              <a:rPr lang="en-US" altLang="zh-TW" dirty="0"/>
              <a:t>class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936A0-7739-4BFF-BC1A-CA02F995171D}" type="slidenum">
              <a:rPr lang="zh-TW" altLang="en-US" smtClean="0"/>
              <a:t>64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10361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8064221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1286501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72858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0178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84690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 dirty="0"/>
              <a:t>5-6 頁</a:t>
            </a:r>
            <a:endParaRPr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-US" dirty="0"/>
              <a:t>Reference: 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US" dirty="0"/>
              <a:t>https://en.wikipedia.org/wiki/Collective_operation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US" dirty="0"/>
              <a:t>https://andrew.gibiansky.com/blog/machine-learning/baidu-allreduce/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US" dirty="0"/>
              <a:t>https://pytorch.org/tutorials/intermediate/dist_tuto.html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US" dirty="0"/>
              <a:t>https://docs.nvidia.com/deeplearning/nccl/user-guide/docs/usage/collectives.html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US" dirty="0"/>
              <a:t>https://jcst.ict.ac.cn/supplement/f82ea167-0ca9-46dc-9109-28b6ca0cf983</a:t>
            </a:r>
            <a:endParaRPr dirty="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US" dirty="0"/>
              <a:t>https://parallelcomp.github.io/Collective.pdf</a:t>
            </a:r>
            <a:endParaRPr dirty="0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9" name="Google Shape;10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ad569091f3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ad569091f3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11553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ad569091f3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2ad569091f3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ad569091f3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2ad569091f3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標題投影片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9"/>
          <p:cNvSpPr/>
          <p:nvPr/>
        </p:nvSpPr>
        <p:spPr>
          <a:xfrm>
            <a:off x="479999" y="1465385"/>
            <a:ext cx="11712001" cy="251954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5" name="Google Shape;15;p39"/>
          <p:cNvSpPr txBox="1">
            <a:spLocks noGrp="1"/>
          </p:cNvSpPr>
          <p:nvPr>
            <p:ph type="ctrTitle"/>
          </p:nvPr>
        </p:nvSpPr>
        <p:spPr>
          <a:xfrm>
            <a:off x="1524000" y="2205001"/>
            <a:ext cx="9144000" cy="1779924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 Narrow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9"/>
          <p:cNvSpPr txBox="1">
            <a:spLocks noGrp="1"/>
          </p:cNvSpPr>
          <p:nvPr>
            <p:ph type="subTitle" idx="1"/>
          </p:nvPr>
        </p:nvSpPr>
        <p:spPr>
          <a:xfrm>
            <a:off x="1524000" y="4077000"/>
            <a:ext cx="9144000" cy="21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lvl="1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" name="Google Shape;17;p39"/>
          <p:cNvSpPr/>
          <p:nvPr/>
        </p:nvSpPr>
        <p:spPr>
          <a:xfrm>
            <a:off x="0" y="3"/>
            <a:ext cx="12192000" cy="720000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8" name="Google Shape;18;p39"/>
          <p:cNvSpPr/>
          <p:nvPr/>
        </p:nvSpPr>
        <p:spPr>
          <a:xfrm>
            <a:off x="0" y="0"/>
            <a:ext cx="479999" cy="6858000"/>
          </a:xfrm>
          <a:prstGeom prst="rect">
            <a:avLst/>
          </a:prstGeom>
          <a:gradFill>
            <a:gsLst>
              <a:gs pos="0">
                <a:srgbClr val="003399"/>
              </a:gs>
              <a:gs pos="11000">
                <a:srgbClr val="003399"/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19" name="Google Shape;19;p39" descr="國立陽明交通大學- 維基百科，自由的百科全書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5498" y="6237312"/>
            <a:ext cx="575692" cy="576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0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0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■"/>
              <a:defRPr b="1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  <a:defRPr b="1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 b="1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◆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章節標題" type="secHead">
  <p:cSld name="SECTION_HEADER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1"/>
          <p:cNvSpPr/>
          <p:nvPr/>
        </p:nvSpPr>
        <p:spPr>
          <a:xfrm>
            <a:off x="479999" y="2204999"/>
            <a:ext cx="11712001" cy="2357475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6" name="Google Shape;26;p41"/>
          <p:cNvSpPr/>
          <p:nvPr/>
        </p:nvSpPr>
        <p:spPr>
          <a:xfrm>
            <a:off x="479999" y="2204999"/>
            <a:ext cx="11712001" cy="2357475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7" name="Google Shape;27;p41"/>
          <p:cNvSpPr txBox="1">
            <a:spLocks noGrp="1"/>
          </p:cNvSpPr>
          <p:nvPr>
            <p:ph type="title"/>
          </p:nvPr>
        </p:nvSpPr>
        <p:spPr>
          <a:xfrm>
            <a:off x="831850" y="2204999"/>
            <a:ext cx="10515600" cy="2357475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 Narrow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" name="Google Shape;30;p41"/>
          <p:cNvSpPr/>
          <p:nvPr/>
        </p:nvSpPr>
        <p:spPr>
          <a:xfrm>
            <a:off x="0" y="3"/>
            <a:ext cx="12192000" cy="720000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" name="Google Shape;31;p41"/>
          <p:cNvSpPr/>
          <p:nvPr/>
        </p:nvSpPr>
        <p:spPr>
          <a:xfrm>
            <a:off x="0" y="0"/>
            <a:ext cx="479999" cy="6858000"/>
          </a:xfrm>
          <a:prstGeom prst="rect">
            <a:avLst/>
          </a:prstGeom>
          <a:gradFill>
            <a:gsLst>
              <a:gs pos="0">
                <a:srgbClr val="003399"/>
              </a:gs>
              <a:gs pos="11000">
                <a:srgbClr val="003399"/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2" name="Google Shape;32;p41"/>
          <p:cNvSpPr/>
          <p:nvPr/>
        </p:nvSpPr>
        <p:spPr>
          <a:xfrm>
            <a:off x="0" y="3"/>
            <a:ext cx="12192000" cy="720000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3" name="Google Shape;33;p41"/>
          <p:cNvSpPr/>
          <p:nvPr/>
        </p:nvSpPr>
        <p:spPr>
          <a:xfrm>
            <a:off x="0" y="0"/>
            <a:ext cx="479999" cy="6858000"/>
          </a:xfrm>
          <a:prstGeom prst="rect">
            <a:avLst/>
          </a:prstGeom>
          <a:gradFill>
            <a:gsLst>
              <a:gs pos="0">
                <a:srgbClr val="003399"/>
              </a:gs>
              <a:gs pos="11000">
                <a:srgbClr val="003399"/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4" name="Google Shape;34;p41" descr="國立陽明交通大學- 維基百科，自由的百科全書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5498" y="6237312"/>
            <a:ext cx="575692" cy="576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>
  <p:cSld name="兩項物件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2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42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5181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■"/>
              <a:defRPr b="1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  <a:defRPr b="1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 b="1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◆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42"/>
          <p:cNvSpPr txBox="1">
            <a:spLocks noGrp="1"/>
          </p:cNvSpPr>
          <p:nvPr>
            <p:ph type="body" idx="2"/>
          </p:nvPr>
        </p:nvSpPr>
        <p:spPr>
          <a:xfrm>
            <a:off x="6172200" y="1673292"/>
            <a:ext cx="5181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■"/>
              <a:defRPr b="1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  <a:defRPr b="1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 b="1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◆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>
  <p:cSld name="比對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3"/>
          <p:cNvSpPr txBox="1">
            <a:spLocks noGrp="1"/>
          </p:cNvSpPr>
          <p:nvPr>
            <p:ph type="body" idx="1"/>
          </p:nvPr>
        </p:nvSpPr>
        <p:spPr>
          <a:xfrm>
            <a:off x="839787" y="1673292"/>
            <a:ext cx="518400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2" name="Google Shape;42;p43"/>
          <p:cNvSpPr txBox="1">
            <a:spLocks noGrp="1"/>
          </p:cNvSpPr>
          <p:nvPr>
            <p:ph type="body" idx="2"/>
          </p:nvPr>
        </p:nvSpPr>
        <p:spPr>
          <a:xfrm>
            <a:off x="839787" y="2497205"/>
            <a:ext cx="5184000" cy="3692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■"/>
              <a:defRPr b="1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  <a:defRPr b="1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 b="1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◆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43"/>
          <p:cNvSpPr txBox="1">
            <a:spLocks noGrp="1"/>
          </p:cNvSpPr>
          <p:nvPr>
            <p:ph type="body" idx="3"/>
          </p:nvPr>
        </p:nvSpPr>
        <p:spPr>
          <a:xfrm>
            <a:off x="6171406" y="1673292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4" name="Google Shape;44;p43"/>
          <p:cNvSpPr txBox="1">
            <a:spLocks noGrp="1"/>
          </p:cNvSpPr>
          <p:nvPr>
            <p:ph type="body" idx="4"/>
          </p:nvPr>
        </p:nvSpPr>
        <p:spPr>
          <a:xfrm>
            <a:off x="6171803" y="2497205"/>
            <a:ext cx="5183188" cy="3692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■"/>
              <a:defRPr b="1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  <a:defRPr b="1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 b="1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◆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6" name="Google Shape;46;p43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4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5"/>
          <p:cNvSpPr/>
          <p:nvPr/>
        </p:nvSpPr>
        <p:spPr>
          <a:xfrm>
            <a:off x="0" y="3"/>
            <a:ext cx="12192000" cy="720000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" name="Google Shape;52;p45"/>
          <p:cNvSpPr/>
          <p:nvPr/>
        </p:nvSpPr>
        <p:spPr>
          <a:xfrm>
            <a:off x="0" y="260648"/>
            <a:ext cx="12192000" cy="459355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" name="Google Shape;53;p45"/>
          <p:cNvSpPr/>
          <p:nvPr/>
        </p:nvSpPr>
        <p:spPr>
          <a:xfrm>
            <a:off x="1" y="0"/>
            <a:ext cx="407368" cy="6858000"/>
          </a:xfrm>
          <a:prstGeom prst="rect">
            <a:avLst/>
          </a:prstGeom>
          <a:gradFill>
            <a:gsLst>
              <a:gs pos="0">
                <a:srgbClr val="003399"/>
              </a:gs>
              <a:gs pos="6000">
                <a:srgbClr val="003399"/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4" name="Google Shape;5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5" name="Google Shape;55;p45" descr="國立陽明交通大學- 維基百科，自由的百科全書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5498" y="6237312"/>
            <a:ext cx="575692" cy="576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8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3399"/>
              </a:buClr>
              <a:buSzPts val="20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7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" name="Google Shape;8;p38"/>
          <p:cNvSpPr/>
          <p:nvPr/>
        </p:nvSpPr>
        <p:spPr>
          <a:xfrm>
            <a:off x="0" y="3"/>
            <a:ext cx="12192000" cy="720000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9" name="Google Shape;9;p38"/>
          <p:cNvSpPr/>
          <p:nvPr/>
        </p:nvSpPr>
        <p:spPr>
          <a:xfrm>
            <a:off x="0" y="260648"/>
            <a:ext cx="121920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0" name="Google Shape;10;p38"/>
          <p:cNvSpPr/>
          <p:nvPr/>
        </p:nvSpPr>
        <p:spPr>
          <a:xfrm>
            <a:off x="1" y="0"/>
            <a:ext cx="407368" cy="6858000"/>
          </a:xfrm>
          <a:prstGeom prst="rect">
            <a:avLst/>
          </a:prstGeom>
          <a:gradFill>
            <a:gsLst>
              <a:gs pos="0">
                <a:srgbClr val="003399"/>
              </a:gs>
              <a:gs pos="6000">
                <a:srgbClr val="003399"/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1" name="Google Shape;11;p38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  <a:defRPr sz="40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12" name="Google Shape;12;p38" descr="國立陽明交通大學- 維基百科，自由的百科全書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5498" y="6237312"/>
            <a:ext cx="575692" cy="57606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9.sv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TW" altLang="en-US" sz="4366" dirty="0"/>
              <a:t>邊緣人工智慧</a:t>
            </a:r>
            <a:r>
              <a:rPr lang="en-US" altLang="zh-TW" sz="4366" dirty="0"/>
              <a:t/>
            </a:r>
            <a:br>
              <a:rPr lang="en-US" altLang="zh-TW" sz="4366" dirty="0"/>
            </a:br>
            <a:r>
              <a:rPr lang="en-US" altLang="zh-TW" sz="4366" dirty="0"/>
              <a:t>Edge AI</a:t>
            </a:r>
            <a:endParaRPr lang="zh-TW" altLang="en-US" sz="4366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altLang="zh-TW" sz="2911" dirty="0">
                <a:latin typeface="Arial Narrow" panose="020B0606020202030204" pitchFamily="34" charset="0"/>
              </a:rPr>
              <a:t>Distributed </a:t>
            </a:r>
            <a:r>
              <a:rPr lang="en-US" altLang="zh-TW" sz="2911" dirty="0" smtClean="0">
                <a:latin typeface="Arial Narrow" panose="020B0606020202030204" pitchFamily="34" charset="0"/>
              </a:rPr>
              <a:t>Training and </a:t>
            </a:r>
            <a:r>
              <a:rPr lang="en-US" altLang="zh-TW" sz="2911" dirty="0">
                <a:latin typeface="Arial Narrow" panose="020B0606020202030204" pitchFamily="34" charset="0"/>
              </a:rPr>
              <a:t>Federated Learning</a:t>
            </a:r>
          </a:p>
          <a:p>
            <a:endParaRPr lang="en-US" altLang="zh-TW" sz="2911" dirty="0">
              <a:latin typeface="Arial Narrow" panose="020B0606020202030204" pitchFamily="34" charset="0"/>
            </a:endParaRPr>
          </a:p>
          <a:p>
            <a:r>
              <a:rPr lang="zh-TW" altLang="en-US" sz="2183" dirty="0">
                <a:latin typeface="Arial Narrow" panose="020B0606020202030204" pitchFamily="34" charset="0"/>
              </a:rPr>
              <a:t>吳凱強</a:t>
            </a:r>
            <a:endParaRPr lang="en-US" altLang="zh-TW" sz="2183" dirty="0">
              <a:latin typeface="Arial Narrow" panose="020B0606020202030204" pitchFamily="34" charset="0"/>
            </a:endParaRPr>
          </a:p>
          <a:p>
            <a:r>
              <a:rPr lang="en-US" altLang="zh-TW" sz="2183" dirty="0">
                <a:latin typeface="Arial Narrow" panose="020B0606020202030204" pitchFamily="34" charset="0"/>
              </a:rPr>
              <a:t>Kai-Chiang Wu</a:t>
            </a:r>
            <a:endParaRPr lang="zh-TW" altLang="en-US" sz="2183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8502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ad569091f3_0_42"/>
          <p:cNvSpPr txBox="1">
            <a:spLocks noGrp="1"/>
          </p:cNvSpPr>
          <p:nvPr>
            <p:ph type="title"/>
          </p:nvPr>
        </p:nvSpPr>
        <p:spPr>
          <a:xfrm>
            <a:off x="838200" y="270272"/>
            <a:ext cx="10515600" cy="1152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Types of Collective Operation (cont.)</a:t>
            </a:r>
            <a:endParaRPr/>
          </a:p>
        </p:txBody>
      </p:sp>
      <p:sp>
        <p:nvSpPr>
          <p:cNvPr id="126" name="Google Shape;126;g2ad569091f3_0_42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31800" algn="l" rtl="0">
              <a:spcBef>
                <a:spcPts val="560"/>
              </a:spcBef>
              <a:spcAft>
                <a:spcPts val="0"/>
              </a:spcAft>
              <a:buSzPts val="3200"/>
              <a:buChar char="■"/>
            </a:pPr>
            <a:r>
              <a:rPr lang="en-US" dirty="0"/>
              <a:t>Gather</a:t>
            </a:r>
            <a:endParaRPr dirty="0"/>
          </a:p>
          <a:p>
            <a:pPr marL="914400" lvl="1" indent="-381000" algn="l" rtl="0"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Store data from all processing units on a single processing unit</a:t>
            </a:r>
            <a:endParaRPr dirty="0"/>
          </a:p>
          <a:p>
            <a:pPr marL="457200" lvl="0" indent="-406400" algn="l" rtl="0"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dirty="0" err="1"/>
              <a:t>AllGather</a:t>
            </a:r>
            <a:endParaRPr dirty="0"/>
          </a:p>
          <a:p>
            <a:pPr marL="914400" lvl="1" indent="-381000" algn="l" rtl="0"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Collect data from all processing units </a:t>
            </a:r>
            <a:endParaRPr dirty="0"/>
          </a:p>
          <a:p>
            <a:pPr marL="914400" lvl="1" indent="-381000" algn="l" rtl="0"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Store the collected data on all processing units</a:t>
            </a:r>
            <a:endParaRPr dirty="0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4205CA98-BDD5-5FBB-9F01-28C6BEF760B3}"/>
              </a:ext>
            </a:extLst>
          </p:cNvPr>
          <p:cNvSpPr/>
          <p:nvPr/>
        </p:nvSpPr>
        <p:spPr>
          <a:xfrm>
            <a:off x="7602821" y="4131288"/>
            <a:ext cx="1953310" cy="319722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 err="1">
                <a:solidFill>
                  <a:schemeClr val="tx1"/>
                </a:solidFill>
              </a:rPr>
              <a:t>AllGather</a:t>
            </a:r>
            <a:endParaRPr lang="zh-TW" altLang="en-US" sz="1600" dirty="0">
              <a:solidFill>
                <a:schemeClr val="tx1"/>
              </a:solidFill>
            </a:endParaRPr>
          </a:p>
        </p:txBody>
      </p:sp>
      <p:cxnSp>
        <p:nvCxnSpPr>
          <p:cNvPr id="71" name="直線單箭頭接點 70">
            <a:extLst>
              <a:ext uri="{FF2B5EF4-FFF2-40B4-BE49-F238E27FC236}">
                <a16:creationId xmlns:a16="http://schemas.microsoft.com/office/drawing/2014/main" id="{E221144B-5188-1C9B-0833-9A2892914F47}"/>
              </a:ext>
            </a:extLst>
          </p:cNvPr>
          <p:cNvCxnSpPr>
            <a:cxnSpLocks/>
            <a:stCxn id="83" idx="0"/>
            <a:endCxn id="87" idx="4"/>
          </p:cNvCxnSpPr>
          <p:nvPr/>
        </p:nvCxnSpPr>
        <p:spPr>
          <a:xfrm flipV="1">
            <a:off x="9229776" y="5358414"/>
            <a:ext cx="1038277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單箭頭接點 71">
            <a:extLst>
              <a:ext uri="{FF2B5EF4-FFF2-40B4-BE49-F238E27FC236}">
                <a16:creationId xmlns:a16="http://schemas.microsoft.com/office/drawing/2014/main" id="{67B9CAFB-FB52-24BA-FCC8-15A37FEAC86E}"/>
              </a:ext>
            </a:extLst>
          </p:cNvPr>
          <p:cNvCxnSpPr>
            <a:cxnSpLocks/>
            <a:stCxn id="83" idx="0"/>
            <a:endCxn id="115" idx="4"/>
          </p:cNvCxnSpPr>
          <p:nvPr/>
        </p:nvCxnSpPr>
        <p:spPr>
          <a:xfrm flipH="1" flipV="1">
            <a:off x="8191499" y="5358414"/>
            <a:ext cx="1038277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單箭頭接點 72">
            <a:extLst>
              <a:ext uri="{FF2B5EF4-FFF2-40B4-BE49-F238E27FC236}">
                <a16:creationId xmlns:a16="http://schemas.microsoft.com/office/drawing/2014/main" id="{F9FC887B-ACB1-F799-00AC-B092B37FD38F}"/>
              </a:ext>
            </a:extLst>
          </p:cNvPr>
          <p:cNvCxnSpPr>
            <a:cxnSpLocks/>
            <a:stCxn id="83" idx="0"/>
            <a:endCxn id="105" idx="4"/>
          </p:cNvCxnSpPr>
          <p:nvPr/>
        </p:nvCxnSpPr>
        <p:spPr>
          <a:xfrm flipH="1" flipV="1">
            <a:off x="7153222" y="5358414"/>
            <a:ext cx="2076554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群組 73">
            <a:extLst>
              <a:ext uri="{FF2B5EF4-FFF2-40B4-BE49-F238E27FC236}">
                <a16:creationId xmlns:a16="http://schemas.microsoft.com/office/drawing/2014/main" id="{F4910CCF-E5D4-BF02-0967-AEA8DA4E3941}"/>
              </a:ext>
            </a:extLst>
          </p:cNvPr>
          <p:cNvGrpSpPr/>
          <p:nvPr/>
        </p:nvGrpSpPr>
        <p:grpSpPr>
          <a:xfrm>
            <a:off x="8783125" y="4562032"/>
            <a:ext cx="893300" cy="2192224"/>
            <a:chOff x="2652222" y="4562032"/>
            <a:chExt cx="893300" cy="2192224"/>
          </a:xfrm>
        </p:grpSpPr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0915636F-8D8E-F4D3-EEE7-B0577DACD8D3}"/>
                </a:ext>
              </a:extLst>
            </p:cNvPr>
            <p:cNvGrpSpPr/>
            <p:nvPr/>
          </p:nvGrpSpPr>
          <p:grpSpPr>
            <a:xfrm>
              <a:off x="2863212" y="4562032"/>
              <a:ext cx="471321" cy="1881871"/>
              <a:chOff x="2851684" y="4562032"/>
              <a:chExt cx="471321" cy="1881871"/>
            </a:xfrm>
          </p:grpSpPr>
          <p:sp>
            <p:nvSpPr>
              <p:cNvPr id="82" name="橢圓 81">
                <a:extLst>
                  <a:ext uri="{FF2B5EF4-FFF2-40B4-BE49-F238E27FC236}">
                    <a16:creationId xmlns:a16="http://schemas.microsoft.com/office/drawing/2014/main" id="{85BE96CB-F2F9-04F7-B83F-A651248E5599}"/>
                  </a:ext>
                </a:extLst>
              </p:cNvPr>
              <p:cNvSpPr/>
              <p:nvPr/>
            </p:nvSpPr>
            <p:spPr>
              <a:xfrm>
                <a:off x="2851684" y="4887093"/>
                <a:ext cx="471321" cy="4713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2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橢圓 82">
                <a:extLst>
                  <a:ext uri="{FF2B5EF4-FFF2-40B4-BE49-F238E27FC236}">
                    <a16:creationId xmlns:a16="http://schemas.microsoft.com/office/drawing/2014/main" id="{B6F3C3C4-02EB-E57F-3179-0B37DC561640}"/>
                  </a:ext>
                </a:extLst>
              </p:cNvPr>
              <p:cNvSpPr/>
              <p:nvPr/>
            </p:nvSpPr>
            <p:spPr>
              <a:xfrm>
                <a:off x="2851684" y="5972582"/>
                <a:ext cx="471321" cy="471321"/>
              </a:xfrm>
              <a:prstGeom prst="ellipse">
                <a:avLst/>
              </a:prstGeom>
              <a:solidFill>
                <a:srgbClr val="BBE0E3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2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立方體 83">
                <a:extLst>
                  <a:ext uri="{FF2B5EF4-FFF2-40B4-BE49-F238E27FC236}">
                    <a16:creationId xmlns:a16="http://schemas.microsoft.com/office/drawing/2014/main" id="{81225431-55C9-BE2D-25AA-961480801DCE}"/>
                  </a:ext>
                </a:extLst>
              </p:cNvPr>
              <p:cNvSpPr/>
              <p:nvPr/>
            </p:nvSpPr>
            <p:spPr>
              <a:xfrm>
                <a:off x="2955299" y="4562032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c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85" name="直線單箭頭接點 84">
                <a:extLst>
                  <a:ext uri="{FF2B5EF4-FFF2-40B4-BE49-F238E27FC236}">
                    <a16:creationId xmlns:a16="http://schemas.microsoft.com/office/drawing/2014/main" id="{B97A64C6-CF72-A91B-1240-A82DE9192C36}"/>
                  </a:ext>
                </a:extLst>
              </p:cNvPr>
              <p:cNvCxnSpPr>
                <a:cxnSpLocks/>
                <a:stCxn id="83" idx="0"/>
                <a:endCxn id="82" idx="4"/>
              </p:cNvCxnSpPr>
              <p:nvPr/>
            </p:nvCxnSpPr>
            <p:spPr>
              <a:xfrm flipV="1">
                <a:off x="3087345" y="5358414"/>
                <a:ext cx="0" cy="614168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stealth" w="med" len="me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群組 75">
              <a:extLst>
                <a:ext uri="{FF2B5EF4-FFF2-40B4-BE49-F238E27FC236}">
                  <a16:creationId xmlns:a16="http://schemas.microsoft.com/office/drawing/2014/main" id="{8B322EB0-CDE0-034B-250F-E0A749A296BD}"/>
                </a:ext>
              </a:extLst>
            </p:cNvPr>
            <p:cNvGrpSpPr/>
            <p:nvPr/>
          </p:nvGrpSpPr>
          <p:grpSpPr>
            <a:xfrm>
              <a:off x="2652222" y="6506932"/>
              <a:ext cx="893300" cy="247324"/>
              <a:chOff x="4693852" y="1766946"/>
              <a:chExt cx="893300" cy="247324"/>
            </a:xfrm>
          </p:grpSpPr>
          <p:grpSp>
            <p:nvGrpSpPr>
              <p:cNvPr id="77" name="群組 76">
                <a:extLst>
                  <a:ext uri="{FF2B5EF4-FFF2-40B4-BE49-F238E27FC236}">
                    <a16:creationId xmlns:a16="http://schemas.microsoft.com/office/drawing/2014/main" id="{9B14C6B7-F2ED-E723-87F4-4BB98B8224D6}"/>
                  </a:ext>
                </a:extLst>
              </p:cNvPr>
              <p:cNvGrpSpPr/>
              <p:nvPr/>
            </p:nvGrpSpPr>
            <p:grpSpPr>
              <a:xfrm>
                <a:off x="4693852" y="1766946"/>
                <a:ext cx="685988" cy="247324"/>
                <a:chOff x="1462501" y="6401878"/>
                <a:chExt cx="685988" cy="247324"/>
              </a:xfrm>
            </p:grpSpPr>
            <p:sp>
              <p:nvSpPr>
                <p:cNvPr id="79" name="立方體 78">
                  <a:extLst>
                    <a:ext uri="{FF2B5EF4-FFF2-40B4-BE49-F238E27FC236}">
                      <a16:creationId xmlns:a16="http://schemas.microsoft.com/office/drawing/2014/main" id="{CFFB6D87-5F07-8189-F25E-7A9DEE5343A9}"/>
                    </a:ext>
                  </a:extLst>
                </p:cNvPr>
                <p:cNvSpPr/>
                <p:nvPr/>
              </p:nvSpPr>
              <p:spPr>
                <a:xfrm>
                  <a:off x="1462501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D6E3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a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立方體 79">
                  <a:extLst>
                    <a:ext uri="{FF2B5EF4-FFF2-40B4-BE49-F238E27FC236}">
                      <a16:creationId xmlns:a16="http://schemas.microsoft.com/office/drawing/2014/main" id="{296A0668-2C29-FAA4-825D-E0C962DD0D08}"/>
                    </a:ext>
                  </a:extLst>
                </p:cNvPr>
                <p:cNvSpPr/>
                <p:nvPr/>
              </p:nvSpPr>
              <p:spPr>
                <a:xfrm>
                  <a:off x="1669813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EFF3C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b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立方體 80">
                  <a:extLst>
                    <a:ext uri="{FF2B5EF4-FFF2-40B4-BE49-F238E27FC236}">
                      <a16:creationId xmlns:a16="http://schemas.microsoft.com/office/drawing/2014/main" id="{572E1FE1-D94A-ECE4-A39E-9EAB1FADE9FE}"/>
                    </a:ext>
                  </a:extLst>
                </p:cNvPr>
                <p:cNvSpPr/>
                <p:nvPr/>
              </p:nvSpPr>
              <p:spPr>
                <a:xfrm>
                  <a:off x="1884399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c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8" name="立方體 77">
                <a:extLst>
                  <a:ext uri="{FF2B5EF4-FFF2-40B4-BE49-F238E27FC236}">
                    <a16:creationId xmlns:a16="http://schemas.microsoft.com/office/drawing/2014/main" id="{409FEC5E-656B-0FB8-9276-C958CE8EDD51}"/>
                  </a:ext>
                </a:extLst>
              </p:cNvPr>
              <p:cNvSpPr/>
              <p:nvPr/>
            </p:nvSpPr>
            <p:spPr>
              <a:xfrm>
                <a:off x="5323062" y="1766946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F4CC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d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6" name="群組 85">
            <a:extLst>
              <a:ext uri="{FF2B5EF4-FFF2-40B4-BE49-F238E27FC236}">
                <a16:creationId xmlns:a16="http://schemas.microsoft.com/office/drawing/2014/main" id="{D869C5B0-B119-3CC7-1598-80BE948E66F7}"/>
              </a:ext>
            </a:extLst>
          </p:cNvPr>
          <p:cNvGrpSpPr/>
          <p:nvPr/>
        </p:nvGrpSpPr>
        <p:grpSpPr>
          <a:xfrm>
            <a:off x="9821402" y="4562032"/>
            <a:ext cx="893300" cy="2192224"/>
            <a:chOff x="3632662" y="4562032"/>
            <a:chExt cx="893300" cy="2192224"/>
          </a:xfrm>
        </p:grpSpPr>
        <p:sp>
          <p:nvSpPr>
            <p:cNvPr id="87" name="橢圓 86">
              <a:extLst>
                <a:ext uri="{FF2B5EF4-FFF2-40B4-BE49-F238E27FC236}">
                  <a16:creationId xmlns:a16="http://schemas.microsoft.com/office/drawing/2014/main" id="{C4677312-2667-DA34-6B6D-834864255BD1}"/>
                </a:ext>
              </a:extLst>
            </p:cNvPr>
            <p:cNvSpPr/>
            <p:nvPr/>
          </p:nvSpPr>
          <p:spPr>
            <a:xfrm>
              <a:off x="3843652" y="4887093"/>
              <a:ext cx="471321" cy="471321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3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88" name="橢圓 87">
              <a:extLst>
                <a:ext uri="{FF2B5EF4-FFF2-40B4-BE49-F238E27FC236}">
                  <a16:creationId xmlns:a16="http://schemas.microsoft.com/office/drawing/2014/main" id="{5A2D6DB7-0C00-88F9-5163-E20445084CC2}"/>
                </a:ext>
              </a:extLst>
            </p:cNvPr>
            <p:cNvSpPr/>
            <p:nvPr/>
          </p:nvSpPr>
          <p:spPr>
            <a:xfrm>
              <a:off x="3843652" y="5972582"/>
              <a:ext cx="471321" cy="471321"/>
            </a:xfrm>
            <a:prstGeom prst="ellipse">
              <a:avLst/>
            </a:prstGeom>
            <a:solidFill>
              <a:srgbClr val="BBE0E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3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89" name="立方體 88">
              <a:extLst>
                <a:ext uri="{FF2B5EF4-FFF2-40B4-BE49-F238E27FC236}">
                  <a16:creationId xmlns:a16="http://schemas.microsoft.com/office/drawing/2014/main" id="{721471BE-A0E5-AC1B-52D5-E600F71E5242}"/>
                </a:ext>
              </a:extLst>
            </p:cNvPr>
            <p:cNvSpPr/>
            <p:nvPr/>
          </p:nvSpPr>
          <p:spPr>
            <a:xfrm>
              <a:off x="3947267" y="4562032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F4CCC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d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grpSp>
          <p:nvGrpSpPr>
            <p:cNvPr id="90" name="群組 89">
              <a:extLst>
                <a:ext uri="{FF2B5EF4-FFF2-40B4-BE49-F238E27FC236}">
                  <a16:creationId xmlns:a16="http://schemas.microsoft.com/office/drawing/2014/main" id="{A39C0D81-5FF3-958E-9579-06820DCEE067}"/>
                </a:ext>
              </a:extLst>
            </p:cNvPr>
            <p:cNvGrpSpPr/>
            <p:nvPr/>
          </p:nvGrpSpPr>
          <p:grpSpPr>
            <a:xfrm>
              <a:off x="3632662" y="6506932"/>
              <a:ext cx="893300" cy="247324"/>
              <a:chOff x="4693852" y="1766946"/>
              <a:chExt cx="893300" cy="247324"/>
            </a:xfrm>
          </p:grpSpPr>
          <p:grpSp>
            <p:nvGrpSpPr>
              <p:cNvPr id="91" name="群組 90">
                <a:extLst>
                  <a:ext uri="{FF2B5EF4-FFF2-40B4-BE49-F238E27FC236}">
                    <a16:creationId xmlns:a16="http://schemas.microsoft.com/office/drawing/2014/main" id="{F579E611-E903-5E37-7078-32FCC0E912CB}"/>
                  </a:ext>
                </a:extLst>
              </p:cNvPr>
              <p:cNvGrpSpPr/>
              <p:nvPr/>
            </p:nvGrpSpPr>
            <p:grpSpPr>
              <a:xfrm>
                <a:off x="4693852" y="1766946"/>
                <a:ext cx="685988" cy="247324"/>
                <a:chOff x="1462501" y="6401878"/>
                <a:chExt cx="685988" cy="247324"/>
              </a:xfrm>
            </p:grpSpPr>
            <p:sp>
              <p:nvSpPr>
                <p:cNvPr id="93" name="立方體 92">
                  <a:extLst>
                    <a:ext uri="{FF2B5EF4-FFF2-40B4-BE49-F238E27FC236}">
                      <a16:creationId xmlns:a16="http://schemas.microsoft.com/office/drawing/2014/main" id="{372E5818-B05F-A76C-CCD1-F246EB9E3DFD}"/>
                    </a:ext>
                  </a:extLst>
                </p:cNvPr>
                <p:cNvSpPr/>
                <p:nvPr/>
              </p:nvSpPr>
              <p:spPr>
                <a:xfrm>
                  <a:off x="1462501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D6E3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a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立方體 93">
                  <a:extLst>
                    <a:ext uri="{FF2B5EF4-FFF2-40B4-BE49-F238E27FC236}">
                      <a16:creationId xmlns:a16="http://schemas.microsoft.com/office/drawing/2014/main" id="{842C7279-49D6-4D40-F6D1-51E300A3F94B}"/>
                    </a:ext>
                  </a:extLst>
                </p:cNvPr>
                <p:cNvSpPr/>
                <p:nvPr/>
              </p:nvSpPr>
              <p:spPr>
                <a:xfrm>
                  <a:off x="1669813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EFF3C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b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立方體 94">
                  <a:extLst>
                    <a:ext uri="{FF2B5EF4-FFF2-40B4-BE49-F238E27FC236}">
                      <a16:creationId xmlns:a16="http://schemas.microsoft.com/office/drawing/2014/main" id="{E39D082B-E121-4AF7-297C-5914B0F44929}"/>
                    </a:ext>
                  </a:extLst>
                </p:cNvPr>
                <p:cNvSpPr/>
                <p:nvPr/>
              </p:nvSpPr>
              <p:spPr>
                <a:xfrm>
                  <a:off x="1884399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c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92" name="立方體 91">
                <a:extLst>
                  <a:ext uri="{FF2B5EF4-FFF2-40B4-BE49-F238E27FC236}">
                    <a16:creationId xmlns:a16="http://schemas.microsoft.com/office/drawing/2014/main" id="{D73A8B49-585B-7061-449C-401831945F06}"/>
                  </a:ext>
                </a:extLst>
              </p:cNvPr>
              <p:cNvSpPr/>
              <p:nvPr/>
            </p:nvSpPr>
            <p:spPr>
              <a:xfrm>
                <a:off x="5323062" y="1766946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F4CC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d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6" name="群組 95">
            <a:extLst>
              <a:ext uri="{FF2B5EF4-FFF2-40B4-BE49-F238E27FC236}">
                <a16:creationId xmlns:a16="http://schemas.microsoft.com/office/drawing/2014/main" id="{7BF18F42-9F64-C501-59BC-ACD86892273F}"/>
              </a:ext>
            </a:extLst>
          </p:cNvPr>
          <p:cNvGrpSpPr/>
          <p:nvPr/>
        </p:nvGrpSpPr>
        <p:grpSpPr>
          <a:xfrm>
            <a:off x="6706571" y="4562032"/>
            <a:ext cx="893300" cy="2192224"/>
            <a:chOff x="887661" y="4562032"/>
            <a:chExt cx="893300" cy="2192224"/>
          </a:xfrm>
        </p:grpSpPr>
        <p:grpSp>
          <p:nvGrpSpPr>
            <p:cNvPr id="97" name="群組 96">
              <a:extLst>
                <a:ext uri="{FF2B5EF4-FFF2-40B4-BE49-F238E27FC236}">
                  <a16:creationId xmlns:a16="http://schemas.microsoft.com/office/drawing/2014/main" id="{27CDC725-D8F9-2CF2-36F8-B36B3164FA80}"/>
                </a:ext>
              </a:extLst>
            </p:cNvPr>
            <p:cNvGrpSpPr/>
            <p:nvPr/>
          </p:nvGrpSpPr>
          <p:grpSpPr>
            <a:xfrm>
              <a:off x="1098651" y="4562032"/>
              <a:ext cx="471321" cy="1881871"/>
              <a:chOff x="1230696" y="4562032"/>
              <a:chExt cx="471321" cy="1881871"/>
            </a:xfrm>
          </p:grpSpPr>
          <p:sp>
            <p:nvSpPr>
              <p:cNvPr id="104" name="立方體 103">
                <a:extLst>
                  <a:ext uri="{FF2B5EF4-FFF2-40B4-BE49-F238E27FC236}">
                    <a16:creationId xmlns:a16="http://schemas.microsoft.com/office/drawing/2014/main" id="{8A51E4EB-7A0A-18E2-38A8-74FBC5AA6092}"/>
                  </a:ext>
                </a:extLst>
              </p:cNvPr>
              <p:cNvSpPr/>
              <p:nvPr/>
            </p:nvSpPr>
            <p:spPr>
              <a:xfrm>
                <a:off x="1334311" y="4562032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D6E3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a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橢圓 104">
                <a:extLst>
                  <a:ext uri="{FF2B5EF4-FFF2-40B4-BE49-F238E27FC236}">
                    <a16:creationId xmlns:a16="http://schemas.microsoft.com/office/drawing/2014/main" id="{BA368A24-3ACD-DC1E-C69C-9C546A25BAC7}"/>
                  </a:ext>
                </a:extLst>
              </p:cNvPr>
              <p:cNvSpPr/>
              <p:nvPr/>
            </p:nvSpPr>
            <p:spPr>
              <a:xfrm>
                <a:off x="1230696" y="4887093"/>
                <a:ext cx="471321" cy="4713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0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橢圓 105">
                <a:extLst>
                  <a:ext uri="{FF2B5EF4-FFF2-40B4-BE49-F238E27FC236}">
                    <a16:creationId xmlns:a16="http://schemas.microsoft.com/office/drawing/2014/main" id="{A21C6320-591C-DEF7-A478-D3EE3C491097}"/>
                  </a:ext>
                </a:extLst>
              </p:cNvPr>
              <p:cNvSpPr/>
              <p:nvPr/>
            </p:nvSpPr>
            <p:spPr>
              <a:xfrm>
                <a:off x="1230696" y="5972582"/>
                <a:ext cx="471321" cy="471321"/>
              </a:xfrm>
              <a:prstGeom prst="ellipse">
                <a:avLst/>
              </a:prstGeom>
              <a:solidFill>
                <a:srgbClr val="BBE0E3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0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" name="群組 97">
              <a:extLst>
                <a:ext uri="{FF2B5EF4-FFF2-40B4-BE49-F238E27FC236}">
                  <a16:creationId xmlns:a16="http://schemas.microsoft.com/office/drawing/2014/main" id="{0DC23462-C17D-1975-5563-99FD8075E794}"/>
                </a:ext>
              </a:extLst>
            </p:cNvPr>
            <p:cNvGrpSpPr/>
            <p:nvPr/>
          </p:nvGrpSpPr>
          <p:grpSpPr>
            <a:xfrm>
              <a:off x="887661" y="6506932"/>
              <a:ext cx="893300" cy="247324"/>
              <a:chOff x="4693852" y="1766946"/>
              <a:chExt cx="893300" cy="247324"/>
            </a:xfrm>
          </p:grpSpPr>
          <p:grpSp>
            <p:nvGrpSpPr>
              <p:cNvPr id="99" name="群組 98">
                <a:extLst>
                  <a:ext uri="{FF2B5EF4-FFF2-40B4-BE49-F238E27FC236}">
                    <a16:creationId xmlns:a16="http://schemas.microsoft.com/office/drawing/2014/main" id="{8A73119E-9153-BB48-085C-BA1761C06DB0}"/>
                  </a:ext>
                </a:extLst>
              </p:cNvPr>
              <p:cNvGrpSpPr/>
              <p:nvPr/>
            </p:nvGrpSpPr>
            <p:grpSpPr>
              <a:xfrm>
                <a:off x="4693852" y="1766946"/>
                <a:ext cx="685988" cy="247324"/>
                <a:chOff x="1462501" y="6401878"/>
                <a:chExt cx="685988" cy="247324"/>
              </a:xfrm>
            </p:grpSpPr>
            <p:sp>
              <p:nvSpPr>
                <p:cNvPr id="101" name="立方體 100">
                  <a:extLst>
                    <a:ext uri="{FF2B5EF4-FFF2-40B4-BE49-F238E27FC236}">
                      <a16:creationId xmlns:a16="http://schemas.microsoft.com/office/drawing/2014/main" id="{7E468496-F5A3-C66C-1115-D94FE845AF6E}"/>
                    </a:ext>
                  </a:extLst>
                </p:cNvPr>
                <p:cNvSpPr/>
                <p:nvPr/>
              </p:nvSpPr>
              <p:spPr>
                <a:xfrm>
                  <a:off x="1462501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D6E3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a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立方體 101">
                  <a:extLst>
                    <a:ext uri="{FF2B5EF4-FFF2-40B4-BE49-F238E27FC236}">
                      <a16:creationId xmlns:a16="http://schemas.microsoft.com/office/drawing/2014/main" id="{F497A192-7FE0-D7B8-AFCD-3159AE4FA693}"/>
                    </a:ext>
                  </a:extLst>
                </p:cNvPr>
                <p:cNvSpPr/>
                <p:nvPr/>
              </p:nvSpPr>
              <p:spPr>
                <a:xfrm>
                  <a:off x="1669813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EFF3C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b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立方體 102">
                  <a:extLst>
                    <a:ext uri="{FF2B5EF4-FFF2-40B4-BE49-F238E27FC236}">
                      <a16:creationId xmlns:a16="http://schemas.microsoft.com/office/drawing/2014/main" id="{0EDA4629-8EDE-CC87-B590-A039A8422ED5}"/>
                    </a:ext>
                  </a:extLst>
                </p:cNvPr>
                <p:cNvSpPr/>
                <p:nvPr/>
              </p:nvSpPr>
              <p:spPr>
                <a:xfrm>
                  <a:off x="1884399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c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00" name="立方體 99">
                <a:extLst>
                  <a:ext uri="{FF2B5EF4-FFF2-40B4-BE49-F238E27FC236}">
                    <a16:creationId xmlns:a16="http://schemas.microsoft.com/office/drawing/2014/main" id="{C080D891-42B4-C036-F27D-FCD8A210E7DF}"/>
                  </a:ext>
                </a:extLst>
              </p:cNvPr>
              <p:cNvSpPr/>
              <p:nvPr/>
            </p:nvSpPr>
            <p:spPr>
              <a:xfrm>
                <a:off x="5323062" y="1766946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F4CC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d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07" name="群組 106">
            <a:extLst>
              <a:ext uri="{FF2B5EF4-FFF2-40B4-BE49-F238E27FC236}">
                <a16:creationId xmlns:a16="http://schemas.microsoft.com/office/drawing/2014/main" id="{D4DFD9C5-32B2-EB9F-8CAB-EECF4B36487D}"/>
              </a:ext>
            </a:extLst>
          </p:cNvPr>
          <p:cNvGrpSpPr/>
          <p:nvPr/>
        </p:nvGrpSpPr>
        <p:grpSpPr>
          <a:xfrm>
            <a:off x="7744848" y="4562032"/>
            <a:ext cx="893300" cy="2192224"/>
            <a:chOff x="1868101" y="4562032"/>
            <a:chExt cx="893300" cy="2192224"/>
          </a:xfrm>
        </p:grpSpPr>
        <p:grpSp>
          <p:nvGrpSpPr>
            <p:cNvPr id="108" name="群組 107">
              <a:extLst>
                <a:ext uri="{FF2B5EF4-FFF2-40B4-BE49-F238E27FC236}">
                  <a16:creationId xmlns:a16="http://schemas.microsoft.com/office/drawing/2014/main" id="{E6E93AE0-D30D-13AC-3C8A-CC4DAA0FB13E}"/>
                </a:ext>
              </a:extLst>
            </p:cNvPr>
            <p:cNvGrpSpPr/>
            <p:nvPr/>
          </p:nvGrpSpPr>
          <p:grpSpPr>
            <a:xfrm>
              <a:off x="2079091" y="4562032"/>
              <a:ext cx="471321" cy="1881871"/>
              <a:chOff x="2198127" y="4562032"/>
              <a:chExt cx="471321" cy="1881871"/>
            </a:xfrm>
          </p:grpSpPr>
          <p:sp>
            <p:nvSpPr>
              <p:cNvPr id="115" name="橢圓 114">
                <a:extLst>
                  <a:ext uri="{FF2B5EF4-FFF2-40B4-BE49-F238E27FC236}">
                    <a16:creationId xmlns:a16="http://schemas.microsoft.com/office/drawing/2014/main" id="{F674A5F7-6B32-0717-DEEA-FE12A6F17C10}"/>
                  </a:ext>
                </a:extLst>
              </p:cNvPr>
              <p:cNvSpPr/>
              <p:nvPr/>
            </p:nvSpPr>
            <p:spPr>
              <a:xfrm>
                <a:off x="2198127" y="4887093"/>
                <a:ext cx="471321" cy="4713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1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橢圓 115">
                <a:extLst>
                  <a:ext uri="{FF2B5EF4-FFF2-40B4-BE49-F238E27FC236}">
                    <a16:creationId xmlns:a16="http://schemas.microsoft.com/office/drawing/2014/main" id="{B773EE66-24BA-D4AA-430C-EB20EBC8B6FB}"/>
                  </a:ext>
                </a:extLst>
              </p:cNvPr>
              <p:cNvSpPr/>
              <p:nvPr/>
            </p:nvSpPr>
            <p:spPr>
              <a:xfrm>
                <a:off x="2198127" y="5972582"/>
                <a:ext cx="471321" cy="471321"/>
              </a:xfrm>
              <a:prstGeom prst="ellipse">
                <a:avLst/>
              </a:prstGeom>
              <a:solidFill>
                <a:srgbClr val="BBE0E3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1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立方體 116">
                <a:extLst>
                  <a:ext uri="{FF2B5EF4-FFF2-40B4-BE49-F238E27FC236}">
                    <a16:creationId xmlns:a16="http://schemas.microsoft.com/office/drawing/2014/main" id="{73C3E836-1A7F-E7FC-24A0-349697D25EDD}"/>
                  </a:ext>
                </a:extLst>
              </p:cNvPr>
              <p:cNvSpPr/>
              <p:nvPr/>
            </p:nvSpPr>
            <p:spPr>
              <a:xfrm>
                <a:off x="2301742" y="4562032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EFF3C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b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9" name="群組 108">
              <a:extLst>
                <a:ext uri="{FF2B5EF4-FFF2-40B4-BE49-F238E27FC236}">
                  <a16:creationId xmlns:a16="http://schemas.microsoft.com/office/drawing/2014/main" id="{CBC5D572-0A2C-3309-C0BE-42FB75239238}"/>
                </a:ext>
              </a:extLst>
            </p:cNvPr>
            <p:cNvGrpSpPr/>
            <p:nvPr/>
          </p:nvGrpSpPr>
          <p:grpSpPr>
            <a:xfrm>
              <a:off x="1868101" y="6506932"/>
              <a:ext cx="893300" cy="247324"/>
              <a:chOff x="4693852" y="1766946"/>
              <a:chExt cx="893300" cy="247324"/>
            </a:xfrm>
          </p:grpSpPr>
          <p:grpSp>
            <p:nvGrpSpPr>
              <p:cNvPr id="110" name="群組 109">
                <a:extLst>
                  <a:ext uri="{FF2B5EF4-FFF2-40B4-BE49-F238E27FC236}">
                    <a16:creationId xmlns:a16="http://schemas.microsoft.com/office/drawing/2014/main" id="{0B655A79-CFA9-6C12-8186-DBC97B62BD4C}"/>
                  </a:ext>
                </a:extLst>
              </p:cNvPr>
              <p:cNvGrpSpPr/>
              <p:nvPr/>
            </p:nvGrpSpPr>
            <p:grpSpPr>
              <a:xfrm>
                <a:off x="4693852" y="1766946"/>
                <a:ext cx="685988" cy="247324"/>
                <a:chOff x="1462501" y="6401878"/>
                <a:chExt cx="685988" cy="247324"/>
              </a:xfrm>
            </p:grpSpPr>
            <p:sp>
              <p:nvSpPr>
                <p:cNvPr id="112" name="立方體 111">
                  <a:extLst>
                    <a:ext uri="{FF2B5EF4-FFF2-40B4-BE49-F238E27FC236}">
                      <a16:creationId xmlns:a16="http://schemas.microsoft.com/office/drawing/2014/main" id="{345D0A35-4E94-5BB8-B6EF-3D3AC26CC331}"/>
                    </a:ext>
                  </a:extLst>
                </p:cNvPr>
                <p:cNvSpPr/>
                <p:nvPr/>
              </p:nvSpPr>
              <p:spPr>
                <a:xfrm>
                  <a:off x="1462501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D6E3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a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立方體 112">
                  <a:extLst>
                    <a:ext uri="{FF2B5EF4-FFF2-40B4-BE49-F238E27FC236}">
                      <a16:creationId xmlns:a16="http://schemas.microsoft.com/office/drawing/2014/main" id="{09FFBFE8-0B9C-4A63-2A51-C87E55404A24}"/>
                    </a:ext>
                  </a:extLst>
                </p:cNvPr>
                <p:cNvSpPr/>
                <p:nvPr/>
              </p:nvSpPr>
              <p:spPr>
                <a:xfrm>
                  <a:off x="1669813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EFF3C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b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立方體 113">
                  <a:extLst>
                    <a:ext uri="{FF2B5EF4-FFF2-40B4-BE49-F238E27FC236}">
                      <a16:creationId xmlns:a16="http://schemas.microsoft.com/office/drawing/2014/main" id="{9A368692-5DA0-360C-A689-3B1BBCD3D948}"/>
                    </a:ext>
                  </a:extLst>
                </p:cNvPr>
                <p:cNvSpPr/>
                <p:nvPr/>
              </p:nvSpPr>
              <p:spPr>
                <a:xfrm>
                  <a:off x="1884399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c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11" name="立方體 110">
                <a:extLst>
                  <a:ext uri="{FF2B5EF4-FFF2-40B4-BE49-F238E27FC236}">
                    <a16:creationId xmlns:a16="http://schemas.microsoft.com/office/drawing/2014/main" id="{C5266AC5-CDD8-CBAE-5520-0C440C953A6C}"/>
                  </a:ext>
                </a:extLst>
              </p:cNvPr>
              <p:cNvSpPr/>
              <p:nvPr/>
            </p:nvSpPr>
            <p:spPr>
              <a:xfrm>
                <a:off x="5323062" y="1766946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F4CC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d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118" name="直線單箭頭接點 117">
            <a:extLst>
              <a:ext uri="{FF2B5EF4-FFF2-40B4-BE49-F238E27FC236}">
                <a16:creationId xmlns:a16="http://schemas.microsoft.com/office/drawing/2014/main" id="{B6A9EF46-6142-8432-0253-4BCB5E6170E0}"/>
              </a:ext>
            </a:extLst>
          </p:cNvPr>
          <p:cNvCxnSpPr>
            <a:cxnSpLocks/>
            <a:stCxn id="106" idx="0"/>
            <a:endCxn id="105" idx="4"/>
          </p:cNvCxnSpPr>
          <p:nvPr/>
        </p:nvCxnSpPr>
        <p:spPr>
          <a:xfrm flipV="1">
            <a:off x="7153222" y="5358414"/>
            <a:ext cx="0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線單箭頭接點 120">
            <a:extLst>
              <a:ext uri="{FF2B5EF4-FFF2-40B4-BE49-F238E27FC236}">
                <a16:creationId xmlns:a16="http://schemas.microsoft.com/office/drawing/2014/main" id="{5AEED05E-9C13-85B7-35E0-DB56958AAABD}"/>
              </a:ext>
            </a:extLst>
          </p:cNvPr>
          <p:cNvCxnSpPr>
            <a:cxnSpLocks/>
            <a:stCxn id="116" idx="0"/>
            <a:endCxn id="105" idx="4"/>
          </p:cNvCxnSpPr>
          <p:nvPr/>
        </p:nvCxnSpPr>
        <p:spPr>
          <a:xfrm flipH="1" flipV="1">
            <a:off x="7153222" y="5358414"/>
            <a:ext cx="1038277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線單箭頭接點 126">
            <a:extLst>
              <a:ext uri="{FF2B5EF4-FFF2-40B4-BE49-F238E27FC236}">
                <a16:creationId xmlns:a16="http://schemas.microsoft.com/office/drawing/2014/main" id="{074854A9-E8EB-864C-32B5-1AA3C2B39456}"/>
              </a:ext>
            </a:extLst>
          </p:cNvPr>
          <p:cNvCxnSpPr>
            <a:cxnSpLocks/>
            <a:stCxn id="88" idx="0"/>
            <a:endCxn id="105" idx="4"/>
          </p:cNvCxnSpPr>
          <p:nvPr/>
        </p:nvCxnSpPr>
        <p:spPr>
          <a:xfrm flipH="1" flipV="1">
            <a:off x="7153222" y="5358414"/>
            <a:ext cx="3114831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線單箭頭接點 321">
            <a:extLst>
              <a:ext uri="{FF2B5EF4-FFF2-40B4-BE49-F238E27FC236}">
                <a16:creationId xmlns:a16="http://schemas.microsoft.com/office/drawing/2014/main" id="{17DE99A1-DD53-6CC2-00C4-0DF29C7EA9D5}"/>
              </a:ext>
            </a:extLst>
          </p:cNvPr>
          <p:cNvCxnSpPr>
            <a:cxnSpLocks/>
            <a:stCxn id="106" idx="0"/>
            <a:endCxn id="115" idx="4"/>
          </p:cNvCxnSpPr>
          <p:nvPr/>
        </p:nvCxnSpPr>
        <p:spPr>
          <a:xfrm flipV="1">
            <a:off x="7153222" y="5358414"/>
            <a:ext cx="1038277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線單箭頭接點 324">
            <a:extLst>
              <a:ext uri="{FF2B5EF4-FFF2-40B4-BE49-F238E27FC236}">
                <a16:creationId xmlns:a16="http://schemas.microsoft.com/office/drawing/2014/main" id="{BF730FB6-7DF0-DA08-069B-081F91AF90BC}"/>
              </a:ext>
            </a:extLst>
          </p:cNvPr>
          <p:cNvCxnSpPr>
            <a:cxnSpLocks/>
            <a:stCxn id="116" idx="0"/>
            <a:endCxn id="115" idx="4"/>
          </p:cNvCxnSpPr>
          <p:nvPr/>
        </p:nvCxnSpPr>
        <p:spPr>
          <a:xfrm flipV="1">
            <a:off x="8191499" y="5358414"/>
            <a:ext cx="0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直線單箭頭接點 327">
            <a:extLst>
              <a:ext uri="{FF2B5EF4-FFF2-40B4-BE49-F238E27FC236}">
                <a16:creationId xmlns:a16="http://schemas.microsoft.com/office/drawing/2014/main" id="{FD517FD9-D1E5-B082-D649-5226D13737C9}"/>
              </a:ext>
            </a:extLst>
          </p:cNvPr>
          <p:cNvCxnSpPr>
            <a:cxnSpLocks/>
            <a:stCxn id="88" idx="0"/>
            <a:endCxn id="115" idx="4"/>
          </p:cNvCxnSpPr>
          <p:nvPr/>
        </p:nvCxnSpPr>
        <p:spPr>
          <a:xfrm flipH="1" flipV="1">
            <a:off x="8191499" y="5358414"/>
            <a:ext cx="2076554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直線單箭頭接點 330">
            <a:extLst>
              <a:ext uri="{FF2B5EF4-FFF2-40B4-BE49-F238E27FC236}">
                <a16:creationId xmlns:a16="http://schemas.microsoft.com/office/drawing/2014/main" id="{C48E2031-44C8-3CE2-E8AB-86145C47FF51}"/>
              </a:ext>
            </a:extLst>
          </p:cNvPr>
          <p:cNvCxnSpPr>
            <a:cxnSpLocks/>
            <a:stCxn id="106" idx="0"/>
            <a:endCxn id="82" idx="4"/>
          </p:cNvCxnSpPr>
          <p:nvPr/>
        </p:nvCxnSpPr>
        <p:spPr>
          <a:xfrm flipV="1">
            <a:off x="7153222" y="5358414"/>
            <a:ext cx="2076554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直線單箭頭接點 334">
            <a:extLst>
              <a:ext uri="{FF2B5EF4-FFF2-40B4-BE49-F238E27FC236}">
                <a16:creationId xmlns:a16="http://schemas.microsoft.com/office/drawing/2014/main" id="{E1E0E683-D287-7F37-E57E-E9193564F410}"/>
              </a:ext>
            </a:extLst>
          </p:cNvPr>
          <p:cNvCxnSpPr>
            <a:cxnSpLocks/>
            <a:stCxn id="116" idx="0"/>
            <a:endCxn id="82" idx="4"/>
          </p:cNvCxnSpPr>
          <p:nvPr/>
        </p:nvCxnSpPr>
        <p:spPr>
          <a:xfrm flipV="1">
            <a:off x="8191499" y="5358414"/>
            <a:ext cx="1038277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直線單箭頭接點 337">
            <a:extLst>
              <a:ext uri="{FF2B5EF4-FFF2-40B4-BE49-F238E27FC236}">
                <a16:creationId xmlns:a16="http://schemas.microsoft.com/office/drawing/2014/main" id="{4B7DDA87-A77F-3501-1D62-9FA7B3BAC057}"/>
              </a:ext>
            </a:extLst>
          </p:cNvPr>
          <p:cNvCxnSpPr>
            <a:cxnSpLocks/>
            <a:stCxn id="88" idx="0"/>
            <a:endCxn id="82" idx="4"/>
          </p:cNvCxnSpPr>
          <p:nvPr/>
        </p:nvCxnSpPr>
        <p:spPr>
          <a:xfrm flipH="1" flipV="1">
            <a:off x="9229776" y="5358414"/>
            <a:ext cx="1038277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1" name="直線單箭頭接點 340">
            <a:extLst>
              <a:ext uri="{FF2B5EF4-FFF2-40B4-BE49-F238E27FC236}">
                <a16:creationId xmlns:a16="http://schemas.microsoft.com/office/drawing/2014/main" id="{DF24FF66-E04B-F3DC-C9F4-048D9954E25D}"/>
              </a:ext>
            </a:extLst>
          </p:cNvPr>
          <p:cNvCxnSpPr>
            <a:cxnSpLocks/>
            <a:stCxn id="106" idx="0"/>
            <a:endCxn id="87" idx="4"/>
          </p:cNvCxnSpPr>
          <p:nvPr/>
        </p:nvCxnSpPr>
        <p:spPr>
          <a:xfrm flipV="1">
            <a:off x="7153222" y="5358414"/>
            <a:ext cx="3114831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直線單箭頭接點 343">
            <a:extLst>
              <a:ext uri="{FF2B5EF4-FFF2-40B4-BE49-F238E27FC236}">
                <a16:creationId xmlns:a16="http://schemas.microsoft.com/office/drawing/2014/main" id="{D0BFB228-FF2E-7174-7564-232A35464CF3}"/>
              </a:ext>
            </a:extLst>
          </p:cNvPr>
          <p:cNvCxnSpPr>
            <a:cxnSpLocks/>
            <a:stCxn id="116" idx="0"/>
            <a:endCxn id="87" idx="4"/>
          </p:cNvCxnSpPr>
          <p:nvPr/>
        </p:nvCxnSpPr>
        <p:spPr>
          <a:xfrm flipV="1">
            <a:off x="8191499" y="5358414"/>
            <a:ext cx="2076554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" name="直線單箭頭接點 414">
            <a:extLst>
              <a:ext uri="{FF2B5EF4-FFF2-40B4-BE49-F238E27FC236}">
                <a16:creationId xmlns:a16="http://schemas.microsoft.com/office/drawing/2014/main" id="{987C5C3A-2B08-9565-FF75-D84B4B9A35CC}"/>
              </a:ext>
            </a:extLst>
          </p:cNvPr>
          <p:cNvCxnSpPr>
            <a:cxnSpLocks/>
            <a:stCxn id="88" idx="0"/>
            <a:endCxn id="87" idx="4"/>
          </p:cNvCxnSpPr>
          <p:nvPr/>
        </p:nvCxnSpPr>
        <p:spPr>
          <a:xfrm flipV="1">
            <a:off x="10268053" y="5358414"/>
            <a:ext cx="0" cy="614168"/>
          </a:xfrm>
          <a:prstGeom prst="straightConnector1">
            <a:avLst/>
          </a:prstGeom>
          <a:ln w="22225">
            <a:solidFill>
              <a:schemeClr val="tx1"/>
            </a:solidFill>
            <a:headEnd type="stealth" w="med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0" name="群組 419">
            <a:extLst>
              <a:ext uri="{FF2B5EF4-FFF2-40B4-BE49-F238E27FC236}">
                <a16:creationId xmlns:a16="http://schemas.microsoft.com/office/drawing/2014/main" id="{8C1D4D52-60F0-B031-92BE-904FB7C1A476}"/>
              </a:ext>
            </a:extLst>
          </p:cNvPr>
          <p:cNvGrpSpPr/>
          <p:nvPr/>
        </p:nvGrpSpPr>
        <p:grpSpPr>
          <a:xfrm>
            <a:off x="1714668" y="4131288"/>
            <a:ext cx="3586152" cy="2622968"/>
            <a:chOff x="1098651" y="4131288"/>
            <a:chExt cx="3586152" cy="2622968"/>
          </a:xfrm>
        </p:grpSpPr>
        <p:sp>
          <p:nvSpPr>
            <p:cNvPr id="245" name="矩形 244">
              <a:extLst>
                <a:ext uri="{FF2B5EF4-FFF2-40B4-BE49-F238E27FC236}">
                  <a16:creationId xmlns:a16="http://schemas.microsoft.com/office/drawing/2014/main" id="{319AB573-1D02-C3A3-8035-45618DC946BE}"/>
                </a:ext>
              </a:extLst>
            </p:cNvPr>
            <p:cNvSpPr/>
            <p:nvPr/>
          </p:nvSpPr>
          <p:spPr>
            <a:xfrm>
              <a:off x="1783911" y="4131288"/>
              <a:ext cx="1953310" cy="319722"/>
            </a:xfrm>
            <a:prstGeom prst="rect">
              <a:avLst/>
            </a:prstGeom>
            <a:solidFill>
              <a:schemeClr val="bg2">
                <a:lumMod val="10000"/>
                <a:lumOff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Gather to node 2</a:t>
              </a:r>
              <a:endParaRPr lang="zh-TW" alt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246" name="直線單箭頭接點 245">
              <a:extLst>
                <a:ext uri="{FF2B5EF4-FFF2-40B4-BE49-F238E27FC236}">
                  <a16:creationId xmlns:a16="http://schemas.microsoft.com/office/drawing/2014/main" id="{586E11BE-C3E1-CBE7-7249-8A7853533295}"/>
                </a:ext>
              </a:extLst>
            </p:cNvPr>
            <p:cNvCxnSpPr>
              <a:cxnSpLocks/>
              <a:stCxn id="434" idx="0"/>
              <a:endCxn id="250" idx="4"/>
            </p:cNvCxnSpPr>
            <p:nvPr/>
          </p:nvCxnSpPr>
          <p:spPr>
            <a:xfrm flipV="1">
              <a:off x="3410866" y="5358414"/>
              <a:ext cx="1038277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線單箭頭接點 246">
              <a:extLst>
                <a:ext uri="{FF2B5EF4-FFF2-40B4-BE49-F238E27FC236}">
                  <a16:creationId xmlns:a16="http://schemas.microsoft.com/office/drawing/2014/main" id="{FBBE8CC1-E6C3-C978-C4A5-CFEFDF55C7F2}"/>
                </a:ext>
              </a:extLst>
            </p:cNvPr>
            <p:cNvCxnSpPr>
              <a:cxnSpLocks/>
              <a:stCxn id="434" idx="0"/>
              <a:endCxn id="255" idx="4"/>
            </p:cNvCxnSpPr>
            <p:nvPr/>
          </p:nvCxnSpPr>
          <p:spPr>
            <a:xfrm flipH="1" flipV="1">
              <a:off x="2372589" y="5358414"/>
              <a:ext cx="1038277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線單箭頭接點 247">
              <a:extLst>
                <a:ext uri="{FF2B5EF4-FFF2-40B4-BE49-F238E27FC236}">
                  <a16:creationId xmlns:a16="http://schemas.microsoft.com/office/drawing/2014/main" id="{0A109587-3E69-3575-8591-AFBADF59CCC5}"/>
                </a:ext>
              </a:extLst>
            </p:cNvPr>
            <p:cNvCxnSpPr>
              <a:cxnSpLocks/>
              <a:stCxn id="434" idx="0"/>
              <a:endCxn id="424" idx="4"/>
            </p:cNvCxnSpPr>
            <p:nvPr/>
          </p:nvCxnSpPr>
          <p:spPr>
            <a:xfrm flipH="1" flipV="1">
              <a:off x="1334312" y="5358414"/>
              <a:ext cx="2076554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9" name="群組 248">
              <a:extLst>
                <a:ext uri="{FF2B5EF4-FFF2-40B4-BE49-F238E27FC236}">
                  <a16:creationId xmlns:a16="http://schemas.microsoft.com/office/drawing/2014/main" id="{60D3E275-1627-7C58-9E44-CABE2C048C2E}"/>
                </a:ext>
              </a:extLst>
            </p:cNvPr>
            <p:cNvGrpSpPr/>
            <p:nvPr/>
          </p:nvGrpSpPr>
          <p:grpSpPr>
            <a:xfrm>
              <a:off x="2964215" y="4562032"/>
              <a:ext cx="893300" cy="2192224"/>
              <a:chOff x="2652222" y="4562032"/>
              <a:chExt cx="893300" cy="2192224"/>
            </a:xfrm>
          </p:grpSpPr>
          <p:grpSp>
            <p:nvGrpSpPr>
              <p:cNvPr id="426" name="群組 425">
                <a:extLst>
                  <a:ext uri="{FF2B5EF4-FFF2-40B4-BE49-F238E27FC236}">
                    <a16:creationId xmlns:a16="http://schemas.microsoft.com/office/drawing/2014/main" id="{657D8777-E76A-2EC2-1BC5-334D8A317C83}"/>
                  </a:ext>
                </a:extLst>
              </p:cNvPr>
              <p:cNvGrpSpPr/>
              <p:nvPr/>
            </p:nvGrpSpPr>
            <p:grpSpPr>
              <a:xfrm>
                <a:off x="2863212" y="4562032"/>
                <a:ext cx="471321" cy="1881871"/>
                <a:chOff x="2851684" y="4562032"/>
                <a:chExt cx="471321" cy="1881871"/>
              </a:xfrm>
            </p:grpSpPr>
            <p:sp>
              <p:nvSpPr>
                <p:cNvPr id="433" name="橢圓 432">
                  <a:extLst>
                    <a:ext uri="{FF2B5EF4-FFF2-40B4-BE49-F238E27FC236}">
                      <a16:creationId xmlns:a16="http://schemas.microsoft.com/office/drawing/2014/main" id="{BF4793F3-27A9-B1A7-0065-9CD63FB1722A}"/>
                    </a:ext>
                  </a:extLst>
                </p:cNvPr>
                <p:cNvSpPr/>
                <p:nvPr/>
              </p:nvSpPr>
              <p:spPr>
                <a:xfrm>
                  <a:off x="2851684" y="4887093"/>
                  <a:ext cx="471321" cy="47132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2000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sz="2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4" name="橢圓 433">
                  <a:extLst>
                    <a:ext uri="{FF2B5EF4-FFF2-40B4-BE49-F238E27FC236}">
                      <a16:creationId xmlns:a16="http://schemas.microsoft.com/office/drawing/2014/main" id="{45A71AE1-0FF2-24E9-9EEA-99998E90AD60}"/>
                    </a:ext>
                  </a:extLst>
                </p:cNvPr>
                <p:cNvSpPr/>
                <p:nvPr/>
              </p:nvSpPr>
              <p:spPr>
                <a:xfrm>
                  <a:off x="2851684" y="5972582"/>
                  <a:ext cx="471321" cy="471321"/>
                </a:xfrm>
                <a:prstGeom prst="ellipse">
                  <a:avLst/>
                </a:prstGeom>
                <a:solidFill>
                  <a:srgbClr val="BBE0E3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2000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sz="2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5" name="立方體 434">
                  <a:extLst>
                    <a:ext uri="{FF2B5EF4-FFF2-40B4-BE49-F238E27FC236}">
                      <a16:creationId xmlns:a16="http://schemas.microsoft.com/office/drawing/2014/main" id="{DF44E832-C642-1CD3-4F57-2A3F3D1E7E03}"/>
                    </a:ext>
                  </a:extLst>
                </p:cNvPr>
                <p:cNvSpPr/>
                <p:nvPr/>
              </p:nvSpPr>
              <p:spPr>
                <a:xfrm>
                  <a:off x="2955299" y="4562032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c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436" name="直線單箭頭接點 435">
                  <a:extLst>
                    <a:ext uri="{FF2B5EF4-FFF2-40B4-BE49-F238E27FC236}">
                      <a16:creationId xmlns:a16="http://schemas.microsoft.com/office/drawing/2014/main" id="{63FE2B4F-DCA2-6205-C220-359A2FF3CFF7}"/>
                    </a:ext>
                  </a:extLst>
                </p:cNvPr>
                <p:cNvCxnSpPr>
                  <a:cxnSpLocks/>
                  <a:stCxn id="434" idx="0"/>
                  <a:endCxn id="433" idx="4"/>
                </p:cNvCxnSpPr>
                <p:nvPr/>
              </p:nvCxnSpPr>
              <p:spPr>
                <a:xfrm flipV="1">
                  <a:off x="3087345" y="5358414"/>
                  <a:ext cx="0" cy="614168"/>
                </a:xfrm>
                <a:prstGeom prst="straightConnector1">
                  <a:avLst/>
                </a:prstGeom>
                <a:ln w="22225">
                  <a:solidFill>
                    <a:schemeClr val="tx1"/>
                  </a:solidFill>
                  <a:headEnd type="stealth" w="med" len="med"/>
                  <a:tailEnd type="none" w="lg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7" name="群組 426">
                <a:extLst>
                  <a:ext uri="{FF2B5EF4-FFF2-40B4-BE49-F238E27FC236}">
                    <a16:creationId xmlns:a16="http://schemas.microsoft.com/office/drawing/2014/main" id="{F5FCC459-0FF3-3503-56D5-74722D1464EC}"/>
                  </a:ext>
                </a:extLst>
              </p:cNvPr>
              <p:cNvGrpSpPr/>
              <p:nvPr/>
            </p:nvGrpSpPr>
            <p:grpSpPr>
              <a:xfrm>
                <a:off x="2652222" y="6506932"/>
                <a:ext cx="893300" cy="247324"/>
                <a:chOff x="4693852" y="1766946"/>
                <a:chExt cx="893300" cy="247324"/>
              </a:xfrm>
            </p:grpSpPr>
            <p:grpSp>
              <p:nvGrpSpPr>
                <p:cNvPr id="428" name="群組 427">
                  <a:extLst>
                    <a:ext uri="{FF2B5EF4-FFF2-40B4-BE49-F238E27FC236}">
                      <a16:creationId xmlns:a16="http://schemas.microsoft.com/office/drawing/2014/main" id="{6268A495-5029-517A-A88F-F9420BBE03BB}"/>
                    </a:ext>
                  </a:extLst>
                </p:cNvPr>
                <p:cNvGrpSpPr/>
                <p:nvPr/>
              </p:nvGrpSpPr>
              <p:grpSpPr>
                <a:xfrm>
                  <a:off x="4693852" y="1766946"/>
                  <a:ext cx="685988" cy="247324"/>
                  <a:chOff x="1462501" y="6401878"/>
                  <a:chExt cx="685988" cy="247324"/>
                </a:xfrm>
              </p:grpSpPr>
              <p:sp>
                <p:nvSpPr>
                  <p:cNvPr id="430" name="立方體 429">
                    <a:extLst>
                      <a:ext uri="{FF2B5EF4-FFF2-40B4-BE49-F238E27FC236}">
                        <a16:creationId xmlns:a16="http://schemas.microsoft.com/office/drawing/2014/main" id="{8579D215-9502-2F4F-AAF2-F1AED0974E4E}"/>
                      </a:ext>
                    </a:extLst>
                  </p:cNvPr>
                  <p:cNvSpPr/>
                  <p:nvPr/>
                </p:nvSpPr>
                <p:spPr>
                  <a:xfrm>
                    <a:off x="1462501" y="6401878"/>
                    <a:ext cx="264090" cy="247324"/>
                  </a:xfrm>
                  <a:prstGeom prst="cube">
                    <a:avLst>
                      <a:gd name="adj" fmla="val 21598"/>
                    </a:avLst>
                  </a:prstGeom>
                  <a:solidFill>
                    <a:srgbClr val="D6E3FF"/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 anchorCtr="0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31" name="立方體 430">
                    <a:extLst>
                      <a:ext uri="{FF2B5EF4-FFF2-40B4-BE49-F238E27FC236}">
                        <a16:creationId xmlns:a16="http://schemas.microsoft.com/office/drawing/2014/main" id="{FF3D12AE-844B-8360-2565-0DDABB4C8A73}"/>
                      </a:ext>
                    </a:extLst>
                  </p:cNvPr>
                  <p:cNvSpPr/>
                  <p:nvPr/>
                </p:nvSpPr>
                <p:spPr>
                  <a:xfrm>
                    <a:off x="1669813" y="6401878"/>
                    <a:ext cx="264090" cy="247324"/>
                  </a:xfrm>
                  <a:prstGeom prst="cube">
                    <a:avLst>
                      <a:gd name="adj" fmla="val 21598"/>
                    </a:avLst>
                  </a:prstGeom>
                  <a:solidFill>
                    <a:srgbClr val="EFF3CD"/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 anchorCtr="0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b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32" name="立方體 431">
                    <a:extLst>
                      <a:ext uri="{FF2B5EF4-FFF2-40B4-BE49-F238E27FC236}">
                        <a16:creationId xmlns:a16="http://schemas.microsoft.com/office/drawing/2014/main" id="{C7A78060-0031-D196-FF4F-846096F8FC32}"/>
                      </a:ext>
                    </a:extLst>
                  </p:cNvPr>
                  <p:cNvSpPr/>
                  <p:nvPr/>
                </p:nvSpPr>
                <p:spPr>
                  <a:xfrm>
                    <a:off x="1884399" y="6401878"/>
                    <a:ext cx="264090" cy="247324"/>
                  </a:xfrm>
                  <a:prstGeom prst="cube">
                    <a:avLst>
                      <a:gd name="adj" fmla="val 21598"/>
                    </a:avLst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rtlCol="0" anchor="ctr" anchorCtr="0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c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429" name="立方體 428">
                  <a:extLst>
                    <a:ext uri="{FF2B5EF4-FFF2-40B4-BE49-F238E27FC236}">
                      <a16:creationId xmlns:a16="http://schemas.microsoft.com/office/drawing/2014/main" id="{72FB0FE7-C3C2-B7DD-50EE-7A3F9E5FE84A}"/>
                    </a:ext>
                  </a:extLst>
                </p:cNvPr>
                <p:cNvSpPr/>
                <p:nvPr/>
              </p:nvSpPr>
              <p:spPr>
                <a:xfrm>
                  <a:off x="5323062" y="1766946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F4CCCC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d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250" name="橢圓 249">
              <a:extLst>
                <a:ext uri="{FF2B5EF4-FFF2-40B4-BE49-F238E27FC236}">
                  <a16:creationId xmlns:a16="http://schemas.microsoft.com/office/drawing/2014/main" id="{617DE177-DE11-CC41-4164-0161672A5898}"/>
                </a:ext>
              </a:extLst>
            </p:cNvPr>
            <p:cNvSpPr/>
            <p:nvPr/>
          </p:nvSpPr>
          <p:spPr>
            <a:xfrm>
              <a:off x="4213482" y="4887093"/>
              <a:ext cx="471321" cy="471321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3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51" name="橢圓 250">
              <a:extLst>
                <a:ext uri="{FF2B5EF4-FFF2-40B4-BE49-F238E27FC236}">
                  <a16:creationId xmlns:a16="http://schemas.microsoft.com/office/drawing/2014/main" id="{F782BB7A-73C8-E7B1-78FF-E78BBD9A0B5E}"/>
                </a:ext>
              </a:extLst>
            </p:cNvPr>
            <p:cNvSpPr/>
            <p:nvPr/>
          </p:nvSpPr>
          <p:spPr>
            <a:xfrm>
              <a:off x="4213482" y="5972582"/>
              <a:ext cx="471321" cy="47132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3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52" name="立方體 251">
              <a:extLst>
                <a:ext uri="{FF2B5EF4-FFF2-40B4-BE49-F238E27FC236}">
                  <a16:creationId xmlns:a16="http://schemas.microsoft.com/office/drawing/2014/main" id="{702AA229-D3BD-E9FC-580C-81855890DBBE}"/>
                </a:ext>
              </a:extLst>
            </p:cNvPr>
            <p:cNvSpPr/>
            <p:nvPr/>
          </p:nvSpPr>
          <p:spPr>
            <a:xfrm>
              <a:off x="4317097" y="4562032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F4CCC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d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grpSp>
          <p:nvGrpSpPr>
            <p:cNvPr id="253" name="群組 252">
              <a:extLst>
                <a:ext uri="{FF2B5EF4-FFF2-40B4-BE49-F238E27FC236}">
                  <a16:creationId xmlns:a16="http://schemas.microsoft.com/office/drawing/2014/main" id="{B0B548F0-2E89-AF75-325C-ED4EEE829A4F}"/>
                </a:ext>
              </a:extLst>
            </p:cNvPr>
            <p:cNvGrpSpPr/>
            <p:nvPr/>
          </p:nvGrpSpPr>
          <p:grpSpPr>
            <a:xfrm>
              <a:off x="1098651" y="4562032"/>
              <a:ext cx="471321" cy="1881871"/>
              <a:chOff x="1230696" y="4562032"/>
              <a:chExt cx="471321" cy="1881871"/>
            </a:xfrm>
          </p:grpSpPr>
          <p:sp>
            <p:nvSpPr>
              <p:cNvPr id="423" name="立方體 422">
                <a:extLst>
                  <a:ext uri="{FF2B5EF4-FFF2-40B4-BE49-F238E27FC236}">
                    <a16:creationId xmlns:a16="http://schemas.microsoft.com/office/drawing/2014/main" id="{F155A3D2-BE6B-EB89-CBFE-0E08379ED453}"/>
                  </a:ext>
                </a:extLst>
              </p:cNvPr>
              <p:cNvSpPr/>
              <p:nvPr/>
            </p:nvSpPr>
            <p:spPr>
              <a:xfrm>
                <a:off x="1334311" y="4562032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D6E3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a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4" name="橢圓 423">
                <a:extLst>
                  <a:ext uri="{FF2B5EF4-FFF2-40B4-BE49-F238E27FC236}">
                    <a16:creationId xmlns:a16="http://schemas.microsoft.com/office/drawing/2014/main" id="{D43A9AEA-66A0-14D4-FBEA-4FCDB2A2AE81}"/>
                  </a:ext>
                </a:extLst>
              </p:cNvPr>
              <p:cNvSpPr/>
              <p:nvPr/>
            </p:nvSpPr>
            <p:spPr>
              <a:xfrm>
                <a:off x="1230696" y="4887093"/>
                <a:ext cx="471321" cy="4713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0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5" name="橢圓 424">
                <a:extLst>
                  <a:ext uri="{FF2B5EF4-FFF2-40B4-BE49-F238E27FC236}">
                    <a16:creationId xmlns:a16="http://schemas.microsoft.com/office/drawing/2014/main" id="{967B417F-EA5A-5A75-4FF7-2F9CF44B1F08}"/>
                  </a:ext>
                </a:extLst>
              </p:cNvPr>
              <p:cNvSpPr/>
              <p:nvPr/>
            </p:nvSpPr>
            <p:spPr>
              <a:xfrm>
                <a:off x="1230696" y="5972582"/>
                <a:ext cx="471321" cy="471321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0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4" name="群組 253">
              <a:extLst>
                <a:ext uri="{FF2B5EF4-FFF2-40B4-BE49-F238E27FC236}">
                  <a16:creationId xmlns:a16="http://schemas.microsoft.com/office/drawing/2014/main" id="{4EC7F16C-8DF7-94A6-EF1E-674342A6D483}"/>
                </a:ext>
              </a:extLst>
            </p:cNvPr>
            <p:cNvGrpSpPr/>
            <p:nvPr/>
          </p:nvGrpSpPr>
          <p:grpSpPr>
            <a:xfrm>
              <a:off x="2136928" y="4562032"/>
              <a:ext cx="471321" cy="1881871"/>
              <a:chOff x="2198127" y="4562032"/>
              <a:chExt cx="471321" cy="1881871"/>
            </a:xfrm>
          </p:grpSpPr>
          <p:sp>
            <p:nvSpPr>
              <p:cNvPr id="255" name="橢圓 254">
                <a:extLst>
                  <a:ext uri="{FF2B5EF4-FFF2-40B4-BE49-F238E27FC236}">
                    <a16:creationId xmlns:a16="http://schemas.microsoft.com/office/drawing/2014/main" id="{E2289824-97C5-FEFE-6D89-6C478459849E}"/>
                  </a:ext>
                </a:extLst>
              </p:cNvPr>
              <p:cNvSpPr/>
              <p:nvPr/>
            </p:nvSpPr>
            <p:spPr>
              <a:xfrm>
                <a:off x="2198127" y="4887093"/>
                <a:ext cx="471321" cy="4713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1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1" name="橢圓 420">
                <a:extLst>
                  <a:ext uri="{FF2B5EF4-FFF2-40B4-BE49-F238E27FC236}">
                    <a16:creationId xmlns:a16="http://schemas.microsoft.com/office/drawing/2014/main" id="{712BFD07-12F0-833F-E30F-C728F2BBDC1B}"/>
                  </a:ext>
                </a:extLst>
              </p:cNvPr>
              <p:cNvSpPr/>
              <p:nvPr/>
            </p:nvSpPr>
            <p:spPr>
              <a:xfrm>
                <a:off x="2198127" y="5972582"/>
                <a:ext cx="471321" cy="471321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1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2" name="立方體 421">
                <a:extLst>
                  <a:ext uri="{FF2B5EF4-FFF2-40B4-BE49-F238E27FC236}">
                    <a16:creationId xmlns:a16="http://schemas.microsoft.com/office/drawing/2014/main" id="{EB4C9546-A423-A9AD-E4F6-EEE57E93B89B}"/>
                  </a:ext>
                </a:extLst>
              </p:cNvPr>
              <p:cNvSpPr/>
              <p:nvPr/>
            </p:nvSpPr>
            <p:spPr>
              <a:xfrm>
                <a:off x="2301742" y="4562032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EFF3C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b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46" name="投影片編號版面配置區 445">
            <a:extLst>
              <a:ext uri="{FF2B5EF4-FFF2-40B4-BE49-F238E27FC236}">
                <a16:creationId xmlns:a16="http://schemas.microsoft.com/office/drawing/2014/main" id="{FC177339-C104-2F8E-53A8-42630126A09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ad569091f3_0_69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Types of Collective Operation (cont.)</a:t>
            </a:r>
            <a:endParaRPr/>
          </a:p>
        </p:txBody>
      </p:sp>
      <p:sp>
        <p:nvSpPr>
          <p:cNvPr id="134" name="Google Shape;134;g2ad569091f3_0_69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31800" algn="l" rtl="0">
              <a:spcBef>
                <a:spcPts val="560"/>
              </a:spcBef>
              <a:spcAft>
                <a:spcPts val="0"/>
              </a:spcAft>
              <a:buSzPts val="3200"/>
              <a:buChar char="■"/>
            </a:pPr>
            <a:r>
              <a:rPr lang="en-US" dirty="0"/>
              <a:t>Broadcast</a:t>
            </a:r>
            <a:endParaRPr dirty="0"/>
          </a:p>
          <a:p>
            <a:pPr marL="914400" lvl="1" indent="-381000" algn="l" rtl="0"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Distribute data from one processing unit to all processing units</a:t>
            </a:r>
            <a:endParaRPr dirty="0"/>
          </a:p>
          <a:p>
            <a:pPr marL="457200" lvl="0" indent="-431800" algn="l" rtl="0">
              <a:spcBef>
                <a:spcPts val="560"/>
              </a:spcBef>
              <a:spcAft>
                <a:spcPts val="0"/>
              </a:spcAft>
              <a:buSzPts val="3200"/>
              <a:buChar char="■"/>
            </a:pPr>
            <a:r>
              <a:rPr lang="en-US" dirty="0"/>
              <a:t>Scatter</a:t>
            </a:r>
            <a:endParaRPr dirty="0"/>
          </a:p>
          <a:p>
            <a:pPr marL="914400" lvl="1" indent="-381000" algn="l" rtl="0"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Split the message and delivers one part of it to each processing unit.</a:t>
            </a:r>
            <a:endParaRPr dirty="0"/>
          </a:p>
          <a:p>
            <a:pPr marL="914400" lvl="1" indent="-381000" algn="l" rtl="0"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Differ from broadcast: does not send the same message to all processing units</a:t>
            </a:r>
            <a:endParaRPr dirty="0"/>
          </a:p>
        </p:txBody>
      </p:sp>
      <p:grpSp>
        <p:nvGrpSpPr>
          <p:cNvPr id="416" name="群組 415">
            <a:extLst>
              <a:ext uri="{FF2B5EF4-FFF2-40B4-BE49-F238E27FC236}">
                <a16:creationId xmlns:a16="http://schemas.microsoft.com/office/drawing/2014/main" id="{4FB99C2A-275C-AF5B-4EA1-7CD70F117D86}"/>
              </a:ext>
            </a:extLst>
          </p:cNvPr>
          <p:cNvGrpSpPr/>
          <p:nvPr/>
        </p:nvGrpSpPr>
        <p:grpSpPr>
          <a:xfrm>
            <a:off x="6706571" y="4131288"/>
            <a:ext cx="3797142" cy="2624407"/>
            <a:chOff x="6706571" y="4131288"/>
            <a:chExt cx="3797142" cy="2624407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A3BFA9A6-180F-58C8-11BC-47CFA101ECFC}"/>
                </a:ext>
              </a:extLst>
            </p:cNvPr>
            <p:cNvSpPr/>
            <p:nvPr/>
          </p:nvSpPr>
          <p:spPr>
            <a:xfrm>
              <a:off x="7602821" y="4131288"/>
              <a:ext cx="1953310" cy="319722"/>
            </a:xfrm>
            <a:prstGeom prst="rect">
              <a:avLst/>
            </a:prstGeom>
            <a:solidFill>
              <a:schemeClr val="bg2">
                <a:lumMod val="10000"/>
                <a:lumOff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Scatter</a:t>
              </a:r>
              <a:endParaRPr lang="zh-TW" alt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直線單箭頭接點 14">
              <a:extLst>
                <a:ext uri="{FF2B5EF4-FFF2-40B4-BE49-F238E27FC236}">
                  <a16:creationId xmlns:a16="http://schemas.microsoft.com/office/drawing/2014/main" id="{14CC0188-C335-88EF-D28B-F6EE75B358A0}"/>
                </a:ext>
              </a:extLst>
            </p:cNvPr>
            <p:cNvCxnSpPr>
              <a:cxnSpLocks/>
              <a:stCxn id="42" idx="0"/>
              <a:endCxn id="142" idx="4"/>
            </p:cNvCxnSpPr>
            <p:nvPr/>
          </p:nvCxnSpPr>
          <p:spPr>
            <a:xfrm flipH="1" flipV="1">
              <a:off x="7153222" y="5358414"/>
              <a:ext cx="2076554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橢圓 40">
              <a:extLst>
                <a:ext uri="{FF2B5EF4-FFF2-40B4-BE49-F238E27FC236}">
                  <a16:creationId xmlns:a16="http://schemas.microsoft.com/office/drawing/2014/main" id="{AF948CC1-6283-152D-3E2C-1CD8B7D025E6}"/>
                </a:ext>
              </a:extLst>
            </p:cNvPr>
            <p:cNvSpPr/>
            <p:nvPr/>
          </p:nvSpPr>
          <p:spPr>
            <a:xfrm>
              <a:off x="8994115" y="4887093"/>
              <a:ext cx="471321" cy="47132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2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42" name="橢圓 41">
              <a:extLst>
                <a:ext uri="{FF2B5EF4-FFF2-40B4-BE49-F238E27FC236}">
                  <a16:creationId xmlns:a16="http://schemas.microsoft.com/office/drawing/2014/main" id="{F263DDDE-F82E-23E0-0B0A-CC438CCE54A9}"/>
                </a:ext>
              </a:extLst>
            </p:cNvPr>
            <p:cNvSpPr/>
            <p:nvPr/>
          </p:nvSpPr>
          <p:spPr>
            <a:xfrm>
              <a:off x="8994115" y="5972582"/>
              <a:ext cx="471321" cy="471321"/>
            </a:xfrm>
            <a:prstGeom prst="ellipse">
              <a:avLst/>
            </a:prstGeom>
            <a:solidFill>
              <a:srgbClr val="BBE0E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2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46" name="橢圓 45">
              <a:extLst>
                <a:ext uri="{FF2B5EF4-FFF2-40B4-BE49-F238E27FC236}">
                  <a16:creationId xmlns:a16="http://schemas.microsoft.com/office/drawing/2014/main" id="{488595BD-2B0F-8B0D-0CDC-BBCA0D66D987}"/>
                </a:ext>
              </a:extLst>
            </p:cNvPr>
            <p:cNvSpPr/>
            <p:nvPr/>
          </p:nvSpPr>
          <p:spPr>
            <a:xfrm>
              <a:off x="10032392" y="4887093"/>
              <a:ext cx="471321" cy="47132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3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47" name="橢圓 46">
              <a:extLst>
                <a:ext uri="{FF2B5EF4-FFF2-40B4-BE49-F238E27FC236}">
                  <a16:creationId xmlns:a16="http://schemas.microsoft.com/office/drawing/2014/main" id="{0DA3963D-DBB5-2BCF-AEA3-6FB1B23E7C8C}"/>
                </a:ext>
              </a:extLst>
            </p:cNvPr>
            <p:cNvSpPr/>
            <p:nvPr/>
          </p:nvSpPr>
          <p:spPr>
            <a:xfrm>
              <a:off x="10032392" y="5972582"/>
              <a:ext cx="471321" cy="471321"/>
            </a:xfrm>
            <a:prstGeom prst="ellipse">
              <a:avLst/>
            </a:prstGeom>
            <a:solidFill>
              <a:srgbClr val="BBE0E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3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42" name="橢圓 141">
              <a:extLst>
                <a:ext uri="{FF2B5EF4-FFF2-40B4-BE49-F238E27FC236}">
                  <a16:creationId xmlns:a16="http://schemas.microsoft.com/office/drawing/2014/main" id="{D6BFCFB1-C876-15E4-75C2-6211FD4D2A37}"/>
                </a:ext>
              </a:extLst>
            </p:cNvPr>
            <p:cNvSpPr/>
            <p:nvPr/>
          </p:nvSpPr>
          <p:spPr>
            <a:xfrm>
              <a:off x="6917561" y="4887093"/>
              <a:ext cx="471321" cy="471321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0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43" name="橢圓 142">
              <a:extLst>
                <a:ext uri="{FF2B5EF4-FFF2-40B4-BE49-F238E27FC236}">
                  <a16:creationId xmlns:a16="http://schemas.microsoft.com/office/drawing/2014/main" id="{E04FE6E6-21E2-453E-E382-35AB6BD23AFD}"/>
                </a:ext>
              </a:extLst>
            </p:cNvPr>
            <p:cNvSpPr/>
            <p:nvPr/>
          </p:nvSpPr>
          <p:spPr>
            <a:xfrm>
              <a:off x="6917561" y="5972582"/>
              <a:ext cx="471321" cy="471321"/>
            </a:xfrm>
            <a:prstGeom prst="ellipse">
              <a:avLst/>
            </a:prstGeom>
            <a:solidFill>
              <a:srgbClr val="BBE0E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0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52" name="橢圓 151">
              <a:extLst>
                <a:ext uri="{FF2B5EF4-FFF2-40B4-BE49-F238E27FC236}">
                  <a16:creationId xmlns:a16="http://schemas.microsoft.com/office/drawing/2014/main" id="{EA7CE75D-0A8E-B72F-D056-F715CDC8E8E5}"/>
                </a:ext>
              </a:extLst>
            </p:cNvPr>
            <p:cNvSpPr/>
            <p:nvPr/>
          </p:nvSpPr>
          <p:spPr>
            <a:xfrm>
              <a:off x="7955838" y="4887093"/>
              <a:ext cx="471321" cy="47132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1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53" name="橢圓 152">
              <a:extLst>
                <a:ext uri="{FF2B5EF4-FFF2-40B4-BE49-F238E27FC236}">
                  <a16:creationId xmlns:a16="http://schemas.microsoft.com/office/drawing/2014/main" id="{309104F2-A8A0-C915-61B7-CEE5FBAA911C}"/>
                </a:ext>
              </a:extLst>
            </p:cNvPr>
            <p:cNvSpPr/>
            <p:nvPr/>
          </p:nvSpPr>
          <p:spPr>
            <a:xfrm>
              <a:off x="7955838" y="5972582"/>
              <a:ext cx="471321" cy="471321"/>
            </a:xfrm>
            <a:prstGeom prst="ellipse">
              <a:avLst/>
            </a:prstGeom>
            <a:solidFill>
              <a:srgbClr val="BBE0E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1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cxnSp>
          <p:nvCxnSpPr>
            <p:cNvPr id="159" name="直線單箭頭接點 158">
              <a:extLst>
                <a:ext uri="{FF2B5EF4-FFF2-40B4-BE49-F238E27FC236}">
                  <a16:creationId xmlns:a16="http://schemas.microsoft.com/office/drawing/2014/main" id="{8243AABD-8847-2B85-F4BF-20730FD9EFE1}"/>
                </a:ext>
              </a:extLst>
            </p:cNvPr>
            <p:cNvCxnSpPr>
              <a:cxnSpLocks/>
              <a:stCxn id="143" idx="0"/>
              <a:endCxn id="142" idx="4"/>
            </p:cNvCxnSpPr>
            <p:nvPr/>
          </p:nvCxnSpPr>
          <p:spPr>
            <a:xfrm flipV="1">
              <a:off x="7153222" y="5358414"/>
              <a:ext cx="0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線單箭頭接點 159">
              <a:extLst>
                <a:ext uri="{FF2B5EF4-FFF2-40B4-BE49-F238E27FC236}">
                  <a16:creationId xmlns:a16="http://schemas.microsoft.com/office/drawing/2014/main" id="{B9570919-EBE3-D59E-AD11-A1F9A4FF1297}"/>
                </a:ext>
              </a:extLst>
            </p:cNvPr>
            <p:cNvCxnSpPr>
              <a:cxnSpLocks/>
              <a:stCxn id="153" idx="0"/>
              <a:endCxn id="142" idx="4"/>
            </p:cNvCxnSpPr>
            <p:nvPr/>
          </p:nvCxnSpPr>
          <p:spPr>
            <a:xfrm flipH="1" flipV="1">
              <a:off x="7153222" y="5358414"/>
              <a:ext cx="1038277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線單箭頭接點 160">
              <a:extLst>
                <a:ext uri="{FF2B5EF4-FFF2-40B4-BE49-F238E27FC236}">
                  <a16:creationId xmlns:a16="http://schemas.microsoft.com/office/drawing/2014/main" id="{E1EDF76E-C965-FD44-122D-5AD7AD174F10}"/>
                </a:ext>
              </a:extLst>
            </p:cNvPr>
            <p:cNvCxnSpPr>
              <a:cxnSpLocks/>
              <a:stCxn id="47" idx="0"/>
              <a:endCxn id="142" idx="4"/>
            </p:cNvCxnSpPr>
            <p:nvPr/>
          </p:nvCxnSpPr>
          <p:spPr>
            <a:xfrm flipH="1" flipV="1">
              <a:off x="7153222" y="5358414"/>
              <a:ext cx="3114831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8" name="立方體 347">
              <a:extLst>
                <a:ext uri="{FF2B5EF4-FFF2-40B4-BE49-F238E27FC236}">
                  <a16:creationId xmlns:a16="http://schemas.microsoft.com/office/drawing/2014/main" id="{880AFDCA-C2B8-3B66-DCD2-E1E349E8D26E}"/>
                </a:ext>
              </a:extLst>
            </p:cNvPr>
            <p:cNvSpPr/>
            <p:nvPr/>
          </p:nvSpPr>
          <p:spPr>
            <a:xfrm>
              <a:off x="9097730" y="6508371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92D05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c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349" name="立方體 348">
              <a:extLst>
                <a:ext uri="{FF2B5EF4-FFF2-40B4-BE49-F238E27FC236}">
                  <a16:creationId xmlns:a16="http://schemas.microsoft.com/office/drawing/2014/main" id="{5F32D2C3-66C7-D291-23CB-757EAFAC9475}"/>
                </a:ext>
              </a:extLst>
            </p:cNvPr>
            <p:cNvSpPr/>
            <p:nvPr/>
          </p:nvSpPr>
          <p:spPr>
            <a:xfrm>
              <a:off x="10136007" y="6508371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F4CCC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d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350" name="立方體 349">
              <a:extLst>
                <a:ext uri="{FF2B5EF4-FFF2-40B4-BE49-F238E27FC236}">
                  <a16:creationId xmlns:a16="http://schemas.microsoft.com/office/drawing/2014/main" id="{48656B48-AB9A-63AA-EF94-18B3AE7167B3}"/>
                </a:ext>
              </a:extLst>
            </p:cNvPr>
            <p:cNvSpPr/>
            <p:nvPr/>
          </p:nvSpPr>
          <p:spPr>
            <a:xfrm>
              <a:off x="7021176" y="6508371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D6E3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a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351" name="立方體 350">
              <a:extLst>
                <a:ext uri="{FF2B5EF4-FFF2-40B4-BE49-F238E27FC236}">
                  <a16:creationId xmlns:a16="http://schemas.microsoft.com/office/drawing/2014/main" id="{BA7BF8F5-BD55-D7D4-D80F-0945DA233771}"/>
                </a:ext>
              </a:extLst>
            </p:cNvPr>
            <p:cNvSpPr/>
            <p:nvPr/>
          </p:nvSpPr>
          <p:spPr>
            <a:xfrm>
              <a:off x="8059453" y="6508371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EFF3C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b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grpSp>
          <p:nvGrpSpPr>
            <p:cNvPr id="364" name="群組 363">
              <a:extLst>
                <a:ext uri="{FF2B5EF4-FFF2-40B4-BE49-F238E27FC236}">
                  <a16:creationId xmlns:a16="http://schemas.microsoft.com/office/drawing/2014/main" id="{1A4A95AB-4115-1CA3-3D86-E55F23A3979C}"/>
                </a:ext>
              </a:extLst>
            </p:cNvPr>
            <p:cNvGrpSpPr/>
            <p:nvPr/>
          </p:nvGrpSpPr>
          <p:grpSpPr>
            <a:xfrm>
              <a:off x="6706571" y="4559121"/>
              <a:ext cx="893300" cy="247324"/>
              <a:chOff x="4693852" y="1766946"/>
              <a:chExt cx="893300" cy="247324"/>
            </a:xfrm>
          </p:grpSpPr>
          <p:grpSp>
            <p:nvGrpSpPr>
              <p:cNvPr id="365" name="群組 364">
                <a:extLst>
                  <a:ext uri="{FF2B5EF4-FFF2-40B4-BE49-F238E27FC236}">
                    <a16:creationId xmlns:a16="http://schemas.microsoft.com/office/drawing/2014/main" id="{57D92903-F1A0-3911-9FB8-08F3C386A1EE}"/>
                  </a:ext>
                </a:extLst>
              </p:cNvPr>
              <p:cNvGrpSpPr/>
              <p:nvPr/>
            </p:nvGrpSpPr>
            <p:grpSpPr>
              <a:xfrm>
                <a:off x="4693852" y="1766946"/>
                <a:ext cx="685988" cy="247324"/>
                <a:chOff x="1462501" y="6401878"/>
                <a:chExt cx="685988" cy="247324"/>
              </a:xfrm>
            </p:grpSpPr>
            <p:sp>
              <p:nvSpPr>
                <p:cNvPr id="367" name="立方體 366">
                  <a:extLst>
                    <a:ext uri="{FF2B5EF4-FFF2-40B4-BE49-F238E27FC236}">
                      <a16:creationId xmlns:a16="http://schemas.microsoft.com/office/drawing/2014/main" id="{B14F89EB-7ED4-2F1C-1639-B3A5A5B19E4A}"/>
                    </a:ext>
                  </a:extLst>
                </p:cNvPr>
                <p:cNvSpPr/>
                <p:nvPr/>
              </p:nvSpPr>
              <p:spPr>
                <a:xfrm>
                  <a:off x="1462501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D6E3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a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8" name="立方體 367">
                  <a:extLst>
                    <a:ext uri="{FF2B5EF4-FFF2-40B4-BE49-F238E27FC236}">
                      <a16:creationId xmlns:a16="http://schemas.microsoft.com/office/drawing/2014/main" id="{3485449E-0D67-22ED-7F45-DC3796035E9A}"/>
                    </a:ext>
                  </a:extLst>
                </p:cNvPr>
                <p:cNvSpPr/>
                <p:nvPr/>
              </p:nvSpPr>
              <p:spPr>
                <a:xfrm>
                  <a:off x="1669813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EFF3C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b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9" name="立方體 368">
                  <a:extLst>
                    <a:ext uri="{FF2B5EF4-FFF2-40B4-BE49-F238E27FC236}">
                      <a16:creationId xmlns:a16="http://schemas.microsoft.com/office/drawing/2014/main" id="{185EFCB9-EADA-BE9B-6AF5-91F01E625974}"/>
                    </a:ext>
                  </a:extLst>
                </p:cNvPr>
                <p:cNvSpPr/>
                <p:nvPr/>
              </p:nvSpPr>
              <p:spPr>
                <a:xfrm>
                  <a:off x="1884399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c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66" name="立方體 365">
                <a:extLst>
                  <a:ext uri="{FF2B5EF4-FFF2-40B4-BE49-F238E27FC236}">
                    <a16:creationId xmlns:a16="http://schemas.microsoft.com/office/drawing/2014/main" id="{17496567-343D-C751-B4BD-72962DD7AD1D}"/>
                  </a:ext>
                </a:extLst>
              </p:cNvPr>
              <p:cNvSpPr/>
              <p:nvPr/>
            </p:nvSpPr>
            <p:spPr>
              <a:xfrm>
                <a:off x="5323062" y="1766946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F4CC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d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37" name="群組 436">
            <a:extLst>
              <a:ext uri="{FF2B5EF4-FFF2-40B4-BE49-F238E27FC236}">
                <a16:creationId xmlns:a16="http://schemas.microsoft.com/office/drawing/2014/main" id="{C18EC392-E7B2-1CE4-8D6C-0359D0074AFA}"/>
              </a:ext>
            </a:extLst>
          </p:cNvPr>
          <p:cNvGrpSpPr/>
          <p:nvPr/>
        </p:nvGrpSpPr>
        <p:grpSpPr>
          <a:xfrm>
            <a:off x="1509766" y="4131288"/>
            <a:ext cx="4008131" cy="2622968"/>
            <a:chOff x="1279450" y="4131288"/>
            <a:chExt cx="4008131" cy="2622968"/>
          </a:xfrm>
        </p:grpSpPr>
        <p:sp>
          <p:nvSpPr>
            <p:cNvPr id="381" name="矩形 380">
              <a:extLst>
                <a:ext uri="{FF2B5EF4-FFF2-40B4-BE49-F238E27FC236}">
                  <a16:creationId xmlns:a16="http://schemas.microsoft.com/office/drawing/2014/main" id="{8F865655-1A84-EC4B-540A-6314D204DECE}"/>
                </a:ext>
              </a:extLst>
            </p:cNvPr>
            <p:cNvSpPr/>
            <p:nvPr/>
          </p:nvSpPr>
          <p:spPr>
            <a:xfrm>
              <a:off x="2175700" y="4131288"/>
              <a:ext cx="1953310" cy="319722"/>
            </a:xfrm>
            <a:prstGeom prst="rect">
              <a:avLst/>
            </a:prstGeom>
            <a:solidFill>
              <a:schemeClr val="bg2">
                <a:lumMod val="10000"/>
                <a:lumOff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Broadcast</a:t>
              </a:r>
              <a:endParaRPr lang="zh-TW" alt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382" name="直線單箭頭接點 381">
              <a:extLst>
                <a:ext uri="{FF2B5EF4-FFF2-40B4-BE49-F238E27FC236}">
                  <a16:creationId xmlns:a16="http://schemas.microsoft.com/office/drawing/2014/main" id="{E2DAFEA5-A454-806C-66C2-D0B8D36B191E}"/>
                </a:ext>
              </a:extLst>
            </p:cNvPr>
            <p:cNvCxnSpPr>
              <a:cxnSpLocks/>
              <a:stCxn id="384" idx="0"/>
              <a:endCxn id="389" idx="4"/>
            </p:cNvCxnSpPr>
            <p:nvPr/>
          </p:nvCxnSpPr>
          <p:spPr>
            <a:xfrm flipH="1" flipV="1">
              <a:off x="1726101" y="5358414"/>
              <a:ext cx="2076554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3" name="橢圓 382">
              <a:extLst>
                <a:ext uri="{FF2B5EF4-FFF2-40B4-BE49-F238E27FC236}">
                  <a16:creationId xmlns:a16="http://schemas.microsoft.com/office/drawing/2014/main" id="{9D39F787-7905-FA4B-EBD1-8EE522DCA173}"/>
                </a:ext>
              </a:extLst>
            </p:cNvPr>
            <p:cNvSpPr/>
            <p:nvPr/>
          </p:nvSpPr>
          <p:spPr>
            <a:xfrm>
              <a:off x="3566994" y="4887093"/>
              <a:ext cx="471321" cy="47132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2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84" name="橢圓 383">
              <a:extLst>
                <a:ext uri="{FF2B5EF4-FFF2-40B4-BE49-F238E27FC236}">
                  <a16:creationId xmlns:a16="http://schemas.microsoft.com/office/drawing/2014/main" id="{30717584-163F-5904-ED0C-D28CF53EF512}"/>
                </a:ext>
              </a:extLst>
            </p:cNvPr>
            <p:cNvSpPr/>
            <p:nvPr/>
          </p:nvSpPr>
          <p:spPr>
            <a:xfrm>
              <a:off x="3566994" y="5972582"/>
              <a:ext cx="471321" cy="471321"/>
            </a:xfrm>
            <a:prstGeom prst="ellipse">
              <a:avLst/>
            </a:prstGeom>
            <a:solidFill>
              <a:srgbClr val="BBE0E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2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grpSp>
          <p:nvGrpSpPr>
            <p:cNvPr id="385" name="群組 384">
              <a:extLst>
                <a:ext uri="{FF2B5EF4-FFF2-40B4-BE49-F238E27FC236}">
                  <a16:creationId xmlns:a16="http://schemas.microsoft.com/office/drawing/2014/main" id="{E8BBA464-1357-5A73-E3BC-AAD1695C0509}"/>
                </a:ext>
              </a:extLst>
            </p:cNvPr>
            <p:cNvGrpSpPr/>
            <p:nvPr/>
          </p:nvGrpSpPr>
          <p:grpSpPr>
            <a:xfrm>
              <a:off x="3356004" y="6506932"/>
              <a:ext cx="893300" cy="247324"/>
              <a:chOff x="4693852" y="1766946"/>
              <a:chExt cx="893300" cy="247324"/>
            </a:xfrm>
          </p:grpSpPr>
          <p:grpSp>
            <p:nvGrpSpPr>
              <p:cNvPr id="411" name="群組 410">
                <a:extLst>
                  <a:ext uri="{FF2B5EF4-FFF2-40B4-BE49-F238E27FC236}">
                    <a16:creationId xmlns:a16="http://schemas.microsoft.com/office/drawing/2014/main" id="{9703D59F-22CD-6FE8-08FA-D75353FEBA00}"/>
                  </a:ext>
                </a:extLst>
              </p:cNvPr>
              <p:cNvGrpSpPr/>
              <p:nvPr/>
            </p:nvGrpSpPr>
            <p:grpSpPr>
              <a:xfrm>
                <a:off x="4693852" y="1766946"/>
                <a:ext cx="685988" cy="247324"/>
                <a:chOff x="1462501" y="6401878"/>
                <a:chExt cx="685988" cy="247324"/>
              </a:xfrm>
            </p:grpSpPr>
            <p:sp>
              <p:nvSpPr>
                <p:cNvPr id="413" name="立方體 412">
                  <a:extLst>
                    <a:ext uri="{FF2B5EF4-FFF2-40B4-BE49-F238E27FC236}">
                      <a16:creationId xmlns:a16="http://schemas.microsoft.com/office/drawing/2014/main" id="{DEDAC978-1542-FC8C-A1E8-6A55CBE4643B}"/>
                    </a:ext>
                  </a:extLst>
                </p:cNvPr>
                <p:cNvSpPr/>
                <p:nvPr/>
              </p:nvSpPr>
              <p:spPr>
                <a:xfrm>
                  <a:off x="1462501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D6E3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a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4" name="立方體 413">
                  <a:extLst>
                    <a:ext uri="{FF2B5EF4-FFF2-40B4-BE49-F238E27FC236}">
                      <a16:creationId xmlns:a16="http://schemas.microsoft.com/office/drawing/2014/main" id="{A112A425-E6C3-B4D1-65CA-8A9CFB29E998}"/>
                    </a:ext>
                  </a:extLst>
                </p:cNvPr>
                <p:cNvSpPr/>
                <p:nvPr/>
              </p:nvSpPr>
              <p:spPr>
                <a:xfrm>
                  <a:off x="1669813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EFF3C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b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5" name="立方體 414">
                  <a:extLst>
                    <a:ext uri="{FF2B5EF4-FFF2-40B4-BE49-F238E27FC236}">
                      <a16:creationId xmlns:a16="http://schemas.microsoft.com/office/drawing/2014/main" id="{E8DA24EB-96FF-15A0-8D81-9E0A770820A0}"/>
                    </a:ext>
                  </a:extLst>
                </p:cNvPr>
                <p:cNvSpPr/>
                <p:nvPr/>
              </p:nvSpPr>
              <p:spPr>
                <a:xfrm>
                  <a:off x="1884399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c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12" name="立方體 411">
                <a:extLst>
                  <a:ext uri="{FF2B5EF4-FFF2-40B4-BE49-F238E27FC236}">
                    <a16:creationId xmlns:a16="http://schemas.microsoft.com/office/drawing/2014/main" id="{8AB40AC6-2E59-AF5F-4824-CC8EE6DB3235}"/>
                  </a:ext>
                </a:extLst>
              </p:cNvPr>
              <p:cNvSpPr/>
              <p:nvPr/>
            </p:nvSpPr>
            <p:spPr>
              <a:xfrm>
                <a:off x="5323062" y="1766946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F4CC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d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86" name="橢圓 385">
              <a:extLst>
                <a:ext uri="{FF2B5EF4-FFF2-40B4-BE49-F238E27FC236}">
                  <a16:creationId xmlns:a16="http://schemas.microsoft.com/office/drawing/2014/main" id="{2CB2DE3A-793E-8FF1-8C5D-082417080F0C}"/>
                </a:ext>
              </a:extLst>
            </p:cNvPr>
            <p:cNvSpPr/>
            <p:nvPr/>
          </p:nvSpPr>
          <p:spPr>
            <a:xfrm>
              <a:off x="4605271" y="4887093"/>
              <a:ext cx="471321" cy="47132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3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87" name="橢圓 386">
              <a:extLst>
                <a:ext uri="{FF2B5EF4-FFF2-40B4-BE49-F238E27FC236}">
                  <a16:creationId xmlns:a16="http://schemas.microsoft.com/office/drawing/2014/main" id="{354533A7-8B63-04FE-6A25-984F48DEB46C}"/>
                </a:ext>
              </a:extLst>
            </p:cNvPr>
            <p:cNvSpPr/>
            <p:nvPr/>
          </p:nvSpPr>
          <p:spPr>
            <a:xfrm>
              <a:off x="4605271" y="5972582"/>
              <a:ext cx="471321" cy="471321"/>
            </a:xfrm>
            <a:prstGeom prst="ellipse">
              <a:avLst/>
            </a:prstGeom>
            <a:solidFill>
              <a:srgbClr val="BBE0E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3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grpSp>
          <p:nvGrpSpPr>
            <p:cNvPr id="388" name="群組 387">
              <a:extLst>
                <a:ext uri="{FF2B5EF4-FFF2-40B4-BE49-F238E27FC236}">
                  <a16:creationId xmlns:a16="http://schemas.microsoft.com/office/drawing/2014/main" id="{EA0FC731-185A-0E2B-B5A7-DD1E3AD657CF}"/>
                </a:ext>
              </a:extLst>
            </p:cNvPr>
            <p:cNvGrpSpPr/>
            <p:nvPr/>
          </p:nvGrpSpPr>
          <p:grpSpPr>
            <a:xfrm>
              <a:off x="4394281" y="6506932"/>
              <a:ext cx="893300" cy="247324"/>
              <a:chOff x="4693852" y="1766946"/>
              <a:chExt cx="893300" cy="247324"/>
            </a:xfrm>
          </p:grpSpPr>
          <p:grpSp>
            <p:nvGrpSpPr>
              <p:cNvPr id="406" name="群組 405">
                <a:extLst>
                  <a:ext uri="{FF2B5EF4-FFF2-40B4-BE49-F238E27FC236}">
                    <a16:creationId xmlns:a16="http://schemas.microsoft.com/office/drawing/2014/main" id="{8D6F655C-D6B8-EF3C-A0C0-C939A24AE7DF}"/>
                  </a:ext>
                </a:extLst>
              </p:cNvPr>
              <p:cNvGrpSpPr/>
              <p:nvPr/>
            </p:nvGrpSpPr>
            <p:grpSpPr>
              <a:xfrm>
                <a:off x="4693852" y="1766946"/>
                <a:ext cx="685988" cy="247324"/>
                <a:chOff x="1462501" y="6401878"/>
                <a:chExt cx="685988" cy="247324"/>
              </a:xfrm>
            </p:grpSpPr>
            <p:sp>
              <p:nvSpPr>
                <p:cNvPr id="408" name="立方體 407">
                  <a:extLst>
                    <a:ext uri="{FF2B5EF4-FFF2-40B4-BE49-F238E27FC236}">
                      <a16:creationId xmlns:a16="http://schemas.microsoft.com/office/drawing/2014/main" id="{DADF0CE1-5C5F-2525-7BCC-9B11AC9BD322}"/>
                    </a:ext>
                  </a:extLst>
                </p:cNvPr>
                <p:cNvSpPr/>
                <p:nvPr/>
              </p:nvSpPr>
              <p:spPr>
                <a:xfrm>
                  <a:off x="1462501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D6E3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a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9" name="立方體 408">
                  <a:extLst>
                    <a:ext uri="{FF2B5EF4-FFF2-40B4-BE49-F238E27FC236}">
                      <a16:creationId xmlns:a16="http://schemas.microsoft.com/office/drawing/2014/main" id="{78628394-ABEA-E354-20C8-49A52963D12D}"/>
                    </a:ext>
                  </a:extLst>
                </p:cNvPr>
                <p:cNvSpPr/>
                <p:nvPr/>
              </p:nvSpPr>
              <p:spPr>
                <a:xfrm>
                  <a:off x="1669813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EFF3C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b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0" name="立方體 409">
                  <a:extLst>
                    <a:ext uri="{FF2B5EF4-FFF2-40B4-BE49-F238E27FC236}">
                      <a16:creationId xmlns:a16="http://schemas.microsoft.com/office/drawing/2014/main" id="{A9734D9B-DC29-2712-240F-11D70F883AC1}"/>
                    </a:ext>
                  </a:extLst>
                </p:cNvPr>
                <p:cNvSpPr/>
                <p:nvPr/>
              </p:nvSpPr>
              <p:spPr>
                <a:xfrm>
                  <a:off x="1884399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c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07" name="立方體 406">
                <a:extLst>
                  <a:ext uri="{FF2B5EF4-FFF2-40B4-BE49-F238E27FC236}">
                    <a16:creationId xmlns:a16="http://schemas.microsoft.com/office/drawing/2014/main" id="{B0293D7A-E8E3-AD2E-BD8D-7BED6EBBB118}"/>
                  </a:ext>
                </a:extLst>
              </p:cNvPr>
              <p:cNvSpPr/>
              <p:nvPr/>
            </p:nvSpPr>
            <p:spPr>
              <a:xfrm>
                <a:off x="5323062" y="1766946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F4CC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d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89" name="橢圓 388">
              <a:extLst>
                <a:ext uri="{FF2B5EF4-FFF2-40B4-BE49-F238E27FC236}">
                  <a16:creationId xmlns:a16="http://schemas.microsoft.com/office/drawing/2014/main" id="{6033886B-C064-FD9E-289D-8F8DC0B3BBDD}"/>
                </a:ext>
              </a:extLst>
            </p:cNvPr>
            <p:cNvSpPr/>
            <p:nvPr/>
          </p:nvSpPr>
          <p:spPr>
            <a:xfrm>
              <a:off x="1490440" y="4887093"/>
              <a:ext cx="471321" cy="471321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0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90" name="橢圓 389">
              <a:extLst>
                <a:ext uri="{FF2B5EF4-FFF2-40B4-BE49-F238E27FC236}">
                  <a16:creationId xmlns:a16="http://schemas.microsoft.com/office/drawing/2014/main" id="{52B2EC79-DA81-D89A-EBE7-5810C298CB4D}"/>
                </a:ext>
              </a:extLst>
            </p:cNvPr>
            <p:cNvSpPr/>
            <p:nvPr/>
          </p:nvSpPr>
          <p:spPr>
            <a:xfrm>
              <a:off x="1490440" y="5972582"/>
              <a:ext cx="471321" cy="471321"/>
            </a:xfrm>
            <a:prstGeom prst="ellipse">
              <a:avLst/>
            </a:prstGeom>
            <a:solidFill>
              <a:srgbClr val="BBE0E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0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grpSp>
          <p:nvGrpSpPr>
            <p:cNvPr id="391" name="群組 390">
              <a:extLst>
                <a:ext uri="{FF2B5EF4-FFF2-40B4-BE49-F238E27FC236}">
                  <a16:creationId xmlns:a16="http://schemas.microsoft.com/office/drawing/2014/main" id="{43977C7A-19F9-7AE8-52BE-AED7B916D25D}"/>
                </a:ext>
              </a:extLst>
            </p:cNvPr>
            <p:cNvGrpSpPr/>
            <p:nvPr/>
          </p:nvGrpSpPr>
          <p:grpSpPr>
            <a:xfrm>
              <a:off x="1279450" y="6506932"/>
              <a:ext cx="893300" cy="247324"/>
              <a:chOff x="4693852" y="1766946"/>
              <a:chExt cx="893300" cy="247324"/>
            </a:xfrm>
          </p:grpSpPr>
          <p:grpSp>
            <p:nvGrpSpPr>
              <p:cNvPr id="401" name="群組 400">
                <a:extLst>
                  <a:ext uri="{FF2B5EF4-FFF2-40B4-BE49-F238E27FC236}">
                    <a16:creationId xmlns:a16="http://schemas.microsoft.com/office/drawing/2014/main" id="{60D41E10-4CD1-151D-36EE-C4C149672B45}"/>
                  </a:ext>
                </a:extLst>
              </p:cNvPr>
              <p:cNvGrpSpPr/>
              <p:nvPr/>
            </p:nvGrpSpPr>
            <p:grpSpPr>
              <a:xfrm>
                <a:off x="4693852" y="1766946"/>
                <a:ext cx="685988" cy="247324"/>
                <a:chOff x="1462501" y="6401878"/>
                <a:chExt cx="685988" cy="247324"/>
              </a:xfrm>
            </p:grpSpPr>
            <p:sp>
              <p:nvSpPr>
                <p:cNvPr id="403" name="立方體 402">
                  <a:extLst>
                    <a:ext uri="{FF2B5EF4-FFF2-40B4-BE49-F238E27FC236}">
                      <a16:creationId xmlns:a16="http://schemas.microsoft.com/office/drawing/2014/main" id="{3BAC8D96-96E4-487D-910E-0DA3B97B6708}"/>
                    </a:ext>
                  </a:extLst>
                </p:cNvPr>
                <p:cNvSpPr/>
                <p:nvPr/>
              </p:nvSpPr>
              <p:spPr>
                <a:xfrm>
                  <a:off x="1462501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D6E3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a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4" name="立方體 403">
                  <a:extLst>
                    <a:ext uri="{FF2B5EF4-FFF2-40B4-BE49-F238E27FC236}">
                      <a16:creationId xmlns:a16="http://schemas.microsoft.com/office/drawing/2014/main" id="{15BB1E6B-ABE3-8909-357F-F28759B7AAEC}"/>
                    </a:ext>
                  </a:extLst>
                </p:cNvPr>
                <p:cNvSpPr/>
                <p:nvPr/>
              </p:nvSpPr>
              <p:spPr>
                <a:xfrm>
                  <a:off x="1669813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EFF3C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b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5" name="立方體 404">
                  <a:extLst>
                    <a:ext uri="{FF2B5EF4-FFF2-40B4-BE49-F238E27FC236}">
                      <a16:creationId xmlns:a16="http://schemas.microsoft.com/office/drawing/2014/main" id="{6F9E2741-29A7-2A6F-4026-F609D4F0D5FA}"/>
                    </a:ext>
                  </a:extLst>
                </p:cNvPr>
                <p:cNvSpPr/>
                <p:nvPr/>
              </p:nvSpPr>
              <p:spPr>
                <a:xfrm>
                  <a:off x="1884399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c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02" name="立方體 401">
                <a:extLst>
                  <a:ext uri="{FF2B5EF4-FFF2-40B4-BE49-F238E27FC236}">
                    <a16:creationId xmlns:a16="http://schemas.microsoft.com/office/drawing/2014/main" id="{CE744538-7000-C4B7-62AC-889634F6CAA2}"/>
                  </a:ext>
                </a:extLst>
              </p:cNvPr>
              <p:cNvSpPr/>
              <p:nvPr/>
            </p:nvSpPr>
            <p:spPr>
              <a:xfrm>
                <a:off x="5323062" y="1766946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F4CC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d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2" name="橢圓 391">
              <a:extLst>
                <a:ext uri="{FF2B5EF4-FFF2-40B4-BE49-F238E27FC236}">
                  <a16:creationId xmlns:a16="http://schemas.microsoft.com/office/drawing/2014/main" id="{4DFBD413-F041-0B02-8BC7-C1F6F47462C5}"/>
                </a:ext>
              </a:extLst>
            </p:cNvPr>
            <p:cNvSpPr/>
            <p:nvPr/>
          </p:nvSpPr>
          <p:spPr>
            <a:xfrm>
              <a:off x="2528717" y="4887093"/>
              <a:ext cx="471321" cy="47132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1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93" name="橢圓 392">
              <a:extLst>
                <a:ext uri="{FF2B5EF4-FFF2-40B4-BE49-F238E27FC236}">
                  <a16:creationId xmlns:a16="http://schemas.microsoft.com/office/drawing/2014/main" id="{9D1F046C-F5A6-0D40-EA9E-D1BD28A93873}"/>
                </a:ext>
              </a:extLst>
            </p:cNvPr>
            <p:cNvSpPr/>
            <p:nvPr/>
          </p:nvSpPr>
          <p:spPr>
            <a:xfrm>
              <a:off x="2528717" y="5972582"/>
              <a:ext cx="471321" cy="471321"/>
            </a:xfrm>
            <a:prstGeom prst="ellipse">
              <a:avLst/>
            </a:prstGeom>
            <a:solidFill>
              <a:srgbClr val="BBE0E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1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grpSp>
          <p:nvGrpSpPr>
            <p:cNvPr id="394" name="群組 393">
              <a:extLst>
                <a:ext uri="{FF2B5EF4-FFF2-40B4-BE49-F238E27FC236}">
                  <a16:creationId xmlns:a16="http://schemas.microsoft.com/office/drawing/2014/main" id="{65A3A871-EF0F-165E-E9EB-95C73E4EEE71}"/>
                </a:ext>
              </a:extLst>
            </p:cNvPr>
            <p:cNvGrpSpPr/>
            <p:nvPr/>
          </p:nvGrpSpPr>
          <p:grpSpPr>
            <a:xfrm>
              <a:off x="2317727" y="6506932"/>
              <a:ext cx="893300" cy="247324"/>
              <a:chOff x="4693852" y="1766946"/>
              <a:chExt cx="893300" cy="247324"/>
            </a:xfrm>
          </p:grpSpPr>
          <p:grpSp>
            <p:nvGrpSpPr>
              <p:cNvPr id="396" name="群組 395">
                <a:extLst>
                  <a:ext uri="{FF2B5EF4-FFF2-40B4-BE49-F238E27FC236}">
                    <a16:creationId xmlns:a16="http://schemas.microsoft.com/office/drawing/2014/main" id="{AB10422B-C960-4D94-E1A9-A6028DABDFE8}"/>
                  </a:ext>
                </a:extLst>
              </p:cNvPr>
              <p:cNvGrpSpPr/>
              <p:nvPr/>
            </p:nvGrpSpPr>
            <p:grpSpPr>
              <a:xfrm>
                <a:off x="4693852" y="1766946"/>
                <a:ext cx="685988" cy="247324"/>
                <a:chOff x="1462501" y="6401878"/>
                <a:chExt cx="685988" cy="247324"/>
              </a:xfrm>
            </p:grpSpPr>
            <p:sp>
              <p:nvSpPr>
                <p:cNvPr id="398" name="立方體 397">
                  <a:extLst>
                    <a:ext uri="{FF2B5EF4-FFF2-40B4-BE49-F238E27FC236}">
                      <a16:creationId xmlns:a16="http://schemas.microsoft.com/office/drawing/2014/main" id="{8417622E-7025-44F3-2F0C-67EF41A99D4C}"/>
                    </a:ext>
                  </a:extLst>
                </p:cNvPr>
                <p:cNvSpPr/>
                <p:nvPr/>
              </p:nvSpPr>
              <p:spPr>
                <a:xfrm>
                  <a:off x="1462501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D6E3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a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9" name="立方體 398">
                  <a:extLst>
                    <a:ext uri="{FF2B5EF4-FFF2-40B4-BE49-F238E27FC236}">
                      <a16:creationId xmlns:a16="http://schemas.microsoft.com/office/drawing/2014/main" id="{E19E722A-B58D-D503-0BEC-40FEAA14596A}"/>
                    </a:ext>
                  </a:extLst>
                </p:cNvPr>
                <p:cNvSpPr/>
                <p:nvPr/>
              </p:nvSpPr>
              <p:spPr>
                <a:xfrm>
                  <a:off x="1669813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EFF3C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b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0" name="立方體 399">
                  <a:extLst>
                    <a:ext uri="{FF2B5EF4-FFF2-40B4-BE49-F238E27FC236}">
                      <a16:creationId xmlns:a16="http://schemas.microsoft.com/office/drawing/2014/main" id="{5E0579D8-087F-4A56-2E23-EC843B43079C}"/>
                    </a:ext>
                  </a:extLst>
                </p:cNvPr>
                <p:cNvSpPr/>
                <p:nvPr/>
              </p:nvSpPr>
              <p:spPr>
                <a:xfrm>
                  <a:off x="1884399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c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97" name="立方體 396">
                <a:extLst>
                  <a:ext uri="{FF2B5EF4-FFF2-40B4-BE49-F238E27FC236}">
                    <a16:creationId xmlns:a16="http://schemas.microsoft.com/office/drawing/2014/main" id="{9CBBC9FE-DD49-2663-4B08-5659678C42F6}"/>
                  </a:ext>
                </a:extLst>
              </p:cNvPr>
              <p:cNvSpPr/>
              <p:nvPr/>
            </p:nvSpPr>
            <p:spPr>
              <a:xfrm>
                <a:off x="5323062" y="1766946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F4CC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d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395" name="直線單箭頭接點 394">
              <a:extLst>
                <a:ext uri="{FF2B5EF4-FFF2-40B4-BE49-F238E27FC236}">
                  <a16:creationId xmlns:a16="http://schemas.microsoft.com/office/drawing/2014/main" id="{E637E0DF-DC9D-AF77-9E5B-7E28314EBEB8}"/>
                </a:ext>
              </a:extLst>
            </p:cNvPr>
            <p:cNvCxnSpPr>
              <a:cxnSpLocks/>
              <a:stCxn id="390" idx="0"/>
              <a:endCxn id="389" idx="4"/>
            </p:cNvCxnSpPr>
            <p:nvPr/>
          </p:nvCxnSpPr>
          <p:spPr>
            <a:xfrm flipV="1">
              <a:off x="1726101" y="5358414"/>
              <a:ext cx="0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直線單箭頭接點 437">
              <a:extLst>
                <a:ext uri="{FF2B5EF4-FFF2-40B4-BE49-F238E27FC236}">
                  <a16:creationId xmlns:a16="http://schemas.microsoft.com/office/drawing/2014/main" id="{F56F71E3-A7E2-7056-D2B7-D2F586EF3EA8}"/>
                </a:ext>
              </a:extLst>
            </p:cNvPr>
            <p:cNvCxnSpPr>
              <a:cxnSpLocks/>
              <a:stCxn id="393" idx="0"/>
              <a:endCxn id="389" idx="4"/>
            </p:cNvCxnSpPr>
            <p:nvPr/>
          </p:nvCxnSpPr>
          <p:spPr>
            <a:xfrm flipH="1" flipV="1">
              <a:off x="1726101" y="5358414"/>
              <a:ext cx="1038277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直線單箭頭接點 438">
              <a:extLst>
                <a:ext uri="{FF2B5EF4-FFF2-40B4-BE49-F238E27FC236}">
                  <a16:creationId xmlns:a16="http://schemas.microsoft.com/office/drawing/2014/main" id="{F8B0C675-1CB3-6A93-CEBB-34402347F1D1}"/>
                </a:ext>
              </a:extLst>
            </p:cNvPr>
            <p:cNvCxnSpPr>
              <a:cxnSpLocks/>
              <a:stCxn id="387" idx="0"/>
              <a:endCxn id="389" idx="4"/>
            </p:cNvCxnSpPr>
            <p:nvPr/>
          </p:nvCxnSpPr>
          <p:spPr>
            <a:xfrm flipH="1" flipV="1">
              <a:off x="1726101" y="5358414"/>
              <a:ext cx="3114831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0" name="群組 439">
              <a:extLst>
                <a:ext uri="{FF2B5EF4-FFF2-40B4-BE49-F238E27FC236}">
                  <a16:creationId xmlns:a16="http://schemas.microsoft.com/office/drawing/2014/main" id="{826F67F7-87B6-C8E5-CB08-680A937F276E}"/>
                </a:ext>
              </a:extLst>
            </p:cNvPr>
            <p:cNvGrpSpPr/>
            <p:nvPr/>
          </p:nvGrpSpPr>
          <p:grpSpPr>
            <a:xfrm>
              <a:off x="1279450" y="4568001"/>
              <a:ext cx="893300" cy="247324"/>
              <a:chOff x="4693852" y="1766946"/>
              <a:chExt cx="893300" cy="247324"/>
            </a:xfrm>
          </p:grpSpPr>
          <p:grpSp>
            <p:nvGrpSpPr>
              <p:cNvPr id="441" name="群組 440">
                <a:extLst>
                  <a:ext uri="{FF2B5EF4-FFF2-40B4-BE49-F238E27FC236}">
                    <a16:creationId xmlns:a16="http://schemas.microsoft.com/office/drawing/2014/main" id="{0D3E8D65-DEBF-95B3-1B90-5D1D0263D1CC}"/>
                  </a:ext>
                </a:extLst>
              </p:cNvPr>
              <p:cNvGrpSpPr/>
              <p:nvPr/>
            </p:nvGrpSpPr>
            <p:grpSpPr>
              <a:xfrm>
                <a:off x="4693852" y="1766946"/>
                <a:ext cx="685988" cy="247324"/>
                <a:chOff x="1462501" y="6401878"/>
                <a:chExt cx="685988" cy="247324"/>
              </a:xfrm>
            </p:grpSpPr>
            <p:sp>
              <p:nvSpPr>
                <p:cNvPr id="443" name="立方體 442">
                  <a:extLst>
                    <a:ext uri="{FF2B5EF4-FFF2-40B4-BE49-F238E27FC236}">
                      <a16:creationId xmlns:a16="http://schemas.microsoft.com/office/drawing/2014/main" id="{ACBABABC-942E-A76C-0E96-63BAED667924}"/>
                    </a:ext>
                  </a:extLst>
                </p:cNvPr>
                <p:cNvSpPr/>
                <p:nvPr/>
              </p:nvSpPr>
              <p:spPr>
                <a:xfrm>
                  <a:off x="1462501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D6E3FF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a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4" name="立方體 443">
                  <a:extLst>
                    <a:ext uri="{FF2B5EF4-FFF2-40B4-BE49-F238E27FC236}">
                      <a16:creationId xmlns:a16="http://schemas.microsoft.com/office/drawing/2014/main" id="{86307284-D203-BE6D-D587-B681AF89327F}"/>
                    </a:ext>
                  </a:extLst>
                </p:cNvPr>
                <p:cNvSpPr/>
                <p:nvPr/>
              </p:nvSpPr>
              <p:spPr>
                <a:xfrm>
                  <a:off x="1669813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EFF3CD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b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5" name="立方體 444">
                  <a:extLst>
                    <a:ext uri="{FF2B5EF4-FFF2-40B4-BE49-F238E27FC236}">
                      <a16:creationId xmlns:a16="http://schemas.microsoft.com/office/drawing/2014/main" id="{8B5EE273-35B0-2AAE-5000-63F658814039}"/>
                    </a:ext>
                  </a:extLst>
                </p:cNvPr>
                <p:cNvSpPr/>
                <p:nvPr/>
              </p:nvSpPr>
              <p:spPr>
                <a:xfrm>
                  <a:off x="1884399" y="6401878"/>
                  <a:ext cx="264090" cy="247324"/>
                </a:xfrm>
                <a:prstGeom prst="cube">
                  <a:avLst>
                    <a:gd name="adj" fmla="val 21598"/>
                  </a:avLst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0"/>
                <a:lstStyle/>
                <a:p>
                  <a:pPr algn="ctr"/>
                  <a:r>
                    <a:rPr lang="en-US" altLang="zh-TW" sz="1800" dirty="0">
                      <a:solidFill>
                        <a:schemeClr val="tx1"/>
                      </a:solidFill>
                    </a:rPr>
                    <a:t>c</a:t>
                  </a:r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42" name="立方體 441">
                <a:extLst>
                  <a:ext uri="{FF2B5EF4-FFF2-40B4-BE49-F238E27FC236}">
                    <a16:creationId xmlns:a16="http://schemas.microsoft.com/office/drawing/2014/main" id="{D3289E9F-6EA2-0D19-CD51-C978A117F550}"/>
                  </a:ext>
                </a:extLst>
              </p:cNvPr>
              <p:cNvSpPr/>
              <p:nvPr/>
            </p:nvSpPr>
            <p:spPr>
              <a:xfrm>
                <a:off x="5323062" y="1766946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F4CCC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d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17" name="投影片編號版面配置區 416">
            <a:extLst>
              <a:ext uri="{FF2B5EF4-FFF2-40B4-BE49-F238E27FC236}">
                <a16:creationId xmlns:a16="http://schemas.microsoft.com/office/drawing/2014/main" id="{9A2D42B5-210E-044A-27DB-090B9B4BBA8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7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/>
              <a:t>Outline</a:t>
            </a:r>
            <a:endParaRPr/>
          </a:p>
        </p:txBody>
      </p:sp>
      <p:sp>
        <p:nvSpPr>
          <p:cNvPr id="99" name="Google Shape;99;p7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altLang="zh-TW" dirty="0"/>
              <a:t>Distributed </a:t>
            </a:r>
            <a:r>
              <a:rPr lang="en-US" altLang="zh-TW" dirty="0" smtClean="0"/>
              <a:t>training</a:t>
            </a:r>
            <a:endParaRPr lang="en-US" altLang="zh-TW"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accent3"/>
                </a:solidFill>
              </a:rPr>
              <a:t>Motivation &amp; background</a:t>
            </a:r>
            <a:endParaRPr lang="en-US" altLang="zh-TW"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tx1"/>
                </a:solidFill>
              </a:rPr>
              <a:t>Data parallelism and system architecture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Collective operations (Reduce, Gather, Scatter)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tx1"/>
                </a:solidFill>
              </a:rPr>
              <a:t>Data parallelism and parameter server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Reduce memory in data parallelism</a:t>
            </a:r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accent3"/>
                </a:solidFill>
              </a:rPr>
              <a:t>Other parallelism paradigm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accent3"/>
                </a:solidFill>
              </a:rPr>
              <a:t>Pipeline parallelism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accent3"/>
                </a:solidFill>
              </a:rPr>
              <a:t>Tensor parallelism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2962ED0-8342-B48D-4FE8-717A5338768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1231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8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 dirty="0"/>
              <a:t>Parameter Server</a:t>
            </a:r>
            <a:endParaRPr dirty="0"/>
          </a:p>
        </p:txBody>
      </p:sp>
      <p:sp>
        <p:nvSpPr>
          <p:cNvPr id="3" name="Google Shape;93;p6">
            <a:extLst>
              <a:ext uri="{FF2B5EF4-FFF2-40B4-BE49-F238E27FC236}">
                <a16:creationId xmlns:a16="http://schemas.microsoft.com/office/drawing/2014/main" id="{11309F01-C9E3-7AC5-EBDD-E278D2D95D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643418" y="1673292"/>
            <a:ext cx="6451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6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dirty="0"/>
              <a:t>Parameter server</a:t>
            </a:r>
          </a:p>
          <a:p>
            <a:pPr lvl="1" indent="-406400">
              <a:spcBef>
                <a:spcPts val="0"/>
              </a:spcBef>
              <a:buSzPts val="2800"/>
              <a:buChar char="■"/>
            </a:pPr>
            <a:r>
              <a:rPr lang="en-US" dirty="0"/>
              <a:t>Host the complete model</a:t>
            </a:r>
          </a:p>
          <a:p>
            <a:pPr lvl="1" indent="-406400">
              <a:spcBef>
                <a:spcPts val="0"/>
              </a:spcBef>
              <a:buSzPts val="2800"/>
              <a:buChar char="■"/>
            </a:pPr>
            <a:r>
              <a:rPr lang="en-US" altLang="zh-TW" dirty="0"/>
              <a:t>Replicate model to workers (Broadcast)</a:t>
            </a:r>
            <a:endParaRPr lang="en-US" dirty="0"/>
          </a:p>
          <a:p>
            <a:pPr lvl="1">
              <a:spcBef>
                <a:spcPts val="0"/>
              </a:spcBef>
            </a:pPr>
            <a:r>
              <a:rPr lang="en-US" dirty="0"/>
              <a:t>Aggregate the gradients from different workers </a:t>
            </a:r>
            <a:r>
              <a:rPr lang="en-US" altLang="zh-TW" dirty="0"/>
              <a:t>(</a:t>
            </a:r>
            <a:r>
              <a:rPr lang="en-US" altLang="zh-TW" dirty="0" err="1"/>
              <a:t>AllReduce</a:t>
            </a:r>
            <a:r>
              <a:rPr lang="en-US" altLang="zh-TW" dirty="0"/>
              <a:t>)</a:t>
            </a:r>
            <a:endParaRPr lang="en-US" dirty="0"/>
          </a:p>
          <a:p>
            <a:pPr lvl="1">
              <a:spcBef>
                <a:spcPts val="0"/>
              </a:spcBef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/>
              <a:t>Worker</a:t>
            </a:r>
          </a:p>
          <a:p>
            <a:pPr lvl="1">
              <a:spcBef>
                <a:spcPts val="0"/>
              </a:spcBef>
            </a:pPr>
            <a:r>
              <a:rPr lang="en-US" altLang="zh-TW" dirty="0"/>
              <a:t>Compute gradients</a:t>
            </a:r>
            <a:r>
              <a:rPr lang="en-US" dirty="0"/>
              <a:t> on partition data</a:t>
            </a:r>
          </a:p>
          <a:p>
            <a:pPr lvl="1">
              <a:spcBef>
                <a:spcPts val="0"/>
              </a:spcBef>
            </a:pPr>
            <a:r>
              <a:rPr lang="en-US" dirty="0"/>
              <a:t>Send the gradients to parameter server</a:t>
            </a:r>
          </a:p>
          <a:p>
            <a:pPr lvl="1">
              <a:spcBef>
                <a:spcPts val="0"/>
              </a:spcBef>
            </a:pPr>
            <a:endParaRPr dirty="0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B01F0DA-BA8E-CF8B-ED26-01D23FFF50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13</a:t>
            </a:fld>
            <a:endParaRPr 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BF50A64-4585-EE6F-BDB8-939644622B8F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Scaling Distributed Machine Learning with the Parameter Server. [Li et al. 2014]</a:t>
            </a:r>
          </a:p>
        </p:txBody>
      </p: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72E34FFE-44F5-4DB1-BF14-5B28B2DC0B4F}"/>
              </a:ext>
            </a:extLst>
          </p:cNvPr>
          <p:cNvGrpSpPr/>
          <p:nvPr/>
        </p:nvGrpSpPr>
        <p:grpSpPr>
          <a:xfrm>
            <a:off x="547864" y="1959250"/>
            <a:ext cx="5095554" cy="3931754"/>
            <a:chOff x="547864" y="1959250"/>
            <a:chExt cx="5095554" cy="3931754"/>
          </a:xfrm>
        </p:grpSpPr>
        <p:pic>
          <p:nvPicPr>
            <p:cNvPr id="4102" name="Picture 6">
              <a:extLst>
                <a:ext uri="{FF2B5EF4-FFF2-40B4-BE49-F238E27FC236}">
                  <a16:creationId xmlns:a16="http://schemas.microsoft.com/office/drawing/2014/main" id="{383CC0FC-F915-8C09-9341-ED39B75288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864" y="1959250"/>
              <a:ext cx="5095554" cy="3931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Google Shape;226;g2e08dfcfc38_0_24">
              <a:extLst>
                <a:ext uri="{FF2B5EF4-FFF2-40B4-BE49-F238E27FC236}">
                  <a16:creationId xmlns:a16="http://schemas.microsoft.com/office/drawing/2014/main" id="{0B4A1DF1-A2CB-09B8-FCEE-781C4A5037D7}"/>
                </a:ext>
              </a:extLst>
            </p:cNvPr>
            <p:cNvSpPr txBox="1">
              <a:spLocks/>
            </p:cNvSpPr>
            <p:nvPr/>
          </p:nvSpPr>
          <p:spPr>
            <a:xfrm>
              <a:off x="2488875" y="5544423"/>
              <a:ext cx="1213532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800" dirty="0"/>
                <a:t>Data</a:t>
              </a:r>
              <a:endParaRPr lang="en-US" sz="1800" dirty="0"/>
            </a:p>
          </p:txBody>
        </p:sp>
        <p:grpSp>
          <p:nvGrpSpPr>
            <p:cNvPr id="21" name="群組 20">
              <a:extLst>
                <a:ext uri="{FF2B5EF4-FFF2-40B4-BE49-F238E27FC236}">
                  <a16:creationId xmlns:a16="http://schemas.microsoft.com/office/drawing/2014/main" id="{D0B5A9FE-4CD3-FEBE-513A-E036F478A5FF}"/>
                </a:ext>
              </a:extLst>
            </p:cNvPr>
            <p:cNvGrpSpPr/>
            <p:nvPr/>
          </p:nvGrpSpPr>
          <p:grpSpPr>
            <a:xfrm>
              <a:off x="772159" y="3052731"/>
              <a:ext cx="683647" cy="263275"/>
              <a:chOff x="772159" y="3052731"/>
              <a:chExt cx="683647" cy="263275"/>
            </a:xfrm>
          </p:grpSpPr>
          <p:pic>
            <p:nvPicPr>
              <p:cNvPr id="13" name="圖片 12">
                <a:extLst>
                  <a:ext uri="{FF2B5EF4-FFF2-40B4-BE49-F238E27FC236}">
                    <a16:creationId xmlns:a16="http://schemas.microsoft.com/office/drawing/2014/main" id="{2581874D-38B5-3304-A54A-CAFB8FD85D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78840" y="3052731"/>
                <a:ext cx="576966" cy="263275"/>
              </a:xfrm>
              <a:prstGeom prst="rect">
                <a:avLst/>
              </a:prstGeom>
            </p:spPr>
          </p:pic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35729D6B-0846-3DD5-1638-50086F3447FC}"/>
                  </a:ext>
                </a:extLst>
              </p:cNvPr>
              <p:cNvSpPr/>
              <p:nvPr/>
            </p:nvSpPr>
            <p:spPr>
              <a:xfrm rot="19374593">
                <a:off x="772159" y="3053208"/>
                <a:ext cx="213360" cy="7434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24" name="群組 23">
              <a:extLst>
                <a:ext uri="{FF2B5EF4-FFF2-40B4-BE49-F238E27FC236}">
                  <a16:creationId xmlns:a16="http://schemas.microsoft.com/office/drawing/2014/main" id="{4E2F02F4-6951-9CCD-DE95-59C1D6A0B208}"/>
                </a:ext>
              </a:extLst>
            </p:cNvPr>
            <p:cNvGrpSpPr/>
            <p:nvPr/>
          </p:nvGrpSpPr>
          <p:grpSpPr>
            <a:xfrm>
              <a:off x="1635045" y="3378448"/>
              <a:ext cx="523955" cy="192086"/>
              <a:chOff x="1635045" y="3378448"/>
              <a:chExt cx="523955" cy="192086"/>
            </a:xfrm>
          </p:grpSpPr>
          <p:pic>
            <p:nvPicPr>
              <p:cNvPr id="9" name="圖片 8">
                <a:extLst>
                  <a:ext uri="{FF2B5EF4-FFF2-40B4-BE49-F238E27FC236}">
                    <a16:creationId xmlns:a16="http://schemas.microsoft.com/office/drawing/2014/main" id="{C8DDDAB7-AA3B-7093-A547-4605D5AF5C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57905" y="3378448"/>
                <a:ext cx="501095" cy="192086"/>
              </a:xfrm>
              <a:prstGeom prst="rect">
                <a:avLst/>
              </a:prstGeom>
            </p:spPr>
          </p:pic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D205310A-8DAB-120A-FC2B-658A995D8966}"/>
                  </a:ext>
                </a:extLst>
              </p:cNvPr>
              <p:cNvSpPr/>
              <p:nvPr/>
            </p:nvSpPr>
            <p:spPr>
              <a:xfrm rot="21267193">
                <a:off x="1635045" y="3414540"/>
                <a:ext cx="45719" cy="7434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pic>
        <p:nvPicPr>
          <p:cNvPr id="27" name="圖片 26">
            <a:extLst>
              <a:ext uri="{FF2B5EF4-FFF2-40B4-BE49-F238E27FC236}">
                <a16:creationId xmlns:a16="http://schemas.microsoft.com/office/drawing/2014/main" id="{26E25639-3878-3474-F8D1-2E40B38E4D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686783">
            <a:off x="3770611" y="2234597"/>
            <a:ext cx="63640" cy="127028"/>
          </a:xfrm>
          <a:prstGeom prst="rect">
            <a:avLst/>
          </a:prstGeom>
        </p:spPr>
      </p:pic>
      <p:cxnSp>
        <p:nvCxnSpPr>
          <p:cNvPr id="29" name="直線接點 28">
            <a:extLst>
              <a:ext uri="{FF2B5EF4-FFF2-40B4-BE49-F238E27FC236}">
                <a16:creationId xmlns:a16="http://schemas.microsoft.com/office/drawing/2014/main" id="{9ABAB029-BA95-4EBE-C3AF-BF15164FB795}"/>
              </a:ext>
            </a:extLst>
          </p:cNvPr>
          <p:cNvCxnSpPr>
            <a:cxnSpLocks/>
          </p:cNvCxnSpPr>
          <p:nvPr/>
        </p:nvCxnSpPr>
        <p:spPr>
          <a:xfrm>
            <a:off x="3568939" y="2137410"/>
            <a:ext cx="554567" cy="0"/>
          </a:xfrm>
          <a:prstGeom prst="line">
            <a:avLst/>
          </a:prstGeom>
          <a:ln w="19050">
            <a:solidFill>
              <a:srgbClr val="2F2F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6EB442-5FF0-3DA7-4097-073498098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 Parallelism: Overview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1087956-1F75-7947-3A6E-25C8173D5B2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14</a:t>
            </a:fld>
            <a:endParaRPr lang="en-US"/>
          </a:p>
        </p:txBody>
      </p:sp>
      <p:grpSp>
        <p:nvGrpSpPr>
          <p:cNvPr id="91" name="群組 90">
            <a:extLst>
              <a:ext uri="{FF2B5EF4-FFF2-40B4-BE49-F238E27FC236}">
                <a16:creationId xmlns:a16="http://schemas.microsoft.com/office/drawing/2014/main" id="{4E056E2B-C2E2-B49A-87A6-8D6FD10FE550}"/>
              </a:ext>
            </a:extLst>
          </p:cNvPr>
          <p:cNvGrpSpPr/>
          <p:nvPr/>
        </p:nvGrpSpPr>
        <p:grpSpPr>
          <a:xfrm>
            <a:off x="331306" y="2089620"/>
            <a:ext cx="11151858" cy="4124916"/>
            <a:chOff x="331306" y="2089620"/>
            <a:chExt cx="11151858" cy="4124916"/>
          </a:xfrm>
        </p:grpSpPr>
        <p:grpSp>
          <p:nvGrpSpPr>
            <p:cNvPr id="89" name="群組 88">
              <a:extLst>
                <a:ext uri="{FF2B5EF4-FFF2-40B4-BE49-F238E27FC236}">
                  <a16:creationId xmlns:a16="http://schemas.microsoft.com/office/drawing/2014/main" id="{D426253C-ACB5-D514-964A-0376E049E86A}"/>
                </a:ext>
              </a:extLst>
            </p:cNvPr>
            <p:cNvGrpSpPr/>
            <p:nvPr/>
          </p:nvGrpSpPr>
          <p:grpSpPr>
            <a:xfrm>
              <a:off x="5861182" y="2089620"/>
              <a:ext cx="1900362" cy="1075414"/>
              <a:chOff x="5219589" y="1814886"/>
              <a:chExt cx="1900362" cy="1075414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EEFC5C98-C132-E153-1296-D7389314DCBB}"/>
                  </a:ext>
                </a:extLst>
              </p:cNvPr>
              <p:cNvSpPr/>
              <p:nvPr/>
            </p:nvSpPr>
            <p:spPr>
              <a:xfrm>
                <a:off x="5331570" y="1921933"/>
                <a:ext cx="1676400" cy="364067"/>
              </a:xfrm>
              <a:prstGeom prst="rect">
                <a:avLst/>
              </a:prstGeom>
              <a:solidFill>
                <a:schemeClr val="bg2">
                  <a:lumMod val="10000"/>
                  <a:lumOff val="9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Model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77D85C04-CB86-DD0D-8CAE-4BBB686486AA}"/>
                  </a:ext>
                </a:extLst>
              </p:cNvPr>
              <p:cNvSpPr/>
              <p:nvPr/>
            </p:nvSpPr>
            <p:spPr>
              <a:xfrm>
                <a:off x="5331570" y="2431219"/>
                <a:ext cx="1676400" cy="364067"/>
              </a:xfrm>
              <a:prstGeom prst="rect">
                <a:avLst/>
              </a:prstGeom>
              <a:solidFill>
                <a:srgbClr val="F4CCCC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Gradients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: 圓角 46">
                <a:extLst>
                  <a:ext uri="{FF2B5EF4-FFF2-40B4-BE49-F238E27FC236}">
                    <a16:creationId xmlns:a16="http://schemas.microsoft.com/office/drawing/2014/main" id="{7B764277-1AA2-1690-B91D-22693F997A61}"/>
                  </a:ext>
                </a:extLst>
              </p:cNvPr>
              <p:cNvSpPr/>
              <p:nvPr/>
            </p:nvSpPr>
            <p:spPr>
              <a:xfrm>
                <a:off x="5219589" y="1814886"/>
                <a:ext cx="1900362" cy="1075414"/>
              </a:xfrm>
              <a:prstGeom prst="roundRect">
                <a:avLst>
                  <a:gd name="adj" fmla="val 9770"/>
                </a:avLst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49" name="左大括弧 48">
              <a:extLst>
                <a:ext uri="{FF2B5EF4-FFF2-40B4-BE49-F238E27FC236}">
                  <a16:creationId xmlns:a16="http://schemas.microsoft.com/office/drawing/2014/main" id="{88967FEF-DBAD-B271-6A17-CEDC11BF23CA}"/>
                </a:ext>
              </a:extLst>
            </p:cNvPr>
            <p:cNvSpPr/>
            <p:nvPr/>
          </p:nvSpPr>
          <p:spPr>
            <a:xfrm>
              <a:off x="1431235" y="2089620"/>
              <a:ext cx="261730" cy="122251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0" name="左大括弧 49">
              <a:extLst>
                <a:ext uri="{FF2B5EF4-FFF2-40B4-BE49-F238E27FC236}">
                  <a16:creationId xmlns:a16="http://schemas.microsoft.com/office/drawing/2014/main" id="{0C59E669-628F-0C50-A6F1-075FAF9CD8AA}"/>
                </a:ext>
              </a:extLst>
            </p:cNvPr>
            <p:cNvSpPr/>
            <p:nvPr/>
          </p:nvSpPr>
          <p:spPr>
            <a:xfrm>
              <a:off x="1431235" y="3706495"/>
              <a:ext cx="261730" cy="1752599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70C8CE8-A5BD-A6DF-4F46-0437D8B8827B}"/>
                </a:ext>
              </a:extLst>
            </p:cNvPr>
            <p:cNvSpPr/>
            <p:nvPr/>
          </p:nvSpPr>
          <p:spPr>
            <a:xfrm>
              <a:off x="3108697" y="5765944"/>
              <a:ext cx="7405332" cy="44859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Training dataset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3ABE2D47-6AFA-4BD4-EA22-B9ECD0074612}"/>
                </a:ext>
              </a:extLst>
            </p:cNvPr>
            <p:cNvSpPr/>
            <p:nvPr/>
          </p:nvSpPr>
          <p:spPr>
            <a:xfrm>
              <a:off x="431026" y="2391029"/>
              <a:ext cx="1047585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Parameter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Server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75BDA7EE-151A-9B54-9E19-9881D3A47F3B}"/>
                </a:ext>
              </a:extLst>
            </p:cNvPr>
            <p:cNvSpPr/>
            <p:nvPr/>
          </p:nvSpPr>
          <p:spPr>
            <a:xfrm>
              <a:off x="331306" y="4257633"/>
              <a:ext cx="1168178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Pool 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of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worker nodes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85" name="群組 84">
              <a:extLst>
                <a:ext uri="{FF2B5EF4-FFF2-40B4-BE49-F238E27FC236}">
                  <a16:creationId xmlns:a16="http://schemas.microsoft.com/office/drawing/2014/main" id="{51DCB94B-7A74-A567-C15E-70F526583803}"/>
                </a:ext>
              </a:extLst>
            </p:cNvPr>
            <p:cNvGrpSpPr/>
            <p:nvPr/>
          </p:nvGrpSpPr>
          <p:grpSpPr>
            <a:xfrm>
              <a:off x="2139563" y="3784821"/>
              <a:ext cx="9343601" cy="1614115"/>
              <a:chOff x="2139563" y="3784821"/>
              <a:chExt cx="9343601" cy="1614115"/>
            </a:xfrm>
          </p:grpSpPr>
          <p:grpSp>
            <p:nvGrpSpPr>
              <p:cNvPr id="54" name="群組 53">
                <a:extLst>
                  <a:ext uri="{FF2B5EF4-FFF2-40B4-BE49-F238E27FC236}">
                    <a16:creationId xmlns:a16="http://schemas.microsoft.com/office/drawing/2014/main" id="{3C5D5F1E-9505-6AC1-3B4F-29983BB869F6}"/>
                  </a:ext>
                </a:extLst>
              </p:cNvPr>
              <p:cNvGrpSpPr/>
              <p:nvPr/>
            </p:nvGrpSpPr>
            <p:grpSpPr>
              <a:xfrm>
                <a:off x="702504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30" name="矩形: 圓角 29">
                  <a:extLst>
                    <a:ext uri="{FF2B5EF4-FFF2-40B4-BE49-F238E27FC236}">
                      <a16:creationId xmlns:a16="http://schemas.microsoft.com/office/drawing/2014/main" id="{A563013C-6EDF-F530-C2E6-E65D18B34129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31" name="群組 30">
                  <a:extLst>
                    <a:ext uri="{FF2B5EF4-FFF2-40B4-BE49-F238E27FC236}">
                      <a16:creationId xmlns:a16="http://schemas.microsoft.com/office/drawing/2014/main" id="{374CAEBD-CA93-277D-E0C7-44B07E34DB92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9A97F67E-C55D-3B1F-5C82-315BFDA9CE47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id="{7782A777-E25C-1A23-8316-830F92E7FD8D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id="{CE02AEAA-3519-57E7-A7B4-9F269E5FBE29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3F101012-F878-B464-2FBE-F507A3F6146B}"/>
                  </a:ext>
                </a:extLst>
              </p:cNvPr>
              <p:cNvGrpSpPr/>
              <p:nvPr/>
            </p:nvGrpSpPr>
            <p:grpSpPr>
              <a:xfrm>
                <a:off x="458230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56" name="矩形: 圓角 55">
                  <a:extLst>
                    <a:ext uri="{FF2B5EF4-FFF2-40B4-BE49-F238E27FC236}">
                      <a16:creationId xmlns:a16="http://schemas.microsoft.com/office/drawing/2014/main" id="{4F56202A-ECF6-EF1E-0E00-558463BEB83C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57" name="群組 56">
                  <a:extLst>
                    <a:ext uri="{FF2B5EF4-FFF2-40B4-BE49-F238E27FC236}">
                      <a16:creationId xmlns:a16="http://schemas.microsoft.com/office/drawing/2014/main" id="{84EBC843-2A7F-3CF1-8C25-3FC794BF6664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58" name="矩形 57">
                    <a:extLst>
                      <a:ext uri="{FF2B5EF4-FFF2-40B4-BE49-F238E27FC236}">
                        <a16:creationId xmlns:a16="http://schemas.microsoft.com/office/drawing/2014/main" id="{91979404-98C6-C676-80D8-F50A09E020BC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228E01F5-2E21-7845-3C01-60F861EB9C27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0" name="矩形 59">
                    <a:extLst>
                      <a:ext uri="{FF2B5EF4-FFF2-40B4-BE49-F238E27FC236}">
                        <a16:creationId xmlns:a16="http://schemas.microsoft.com/office/drawing/2014/main" id="{52B17C6C-D6A2-81F0-0DBC-77A01F819B9B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61" name="群組 60">
                <a:extLst>
                  <a:ext uri="{FF2B5EF4-FFF2-40B4-BE49-F238E27FC236}">
                    <a16:creationId xmlns:a16="http://schemas.microsoft.com/office/drawing/2014/main" id="{E3CC235E-7E55-346F-B637-A4599193FD6D}"/>
                  </a:ext>
                </a:extLst>
              </p:cNvPr>
              <p:cNvGrpSpPr/>
              <p:nvPr/>
            </p:nvGrpSpPr>
            <p:grpSpPr>
              <a:xfrm>
                <a:off x="213956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62" name="矩形: 圓角 61">
                  <a:extLst>
                    <a:ext uri="{FF2B5EF4-FFF2-40B4-BE49-F238E27FC236}">
                      <a16:creationId xmlns:a16="http://schemas.microsoft.com/office/drawing/2014/main" id="{26389182-E750-512A-029B-4ED99FCFB289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63" name="群組 62">
                  <a:extLst>
                    <a:ext uri="{FF2B5EF4-FFF2-40B4-BE49-F238E27FC236}">
                      <a16:creationId xmlns:a16="http://schemas.microsoft.com/office/drawing/2014/main" id="{5FAE4FF9-7FDF-1C3F-2B8C-D5C75CAC1013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id="{30427DD8-5BEA-DE84-D8D6-2CC9B049C6CB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5" name="矩形 64">
                    <a:extLst>
                      <a:ext uri="{FF2B5EF4-FFF2-40B4-BE49-F238E27FC236}">
                        <a16:creationId xmlns:a16="http://schemas.microsoft.com/office/drawing/2014/main" id="{361448BD-D081-FFFA-5F2A-9C91D3AC4EEA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6" name="矩形 65">
                    <a:extLst>
                      <a:ext uri="{FF2B5EF4-FFF2-40B4-BE49-F238E27FC236}">
                        <a16:creationId xmlns:a16="http://schemas.microsoft.com/office/drawing/2014/main" id="{35836317-0A8E-5473-3D2C-4B5C91882CE8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9" name="群組 78">
                <a:extLst>
                  <a:ext uri="{FF2B5EF4-FFF2-40B4-BE49-F238E27FC236}">
                    <a16:creationId xmlns:a16="http://schemas.microsoft.com/office/drawing/2014/main" id="{D4E25DA2-954C-7B3B-6D32-884831765395}"/>
                  </a:ext>
                </a:extLst>
              </p:cNvPr>
              <p:cNvGrpSpPr/>
              <p:nvPr/>
            </p:nvGrpSpPr>
            <p:grpSpPr>
              <a:xfrm>
                <a:off x="9467784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80" name="矩形: 圓角 79">
                  <a:extLst>
                    <a:ext uri="{FF2B5EF4-FFF2-40B4-BE49-F238E27FC236}">
                      <a16:creationId xmlns:a16="http://schemas.microsoft.com/office/drawing/2014/main" id="{D75CEF27-2E45-BC9D-0E95-E4849EC6426B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81" name="群組 80">
                  <a:extLst>
                    <a:ext uri="{FF2B5EF4-FFF2-40B4-BE49-F238E27FC236}">
                      <a16:creationId xmlns:a16="http://schemas.microsoft.com/office/drawing/2014/main" id="{20FA9178-7575-E8A6-8119-B03FB898A63E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82" name="矩形 81">
                    <a:extLst>
                      <a:ext uri="{FF2B5EF4-FFF2-40B4-BE49-F238E27FC236}">
                        <a16:creationId xmlns:a16="http://schemas.microsoft.com/office/drawing/2014/main" id="{0BA3208B-3D67-FA07-C1E7-79DA098FD95A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3" name="矩形 82">
                    <a:extLst>
                      <a:ext uri="{FF2B5EF4-FFF2-40B4-BE49-F238E27FC236}">
                        <a16:creationId xmlns:a16="http://schemas.microsoft.com/office/drawing/2014/main" id="{0A385DC0-E4C3-F7D6-C836-5E5A15B5624D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" name="矩形 83">
                    <a:extLst>
                      <a:ext uri="{FF2B5EF4-FFF2-40B4-BE49-F238E27FC236}">
                        <a16:creationId xmlns:a16="http://schemas.microsoft.com/office/drawing/2014/main" id="{95CF7DAC-BD17-2F00-FD4C-B73864D9876D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10" name="文字方塊 109">
            <a:extLst>
              <a:ext uri="{FF2B5EF4-FFF2-40B4-BE49-F238E27FC236}">
                <a16:creationId xmlns:a16="http://schemas.microsoft.com/office/drawing/2014/main" id="{24830E66-585B-8B5D-3BE8-4CB2E9A670E5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Credit from MIT 6.5940 (Lecture 17) https://hanlab.mit.edu/courses/2023-fall-65940 [Han 2023]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33184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BF2BC57-33E8-C0B9-D44D-C50ED30BA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 Parallelism 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C94D8A0-874B-F92B-962B-6378F348F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10822"/>
            <a:ext cx="10515600" cy="552963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1. Replicate model (Broadcast)</a:t>
            </a:r>
            <a:endParaRPr lang="zh-TW" altLang="en-US" sz="24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65D1779-96EA-31D6-98C5-B24D3D8D42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15</a:t>
            </a:fld>
            <a:endParaRPr lang="en-US"/>
          </a:p>
        </p:txBody>
      </p:sp>
      <p:grpSp>
        <p:nvGrpSpPr>
          <p:cNvPr id="75" name="群組 74">
            <a:extLst>
              <a:ext uri="{FF2B5EF4-FFF2-40B4-BE49-F238E27FC236}">
                <a16:creationId xmlns:a16="http://schemas.microsoft.com/office/drawing/2014/main" id="{B64C9DB5-FF74-C53E-2385-6B1B798C9CE3}"/>
              </a:ext>
            </a:extLst>
          </p:cNvPr>
          <p:cNvGrpSpPr/>
          <p:nvPr/>
        </p:nvGrpSpPr>
        <p:grpSpPr>
          <a:xfrm>
            <a:off x="331306" y="2089620"/>
            <a:ext cx="11151858" cy="4124916"/>
            <a:chOff x="331306" y="2089620"/>
            <a:chExt cx="11151858" cy="4124916"/>
          </a:xfrm>
        </p:grpSpPr>
        <p:grpSp>
          <p:nvGrpSpPr>
            <p:cNvPr id="76" name="群組 75">
              <a:extLst>
                <a:ext uri="{FF2B5EF4-FFF2-40B4-BE49-F238E27FC236}">
                  <a16:creationId xmlns:a16="http://schemas.microsoft.com/office/drawing/2014/main" id="{0B5FD30C-5D63-47B8-067F-19DDAC1CB479}"/>
                </a:ext>
              </a:extLst>
            </p:cNvPr>
            <p:cNvGrpSpPr/>
            <p:nvPr/>
          </p:nvGrpSpPr>
          <p:grpSpPr>
            <a:xfrm>
              <a:off x="5861182" y="2089620"/>
              <a:ext cx="1900362" cy="1075414"/>
              <a:chOff x="5219589" y="1814886"/>
              <a:chExt cx="1900362" cy="1075414"/>
            </a:xfrm>
          </p:grpSpPr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16A079A2-0CBF-C623-73DB-D8EBE68B459D}"/>
                  </a:ext>
                </a:extLst>
              </p:cNvPr>
              <p:cNvSpPr/>
              <p:nvPr/>
            </p:nvSpPr>
            <p:spPr>
              <a:xfrm>
                <a:off x="5331570" y="1921933"/>
                <a:ext cx="1676400" cy="364067"/>
              </a:xfrm>
              <a:prstGeom prst="rect">
                <a:avLst/>
              </a:prstGeom>
              <a:solidFill>
                <a:schemeClr val="bg2">
                  <a:lumMod val="10000"/>
                  <a:lumOff val="9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Model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EA601030-3D79-53D6-5D8A-B9FBF758287B}"/>
                  </a:ext>
                </a:extLst>
              </p:cNvPr>
              <p:cNvSpPr/>
              <p:nvPr/>
            </p:nvSpPr>
            <p:spPr>
              <a:xfrm>
                <a:off x="5331570" y="2431219"/>
                <a:ext cx="1676400" cy="364067"/>
              </a:xfrm>
              <a:prstGeom prst="rect">
                <a:avLst/>
              </a:prstGeom>
              <a:solidFill>
                <a:srgbClr val="F4CCCC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Gradients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矩形: 圓角 108">
                <a:extLst>
                  <a:ext uri="{FF2B5EF4-FFF2-40B4-BE49-F238E27FC236}">
                    <a16:creationId xmlns:a16="http://schemas.microsoft.com/office/drawing/2014/main" id="{57679497-E92C-5784-3CEF-857AA628BB2C}"/>
                  </a:ext>
                </a:extLst>
              </p:cNvPr>
              <p:cNvSpPr/>
              <p:nvPr/>
            </p:nvSpPr>
            <p:spPr>
              <a:xfrm>
                <a:off x="5219589" y="1814886"/>
                <a:ext cx="1900362" cy="1075414"/>
              </a:xfrm>
              <a:prstGeom prst="roundRect">
                <a:avLst>
                  <a:gd name="adj" fmla="val 9770"/>
                </a:avLst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77" name="左大括弧 76">
              <a:extLst>
                <a:ext uri="{FF2B5EF4-FFF2-40B4-BE49-F238E27FC236}">
                  <a16:creationId xmlns:a16="http://schemas.microsoft.com/office/drawing/2014/main" id="{C566655D-316A-04D8-3941-B02686C97567}"/>
                </a:ext>
              </a:extLst>
            </p:cNvPr>
            <p:cNvSpPr/>
            <p:nvPr/>
          </p:nvSpPr>
          <p:spPr>
            <a:xfrm>
              <a:off x="1431235" y="2089620"/>
              <a:ext cx="261730" cy="122251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左大括弧 77">
              <a:extLst>
                <a:ext uri="{FF2B5EF4-FFF2-40B4-BE49-F238E27FC236}">
                  <a16:creationId xmlns:a16="http://schemas.microsoft.com/office/drawing/2014/main" id="{09826B12-AE2A-FAFE-9760-42F772C30D46}"/>
                </a:ext>
              </a:extLst>
            </p:cNvPr>
            <p:cNvSpPr/>
            <p:nvPr/>
          </p:nvSpPr>
          <p:spPr>
            <a:xfrm>
              <a:off x="1431235" y="3706495"/>
              <a:ext cx="261730" cy="1752599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36C465E1-9AD2-6A28-016A-4CC626FD7426}"/>
                </a:ext>
              </a:extLst>
            </p:cNvPr>
            <p:cNvSpPr/>
            <p:nvPr/>
          </p:nvSpPr>
          <p:spPr>
            <a:xfrm>
              <a:off x="3108697" y="5765944"/>
              <a:ext cx="7405332" cy="44859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Training dataset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D042D0A7-7E4A-EF36-B976-D891864602AA}"/>
                </a:ext>
              </a:extLst>
            </p:cNvPr>
            <p:cNvSpPr/>
            <p:nvPr/>
          </p:nvSpPr>
          <p:spPr>
            <a:xfrm>
              <a:off x="431026" y="2391029"/>
              <a:ext cx="1047585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Parameter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Server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72CF245C-4005-91AD-BC60-F4C71F09963F}"/>
                </a:ext>
              </a:extLst>
            </p:cNvPr>
            <p:cNvSpPr/>
            <p:nvPr/>
          </p:nvSpPr>
          <p:spPr>
            <a:xfrm>
              <a:off x="331306" y="4257633"/>
              <a:ext cx="1168178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Pool 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of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worker nodes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82" name="群組 81">
              <a:extLst>
                <a:ext uri="{FF2B5EF4-FFF2-40B4-BE49-F238E27FC236}">
                  <a16:creationId xmlns:a16="http://schemas.microsoft.com/office/drawing/2014/main" id="{51CF11ED-8C9E-7498-352D-C30C8684EEE2}"/>
                </a:ext>
              </a:extLst>
            </p:cNvPr>
            <p:cNvGrpSpPr/>
            <p:nvPr/>
          </p:nvGrpSpPr>
          <p:grpSpPr>
            <a:xfrm>
              <a:off x="2139563" y="3784821"/>
              <a:ext cx="9343601" cy="1614115"/>
              <a:chOff x="2139563" y="3784821"/>
              <a:chExt cx="9343601" cy="1614115"/>
            </a:xfrm>
          </p:grpSpPr>
          <p:grpSp>
            <p:nvGrpSpPr>
              <p:cNvPr id="83" name="群組 82">
                <a:extLst>
                  <a:ext uri="{FF2B5EF4-FFF2-40B4-BE49-F238E27FC236}">
                    <a16:creationId xmlns:a16="http://schemas.microsoft.com/office/drawing/2014/main" id="{1AAB2174-8DEB-C304-06BA-8A1340335188}"/>
                  </a:ext>
                </a:extLst>
              </p:cNvPr>
              <p:cNvGrpSpPr/>
              <p:nvPr/>
            </p:nvGrpSpPr>
            <p:grpSpPr>
              <a:xfrm>
                <a:off x="702504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102" name="矩形: 圓角 101">
                  <a:extLst>
                    <a:ext uri="{FF2B5EF4-FFF2-40B4-BE49-F238E27FC236}">
                      <a16:creationId xmlns:a16="http://schemas.microsoft.com/office/drawing/2014/main" id="{F6B754FE-1DBD-1422-7759-4D8ADEE82438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103" name="群組 102">
                  <a:extLst>
                    <a:ext uri="{FF2B5EF4-FFF2-40B4-BE49-F238E27FC236}">
                      <a16:creationId xmlns:a16="http://schemas.microsoft.com/office/drawing/2014/main" id="{F5F3A7BE-2C6C-DCC6-37F0-6E8D47750B24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104" name="矩形 103">
                    <a:extLst>
                      <a:ext uri="{FF2B5EF4-FFF2-40B4-BE49-F238E27FC236}">
                        <a16:creationId xmlns:a16="http://schemas.microsoft.com/office/drawing/2014/main" id="{F74B49BF-9D28-396E-80E3-33DF063E9CFF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" name="矩形 104">
                    <a:extLst>
                      <a:ext uri="{FF2B5EF4-FFF2-40B4-BE49-F238E27FC236}">
                        <a16:creationId xmlns:a16="http://schemas.microsoft.com/office/drawing/2014/main" id="{147B32A3-1341-BF01-9C22-6F655A546435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6" name="矩形 105">
                    <a:extLst>
                      <a:ext uri="{FF2B5EF4-FFF2-40B4-BE49-F238E27FC236}">
                        <a16:creationId xmlns:a16="http://schemas.microsoft.com/office/drawing/2014/main" id="{398016EF-0CD1-9CBC-4845-752AFF21A821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4" name="群組 83">
                <a:extLst>
                  <a:ext uri="{FF2B5EF4-FFF2-40B4-BE49-F238E27FC236}">
                    <a16:creationId xmlns:a16="http://schemas.microsoft.com/office/drawing/2014/main" id="{60F21172-5745-0CBF-38FE-55847A016167}"/>
                  </a:ext>
                </a:extLst>
              </p:cNvPr>
              <p:cNvGrpSpPr/>
              <p:nvPr/>
            </p:nvGrpSpPr>
            <p:grpSpPr>
              <a:xfrm>
                <a:off x="458230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97" name="矩形: 圓角 96">
                  <a:extLst>
                    <a:ext uri="{FF2B5EF4-FFF2-40B4-BE49-F238E27FC236}">
                      <a16:creationId xmlns:a16="http://schemas.microsoft.com/office/drawing/2014/main" id="{0DB6D0A6-AB92-AEA9-67BA-66DB065956F6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98" name="群組 97">
                  <a:extLst>
                    <a:ext uri="{FF2B5EF4-FFF2-40B4-BE49-F238E27FC236}">
                      <a16:creationId xmlns:a16="http://schemas.microsoft.com/office/drawing/2014/main" id="{AF318388-398F-75C2-39BD-028B8190A343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99" name="矩形 98">
                    <a:extLst>
                      <a:ext uri="{FF2B5EF4-FFF2-40B4-BE49-F238E27FC236}">
                        <a16:creationId xmlns:a16="http://schemas.microsoft.com/office/drawing/2014/main" id="{1C4A8323-9DC4-C1D1-C8C2-698E99FEC9B8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0" name="矩形 99">
                    <a:extLst>
                      <a:ext uri="{FF2B5EF4-FFF2-40B4-BE49-F238E27FC236}">
                        <a16:creationId xmlns:a16="http://schemas.microsoft.com/office/drawing/2014/main" id="{1AAE9606-140C-D2A8-9FD8-D128EF2C0193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1" name="矩形 100">
                    <a:extLst>
                      <a:ext uri="{FF2B5EF4-FFF2-40B4-BE49-F238E27FC236}">
                        <a16:creationId xmlns:a16="http://schemas.microsoft.com/office/drawing/2014/main" id="{39D0D9D2-B9DF-5406-D4B7-9A45C5712D04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5" name="群組 84">
                <a:extLst>
                  <a:ext uri="{FF2B5EF4-FFF2-40B4-BE49-F238E27FC236}">
                    <a16:creationId xmlns:a16="http://schemas.microsoft.com/office/drawing/2014/main" id="{A2AE5340-476B-67B0-A6D8-351E2ECE0A79}"/>
                  </a:ext>
                </a:extLst>
              </p:cNvPr>
              <p:cNvGrpSpPr/>
              <p:nvPr/>
            </p:nvGrpSpPr>
            <p:grpSpPr>
              <a:xfrm>
                <a:off x="213956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92" name="矩形: 圓角 91">
                  <a:extLst>
                    <a:ext uri="{FF2B5EF4-FFF2-40B4-BE49-F238E27FC236}">
                      <a16:creationId xmlns:a16="http://schemas.microsoft.com/office/drawing/2014/main" id="{81122526-E058-DE29-343F-F6B2F2D4D7B8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93" name="群組 92">
                  <a:extLst>
                    <a:ext uri="{FF2B5EF4-FFF2-40B4-BE49-F238E27FC236}">
                      <a16:creationId xmlns:a16="http://schemas.microsoft.com/office/drawing/2014/main" id="{8AE10E34-31A2-BD93-FEBE-0A0268B29806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94" name="矩形 93">
                    <a:extLst>
                      <a:ext uri="{FF2B5EF4-FFF2-40B4-BE49-F238E27FC236}">
                        <a16:creationId xmlns:a16="http://schemas.microsoft.com/office/drawing/2014/main" id="{6739E6CF-1C36-665A-200C-33DCFC4B61E3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5" name="矩形 94">
                    <a:extLst>
                      <a:ext uri="{FF2B5EF4-FFF2-40B4-BE49-F238E27FC236}">
                        <a16:creationId xmlns:a16="http://schemas.microsoft.com/office/drawing/2014/main" id="{EF7885F0-1FAE-F411-96AA-A964C7825297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6" name="矩形 95">
                    <a:extLst>
                      <a:ext uri="{FF2B5EF4-FFF2-40B4-BE49-F238E27FC236}">
                        <a16:creationId xmlns:a16="http://schemas.microsoft.com/office/drawing/2014/main" id="{8BA44348-FE03-FFCB-6D5F-28E7CA3C091B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6" name="群組 85">
                <a:extLst>
                  <a:ext uri="{FF2B5EF4-FFF2-40B4-BE49-F238E27FC236}">
                    <a16:creationId xmlns:a16="http://schemas.microsoft.com/office/drawing/2014/main" id="{272659C5-90BD-764E-18B6-CD7982706390}"/>
                  </a:ext>
                </a:extLst>
              </p:cNvPr>
              <p:cNvGrpSpPr/>
              <p:nvPr/>
            </p:nvGrpSpPr>
            <p:grpSpPr>
              <a:xfrm>
                <a:off x="9467784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87" name="矩形: 圓角 86">
                  <a:extLst>
                    <a:ext uri="{FF2B5EF4-FFF2-40B4-BE49-F238E27FC236}">
                      <a16:creationId xmlns:a16="http://schemas.microsoft.com/office/drawing/2014/main" id="{EB8A8FE9-C4C2-AD8C-ED12-E5B66376ABDE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88" name="群組 87">
                  <a:extLst>
                    <a:ext uri="{FF2B5EF4-FFF2-40B4-BE49-F238E27FC236}">
                      <a16:creationId xmlns:a16="http://schemas.microsoft.com/office/drawing/2014/main" id="{82F8BFAD-193B-215D-29EE-E639371B50F9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89" name="矩形 88">
                    <a:extLst>
                      <a:ext uri="{FF2B5EF4-FFF2-40B4-BE49-F238E27FC236}">
                        <a16:creationId xmlns:a16="http://schemas.microsoft.com/office/drawing/2014/main" id="{56DFFFC9-36F5-34AD-5E46-EC7FAB2FAC81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" name="矩形 89">
                    <a:extLst>
                      <a:ext uri="{FF2B5EF4-FFF2-40B4-BE49-F238E27FC236}">
                        <a16:creationId xmlns:a16="http://schemas.microsoft.com/office/drawing/2014/main" id="{CA3B3C58-0BB3-C692-9A7A-6A0F91EB6E0D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1" name="矩形 90">
                    <a:extLst>
                      <a:ext uri="{FF2B5EF4-FFF2-40B4-BE49-F238E27FC236}">
                        <a16:creationId xmlns:a16="http://schemas.microsoft.com/office/drawing/2014/main" id="{70F4D419-476D-D92B-A8DA-E95F59C574C2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64" name="群組 163">
            <a:extLst>
              <a:ext uri="{FF2B5EF4-FFF2-40B4-BE49-F238E27FC236}">
                <a16:creationId xmlns:a16="http://schemas.microsoft.com/office/drawing/2014/main" id="{65409194-CCE9-3CD5-78F5-561FDB1AB115}"/>
              </a:ext>
            </a:extLst>
          </p:cNvPr>
          <p:cNvGrpSpPr/>
          <p:nvPr/>
        </p:nvGrpSpPr>
        <p:grpSpPr>
          <a:xfrm>
            <a:off x="1813614" y="2372536"/>
            <a:ext cx="9994513" cy="2212350"/>
            <a:chOff x="1813614" y="2372536"/>
            <a:chExt cx="9994513" cy="2212350"/>
          </a:xfrm>
        </p:grpSpPr>
        <p:cxnSp>
          <p:nvCxnSpPr>
            <p:cNvPr id="165" name="直線接點 164">
              <a:extLst>
                <a:ext uri="{FF2B5EF4-FFF2-40B4-BE49-F238E27FC236}">
                  <a16:creationId xmlns:a16="http://schemas.microsoft.com/office/drawing/2014/main" id="{6B370EAF-3AF5-0BAC-8EB5-838951DF6A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3614" y="2378701"/>
              <a:ext cx="4159549" cy="12928"/>
            </a:xfrm>
            <a:prstGeom prst="line">
              <a:avLst/>
            </a:prstGeom>
            <a:ln w="38100">
              <a:solidFill>
                <a:schemeClr val="accent4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6" name="群組 165">
              <a:extLst>
                <a:ext uri="{FF2B5EF4-FFF2-40B4-BE49-F238E27FC236}">
                  <a16:creationId xmlns:a16="http://schemas.microsoft.com/office/drawing/2014/main" id="{14FA1AAD-F916-9BC3-1F8C-64F07DE7B97C}"/>
                </a:ext>
              </a:extLst>
            </p:cNvPr>
            <p:cNvGrpSpPr/>
            <p:nvPr/>
          </p:nvGrpSpPr>
          <p:grpSpPr>
            <a:xfrm>
              <a:off x="1813614" y="2372536"/>
              <a:ext cx="9994513" cy="2212350"/>
              <a:chOff x="1813614" y="2372536"/>
              <a:chExt cx="9994513" cy="2212350"/>
            </a:xfrm>
          </p:grpSpPr>
          <p:cxnSp>
            <p:nvCxnSpPr>
              <p:cNvPr id="167" name="直線接點 166">
                <a:extLst>
                  <a:ext uri="{FF2B5EF4-FFF2-40B4-BE49-F238E27FC236}">
                    <a16:creationId xmlns:a16="http://schemas.microsoft.com/office/drawing/2014/main" id="{EF006378-6DC7-B3D3-7358-75CFD81B3F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49563" y="2378701"/>
                <a:ext cx="415856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8" name="群組 167">
                <a:extLst>
                  <a:ext uri="{FF2B5EF4-FFF2-40B4-BE49-F238E27FC236}">
                    <a16:creationId xmlns:a16="http://schemas.microsoft.com/office/drawing/2014/main" id="{89004500-37A3-D773-A911-429E841AC494}"/>
                  </a:ext>
                </a:extLst>
              </p:cNvPr>
              <p:cNvGrpSpPr/>
              <p:nvPr/>
            </p:nvGrpSpPr>
            <p:grpSpPr>
              <a:xfrm>
                <a:off x="1813614" y="2372536"/>
                <a:ext cx="439450" cy="2212350"/>
                <a:chOff x="1813614" y="2372536"/>
                <a:chExt cx="439450" cy="2212350"/>
              </a:xfrm>
            </p:grpSpPr>
            <p:cxnSp>
              <p:nvCxnSpPr>
                <p:cNvPr id="178" name="直線接點 177">
                  <a:extLst>
                    <a:ext uri="{FF2B5EF4-FFF2-40B4-BE49-F238E27FC236}">
                      <a16:creationId xmlns:a16="http://schemas.microsoft.com/office/drawing/2014/main" id="{E800BFE4-D2EF-E10A-7FC6-F081B53394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33076" y="2372536"/>
                  <a:ext cx="0" cy="221025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線接點 178">
                  <a:extLst>
                    <a:ext uri="{FF2B5EF4-FFF2-40B4-BE49-F238E27FC236}">
                      <a16:creationId xmlns:a16="http://schemas.microsoft.com/office/drawing/2014/main" id="{76CD8FB3-34A1-1FAA-7BF6-44A30B2ACD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13614" y="4584886"/>
                  <a:ext cx="43945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arrow" w="sm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9" name="群組 168">
                <a:extLst>
                  <a:ext uri="{FF2B5EF4-FFF2-40B4-BE49-F238E27FC236}">
                    <a16:creationId xmlns:a16="http://schemas.microsoft.com/office/drawing/2014/main" id="{93F03B24-4533-0EEA-928F-0F117476EDD5}"/>
                  </a:ext>
                </a:extLst>
              </p:cNvPr>
              <p:cNvGrpSpPr/>
              <p:nvPr/>
            </p:nvGrpSpPr>
            <p:grpSpPr>
              <a:xfrm>
                <a:off x="4271452" y="2372536"/>
                <a:ext cx="439450" cy="2212350"/>
                <a:chOff x="1813614" y="2372536"/>
                <a:chExt cx="439450" cy="2212350"/>
              </a:xfrm>
            </p:grpSpPr>
            <p:cxnSp>
              <p:nvCxnSpPr>
                <p:cNvPr id="176" name="直線接點 175">
                  <a:extLst>
                    <a:ext uri="{FF2B5EF4-FFF2-40B4-BE49-F238E27FC236}">
                      <a16:creationId xmlns:a16="http://schemas.microsoft.com/office/drawing/2014/main" id="{5B898A9E-4BA4-6D81-922D-2DB8846660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33076" y="2372536"/>
                  <a:ext cx="0" cy="221025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線接點 176">
                  <a:extLst>
                    <a:ext uri="{FF2B5EF4-FFF2-40B4-BE49-F238E27FC236}">
                      <a16:creationId xmlns:a16="http://schemas.microsoft.com/office/drawing/2014/main" id="{05800A9F-3B44-BB91-D0CD-6BAEA12954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13614" y="4584886"/>
                  <a:ext cx="43945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arrow" w="sm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0" name="群組 169">
                <a:extLst>
                  <a:ext uri="{FF2B5EF4-FFF2-40B4-BE49-F238E27FC236}">
                    <a16:creationId xmlns:a16="http://schemas.microsoft.com/office/drawing/2014/main" id="{DC56009B-0466-A1EE-0929-DF43595494F9}"/>
                  </a:ext>
                </a:extLst>
              </p:cNvPr>
              <p:cNvGrpSpPr/>
              <p:nvPr/>
            </p:nvGrpSpPr>
            <p:grpSpPr>
              <a:xfrm flipH="1">
                <a:off x="8926922" y="2372536"/>
                <a:ext cx="439450" cy="2212350"/>
                <a:chOff x="1813614" y="2372536"/>
                <a:chExt cx="439450" cy="2212350"/>
              </a:xfrm>
            </p:grpSpPr>
            <p:cxnSp>
              <p:nvCxnSpPr>
                <p:cNvPr id="174" name="直線接點 173">
                  <a:extLst>
                    <a:ext uri="{FF2B5EF4-FFF2-40B4-BE49-F238E27FC236}">
                      <a16:creationId xmlns:a16="http://schemas.microsoft.com/office/drawing/2014/main" id="{DB057E14-5352-4C53-CCFC-2D36978921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33076" y="2372536"/>
                  <a:ext cx="0" cy="221025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線接點 174">
                  <a:extLst>
                    <a:ext uri="{FF2B5EF4-FFF2-40B4-BE49-F238E27FC236}">
                      <a16:creationId xmlns:a16="http://schemas.microsoft.com/office/drawing/2014/main" id="{30A315F3-78FC-3781-2ACD-F7DDB04C4B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13614" y="4584886"/>
                  <a:ext cx="43945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arrow" w="sm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1" name="群組 170">
                <a:extLst>
                  <a:ext uri="{FF2B5EF4-FFF2-40B4-BE49-F238E27FC236}">
                    <a16:creationId xmlns:a16="http://schemas.microsoft.com/office/drawing/2014/main" id="{FDB4479D-2C2E-ED16-FBB6-4702413F7BB0}"/>
                  </a:ext>
                </a:extLst>
              </p:cNvPr>
              <p:cNvGrpSpPr/>
              <p:nvPr/>
            </p:nvGrpSpPr>
            <p:grpSpPr>
              <a:xfrm flipH="1">
                <a:off x="11368677" y="2372536"/>
                <a:ext cx="439450" cy="2212350"/>
                <a:chOff x="1813614" y="2372536"/>
                <a:chExt cx="439450" cy="2212350"/>
              </a:xfrm>
            </p:grpSpPr>
            <p:cxnSp>
              <p:nvCxnSpPr>
                <p:cNvPr id="172" name="直線接點 171">
                  <a:extLst>
                    <a:ext uri="{FF2B5EF4-FFF2-40B4-BE49-F238E27FC236}">
                      <a16:creationId xmlns:a16="http://schemas.microsoft.com/office/drawing/2014/main" id="{0BE6E7FC-96E4-8E83-4FF1-5B6B4ED3C5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33076" y="2372536"/>
                  <a:ext cx="0" cy="221025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線接點 172">
                  <a:extLst>
                    <a:ext uri="{FF2B5EF4-FFF2-40B4-BE49-F238E27FC236}">
                      <a16:creationId xmlns:a16="http://schemas.microsoft.com/office/drawing/2014/main" id="{84A0A5AE-99E8-53C7-8B14-8B16DFAFDC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13614" y="4584886"/>
                  <a:ext cx="43945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arrow" w="sm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81" name="矩形 180">
            <a:extLst>
              <a:ext uri="{FF2B5EF4-FFF2-40B4-BE49-F238E27FC236}">
                <a16:creationId xmlns:a16="http://schemas.microsoft.com/office/drawing/2014/main" id="{F1049C4F-708F-35E8-AF7E-42F660DAEF23}"/>
              </a:ext>
            </a:extLst>
          </p:cNvPr>
          <p:cNvSpPr/>
          <p:nvPr/>
        </p:nvSpPr>
        <p:spPr>
          <a:xfrm>
            <a:off x="1852620" y="2009155"/>
            <a:ext cx="2188822" cy="36406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chemeClr val="tx1"/>
                </a:solidFill>
              </a:rPr>
              <a:t>1. Replicate model</a:t>
            </a:r>
            <a:endParaRPr lang="zh-TW" altLang="en-US" sz="1800" dirty="0">
              <a:solidFill>
                <a:schemeClr val="tx1"/>
              </a:solidFill>
            </a:endParaRPr>
          </a:p>
        </p:txBody>
      </p:sp>
      <p:sp>
        <p:nvSpPr>
          <p:cNvPr id="186" name="文字方塊 185">
            <a:extLst>
              <a:ext uri="{FF2B5EF4-FFF2-40B4-BE49-F238E27FC236}">
                <a16:creationId xmlns:a16="http://schemas.microsoft.com/office/drawing/2014/main" id="{45D6E6DE-2DFE-49E8-DA64-3853FD10401F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Credit from MIT 6.5940 (Lecture 17) https://hanlab.mit.edu/courses/2023-fall-65940 [Han 2023]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345598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41278A5-C3E0-033D-0037-77FFB42C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 Parallelism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D4794F9-8C7E-1FE2-7383-87802727E6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16</a:t>
            </a:fld>
            <a:endParaRPr lang="en-US"/>
          </a:p>
        </p:txBody>
      </p:sp>
      <p:sp>
        <p:nvSpPr>
          <p:cNvPr id="39" name="文字版面配置區 2">
            <a:extLst>
              <a:ext uri="{FF2B5EF4-FFF2-40B4-BE49-F238E27FC236}">
                <a16:creationId xmlns:a16="http://schemas.microsoft.com/office/drawing/2014/main" id="{216E8B9E-D09F-EF2F-6E15-7D8689924A74}"/>
              </a:ext>
            </a:extLst>
          </p:cNvPr>
          <p:cNvSpPr txBox="1">
            <a:spLocks/>
          </p:cNvSpPr>
          <p:nvPr/>
        </p:nvSpPr>
        <p:spPr>
          <a:xfrm>
            <a:off x="838200" y="1410822"/>
            <a:ext cx="10515600" cy="552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en-US" altLang="zh-TW" sz="2400" dirty="0"/>
              <a:t>2. Split training data (evenly and randomly)</a:t>
            </a:r>
          </a:p>
        </p:txBody>
      </p:sp>
      <p:grpSp>
        <p:nvGrpSpPr>
          <p:cNvPr id="77" name="群組 76">
            <a:extLst>
              <a:ext uri="{FF2B5EF4-FFF2-40B4-BE49-F238E27FC236}">
                <a16:creationId xmlns:a16="http://schemas.microsoft.com/office/drawing/2014/main" id="{81ADDCE5-219F-5CD8-6E25-71E225D1E222}"/>
              </a:ext>
            </a:extLst>
          </p:cNvPr>
          <p:cNvGrpSpPr/>
          <p:nvPr/>
        </p:nvGrpSpPr>
        <p:grpSpPr>
          <a:xfrm>
            <a:off x="331306" y="2089620"/>
            <a:ext cx="11151858" cy="4124916"/>
            <a:chOff x="331306" y="2089620"/>
            <a:chExt cx="11151858" cy="4124916"/>
          </a:xfrm>
        </p:grpSpPr>
        <p:grpSp>
          <p:nvGrpSpPr>
            <p:cNvPr id="78" name="群組 77">
              <a:extLst>
                <a:ext uri="{FF2B5EF4-FFF2-40B4-BE49-F238E27FC236}">
                  <a16:creationId xmlns:a16="http://schemas.microsoft.com/office/drawing/2014/main" id="{B06A5BB2-700E-2D43-0A83-A5715DC376CF}"/>
                </a:ext>
              </a:extLst>
            </p:cNvPr>
            <p:cNvGrpSpPr/>
            <p:nvPr/>
          </p:nvGrpSpPr>
          <p:grpSpPr>
            <a:xfrm>
              <a:off x="5861182" y="2089620"/>
              <a:ext cx="1900362" cy="1075414"/>
              <a:chOff x="5219589" y="1814886"/>
              <a:chExt cx="1900362" cy="1075414"/>
            </a:xfrm>
          </p:grpSpPr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7E9E9787-7A15-C860-28CC-BCD2C4039F88}"/>
                  </a:ext>
                </a:extLst>
              </p:cNvPr>
              <p:cNvSpPr/>
              <p:nvPr/>
            </p:nvSpPr>
            <p:spPr>
              <a:xfrm>
                <a:off x="5331570" y="1921933"/>
                <a:ext cx="1676400" cy="364067"/>
              </a:xfrm>
              <a:prstGeom prst="rect">
                <a:avLst/>
              </a:prstGeom>
              <a:solidFill>
                <a:schemeClr val="bg2">
                  <a:lumMod val="10000"/>
                  <a:lumOff val="9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Model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B29CE9EF-9850-6A18-B270-1BCDFCABBE6F}"/>
                  </a:ext>
                </a:extLst>
              </p:cNvPr>
              <p:cNvSpPr/>
              <p:nvPr/>
            </p:nvSpPr>
            <p:spPr>
              <a:xfrm>
                <a:off x="5331570" y="2431219"/>
                <a:ext cx="1676400" cy="364067"/>
              </a:xfrm>
              <a:prstGeom prst="rect">
                <a:avLst/>
              </a:prstGeom>
              <a:solidFill>
                <a:srgbClr val="F4CCCC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Gradients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矩形: 圓角 110">
                <a:extLst>
                  <a:ext uri="{FF2B5EF4-FFF2-40B4-BE49-F238E27FC236}">
                    <a16:creationId xmlns:a16="http://schemas.microsoft.com/office/drawing/2014/main" id="{800852BD-105F-1614-84B9-4CC3384C6BFB}"/>
                  </a:ext>
                </a:extLst>
              </p:cNvPr>
              <p:cNvSpPr/>
              <p:nvPr/>
            </p:nvSpPr>
            <p:spPr>
              <a:xfrm>
                <a:off x="5219589" y="1814886"/>
                <a:ext cx="1900362" cy="1075414"/>
              </a:xfrm>
              <a:prstGeom prst="roundRect">
                <a:avLst>
                  <a:gd name="adj" fmla="val 9770"/>
                </a:avLst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79" name="左大括弧 78">
              <a:extLst>
                <a:ext uri="{FF2B5EF4-FFF2-40B4-BE49-F238E27FC236}">
                  <a16:creationId xmlns:a16="http://schemas.microsoft.com/office/drawing/2014/main" id="{4B785E03-233C-A89D-C29B-6579A652FCDE}"/>
                </a:ext>
              </a:extLst>
            </p:cNvPr>
            <p:cNvSpPr/>
            <p:nvPr/>
          </p:nvSpPr>
          <p:spPr>
            <a:xfrm>
              <a:off x="1431235" y="2089620"/>
              <a:ext cx="261730" cy="122251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左大括弧 79">
              <a:extLst>
                <a:ext uri="{FF2B5EF4-FFF2-40B4-BE49-F238E27FC236}">
                  <a16:creationId xmlns:a16="http://schemas.microsoft.com/office/drawing/2014/main" id="{DBB22DD7-B504-B929-9F9A-42363460097F}"/>
                </a:ext>
              </a:extLst>
            </p:cNvPr>
            <p:cNvSpPr/>
            <p:nvPr/>
          </p:nvSpPr>
          <p:spPr>
            <a:xfrm>
              <a:off x="1431235" y="3706495"/>
              <a:ext cx="261730" cy="1752599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EA1E7D72-1054-4C02-288E-B76D0F629CF5}"/>
                </a:ext>
              </a:extLst>
            </p:cNvPr>
            <p:cNvSpPr/>
            <p:nvPr/>
          </p:nvSpPr>
          <p:spPr>
            <a:xfrm>
              <a:off x="3108697" y="5765944"/>
              <a:ext cx="7405332" cy="44859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Training dataset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7B4C67B3-D014-A98D-902A-7E66569F0372}"/>
                </a:ext>
              </a:extLst>
            </p:cNvPr>
            <p:cNvSpPr/>
            <p:nvPr/>
          </p:nvSpPr>
          <p:spPr>
            <a:xfrm>
              <a:off x="431026" y="2391029"/>
              <a:ext cx="1047585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Parameter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Server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B8699A65-C5FA-808D-C6E8-0504F27B06E5}"/>
                </a:ext>
              </a:extLst>
            </p:cNvPr>
            <p:cNvSpPr/>
            <p:nvPr/>
          </p:nvSpPr>
          <p:spPr>
            <a:xfrm>
              <a:off x="331306" y="4257633"/>
              <a:ext cx="1168178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Pool 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of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worker nodes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84" name="群組 83">
              <a:extLst>
                <a:ext uri="{FF2B5EF4-FFF2-40B4-BE49-F238E27FC236}">
                  <a16:creationId xmlns:a16="http://schemas.microsoft.com/office/drawing/2014/main" id="{E4B61E5E-596F-F633-3DC6-63521DEBADC5}"/>
                </a:ext>
              </a:extLst>
            </p:cNvPr>
            <p:cNvGrpSpPr/>
            <p:nvPr/>
          </p:nvGrpSpPr>
          <p:grpSpPr>
            <a:xfrm>
              <a:off x="2139563" y="3784821"/>
              <a:ext cx="9343601" cy="1614115"/>
              <a:chOff x="2139563" y="3784821"/>
              <a:chExt cx="9343601" cy="1614115"/>
            </a:xfrm>
          </p:grpSpPr>
          <p:grpSp>
            <p:nvGrpSpPr>
              <p:cNvPr id="85" name="群組 84">
                <a:extLst>
                  <a:ext uri="{FF2B5EF4-FFF2-40B4-BE49-F238E27FC236}">
                    <a16:creationId xmlns:a16="http://schemas.microsoft.com/office/drawing/2014/main" id="{1AB10133-BA94-3D93-9462-EC117CFD6761}"/>
                  </a:ext>
                </a:extLst>
              </p:cNvPr>
              <p:cNvGrpSpPr/>
              <p:nvPr/>
            </p:nvGrpSpPr>
            <p:grpSpPr>
              <a:xfrm>
                <a:off x="702504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104" name="矩形: 圓角 103">
                  <a:extLst>
                    <a:ext uri="{FF2B5EF4-FFF2-40B4-BE49-F238E27FC236}">
                      <a16:creationId xmlns:a16="http://schemas.microsoft.com/office/drawing/2014/main" id="{D2992148-2268-C47D-BECE-A1065B1A9F2E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105" name="群組 104">
                  <a:extLst>
                    <a:ext uri="{FF2B5EF4-FFF2-40B4-BE49-F238E27FC236}">
                      <a16:creationId xmlns:a16="http://schemas.microsoft.com/office/drawing/2014/main" id="{690C0AE3-C6B3-077F-D425-1C34F1B01210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106" name="矩形 105">
                    <a:extLst>
                      <a:ext uri="{FF2B5EF4-FFF2-40B4-BE49-F238E27FC236}">
                        <a16:creationId xmlns:a16="http://schemas.microsoft.com/office/drawing/2014/main" id="{32C861C4-40D9-36CD-E255-A12CE0F3DD6B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7" name="矩形 106">
                    <a:extLst>
                      <a:ext uri="{FF2B5EF4-FFF2-40B4-BE49-F238E27FC236}">
                        <a16:creationId xmlns:a16="http://schemas.microsoft.com/office/drawing/2014/main" id="{C3D88A7E-6581-1DE0-8793-1623CBEC54F0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8" name="矩形 107">
                    <a:extLst>
                      <a:ext uri="{FF2B5EF4-FFF2-40B4-BE49-F238E27FC236}">
                        <a16:creationId xmlns:a16="http://schemas.microsoft.com/office/drawing/2014/main" id="{28A54971-92A7-9695-5D00-9E9B9C02185D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6" name="群組 85">
                <a:extLst>
                  <a:ext uri="{FF2B5EF4-FFF2-40B4-BE49-F238E27FC236}">
                    <a16:creationId xmlns:a16="http://schemas.microsoft.com/office/drawing/2014/main" id="{F6827FE8-17E2-BDFE-68F7-9B3CF99A900A}"/>
                  </a:ext>
                </a:extLst>
              </p:cNvPr>
              <p:cNvGrpSpPr/>
              <p:nvPr/>
            </p:nvGrpSpPr>
            <p:grpSpPr>
              <a:xfrm>
                <a:off x="458230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99" name="矩形: 圓角 98">
                  <a:extLst>
                    <a:ext uri="{FF2B5EF4-FFF2-40B4-BE49-F238E27FC236}">
                      <a16:creationId xmlns:a16="http://schemas.microsoft.com/office/drawing/2014/main" id="{009D55B3-6614-F37D-1D3F-4EEC2E8A73D0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100" name="群組 99">
                  <a:extLst>
                    <a:ext uri="{FF2B5EF4-FFF2-40B4-BE49-F238E27FC236}">
                      <a16:creationId xmlns:a16="http://schemas.microsoft.com/office/drawing/2014/main" id="{F4E26B43-6E1E-59F7-2860-0101EDEF9E07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101" name="矩形 100">
                    <a:extLst>
                      <a:ext uri="{FF2B5EF4-FFF2-40B4-BE49-F238E27FC236}">
                        <a16:creationId xmlns:a16="http://schemas.microsoft.com/office/drawing/2014/main" id="{89A54F14-EFFF-6B60-3454-F56F6516FF5E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2" name="矩形 101">
                    <a:extLst>
                      <a:ext uri="{FF2B5EF4-FFF2-40B4-BE49-F238E27FC236}">
                        <a16:creationId xmlns:a16="http://schemas.microsoft.com/office/drawing/2014/main" id="{8ECF504E-033D-C6F1-1634-4414B5B3A715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3" name="矩形 102">
                    <a:extLst>
                      <a:ext uri="{FF2B5EF4-FFF2-40B4-BE49-F238E27FC236}">
                        <a16:creationId xmlns:a16="http://schemas.microsoft.com/office/drawing/2014/main" id="{9B1C4CD6-881F-71C6-2995-8C454DA915DA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7" name="群組 86">
                <a:extLst>
                  <a:ext uri="{FF2B5EF4-FFF2-40B4-BE49-F238E27FC236}">
                    <a16:creationId xmlns:a16="http://schemas.microsoft.com/office/drawing/2014/main" id="{17D6C04C-40A4-2A7D-F624-76A7DA209729}"/>
                  </a:ext>
                </a:extLst>
              </p:cNvPr>
              <p:cNvGrpSpPr/>
              <p:nvPr/>
            </p:nvGrpSpPr>
            <p:grpSpPr>
              <a:xfrm>
                <a:off x="213956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94" name="矩形: 圓角 93">
                  <a:extLst>
                    <a:ext uri="{FF2B5EF4-FFF2-40B4-BE49-F238E27FC236}">
                      <a16:creationId xmlns:a16="http://schemas.microsoft.com/office/drawing/2014/main" id="{DD95A84B-31DF-DAD7-0336-0B8A722602DE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95" name="群組 94">
                  <a:extLst>
                    <a:ext uri="{FF2B5EF4-FFF2-40B4-BE49-F238E27FC236}">
                      <a16:creationId xmlns:a16="http://schemas.microsoft.com/office/drawing/2014/main" id="{6DC18FA6-C869-8399-7E8A-D16074F968B0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96" name="矩形 95">
                    <a:extLst>
                      <a:ext uri="{FF2B5EF4-FFF2-40B4-BE49-F238E27FC236}">
                        <a16:creationId xmlns:a16="http://schemas.microsoft.com/office/drawing/2014/main" id="{8DEDE8B5-5D56-3CB4-02A6-DB2950B6326F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7" name="矩形 96">
                    <a:extLst>
                      <a:ext uri="{FF2B5EF4-FFF2-40B4-BE49-F238E27FC236}">
                        <a16:creationId xmlns:a16="http://schemas.microsoft.com/office/drawing/2014/main" id="{4BFAB50C-F903-EBEE-B879-620CBB52C7F9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8" name="矩形 97">
                    <a:extLst>
                      <a:ext uri="{FF2B5EF4-FFF2-40B4-BE49-F238E27FC236}">
                        <a16:creationId xmlns:a16="http://schemas.microsoft.com/office/drawing/2014/main" id="{1816D829-7454-9AF9-6A3C-1CB830A3EEE3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8" name="群組 87">
                <a:extLst>
                  <a:ext uri="{FF2B5EF4-FFF2-40B4-BE49-F238E27FC236}">
                    <a16:creationId xmlns:a16="http://schemas.microsoft.com/office/drawing/2014/main" id="{3D6FE194-216A-EC19-12B8-8B1AB3ED739C}"/>
                  </a:ext>
                </a:extLst>
              </p:cNvPr>
              <p:cNvGrpSpPr/>
              <p:nvPr/>
            </p:nvGrpSpPr>
            <p:grpSpPr>
              <a:xfrm>
                <a:off x="9467784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89" name="矩形: 圓角 88">
                  <a:extLst>
                    <a:ext uri="{FF2B5EF4-FFF2-40B4-BE49-F238E27FC236}">
                      <a16:creationId xmlns:a16="http://schemas.microsoft.com/office/drawing/2014/main" id="{2D39C92A-B88F-C5CF-177E-C6FCA4CC4A46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90" name="群組 89">
                  <a:extLst>
                    <a:ext uri="{FF2B5EF4-FFF2-40B4-BE49-F238E27FC236}">
                      <a16:creationId xmlns:a16="http://schemas.microsoft.com/office/drawing/2014/main" id="{24084BC4-CB10-FAC8-F586-C01C688608A7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91" name="矩形 90">
                    <a:extLst>
                      <a:ext uri="{FF2B5EF4-FFF2-40B4-BE49-F238E27FC236}">
                        <a16:creationId xmlns:a16="http://schemas.microsoft.com/office/drawing/2014/main" id="{DC603B65-A7C9-D907-B0A7-033A73D3FCAB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" name="矩形 91">
                    <a:extLst>
                      <a:ext uri="{FF2B5EF4-FFF2-40B4-BE49-F238E27FC236}">
                        <a16:creationId xmlns:a16="http://schemas.microsoft.com/office/drawing/2014/main" id="{CD54DAEB-7506-396D-27A3-2530B3C637BB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3" name="矩形 92">
                    <a:extLst>
                      <a:ext uri="{FF2B5EF4-FFF2-40B4-BE49-F238E27FC236}">
                        <a16:creationId xmlns:a16="http://schemas.microsoft.com/office/drawing/2014/main" id="{C79D61CE-7B26-8712-7EF7-8541C61B13E4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86" name="群組 185">
            <a:extLst>
              <a:ext uri="{FF2B5EF4-FFF2-40B4-BE49-F238E27FC236}">
                <a16:creationId xmlns:a16="http://schemas.microsoft.com/office/drawing/2014/main" id="{B337599E-D42A-53CD-71F7-83CEF3C9232B}"/>
              </a:ext>
            </a:extLst>
          </p:cNvPr>
          <p:cNvGrpSpPr/>
          <p:nvPr/>
        </p:nvGrpSpPr>
        <p:grpSpPr>
          <a:xfrm>
            <a:off x="3071813" y="5290191"/>
            <a:ext cx="7422139" cy="599520"/>
            <a:chOff x="3071813" y="5290191"/>
            <a:chExt cx="7422139" cy="599520"/>
          </a:xfrm>
        </p:grpSpPr>
        <p:cxnSp>
          <p:nvCxnSpPr>
            <p:cNvPr id="115" name="直線接點 114">
              <a:extLst>
                <a:ext uri="{FF2B5EF4-FFF2-40B4-BE49-F238E27FC236}">
                  <a16:creationId xmlns:a16="http://schemas.microsoft.com/office/drawing/2014/main" id="{789427DA-3B66-F517-7742-3B814254847D}"/>
                </a:ext>
              </a:extLst>
            </p:cNvPr>
            <p:cNvCxnSpPr>
              <a:cxnSpLocks/>
            </p:cNvCxnSpPr>
            <p:nvPr/>
          </p:nvCxnSpPr>
          <p:spPr>
            <a:xfrm>
              <a:off x="6811363" y="5642176"/>
              <a:ext cx="0" cy="247535"/>
            </a:xfrm>
            <a:prstGeom prst="line">
              <a:avLst/>
            </a:prstGeom>
            <a:ln w="38100">
              <a:solidFill>
                <a:srgbClr val="7FB9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2" name="群組 141">
              <a:extLst>
                <a:ext uri="{FF2B5EF4-FFF2-40B4-BE49-F238E27FC236}">
                  <a16:creationId xmlns:a16="http://schemas.microsoft.com/office/drawing/2014/main" id="{D894DC0F-4C79-DD4A-4E35-F83F94FF1F63}"/>
                </a:ext>
              </a:extLst>
            </p:cNvPr>
            <p:cNvGrpSpPr/>
            <p:nvPr/>
          </p:nvGrpSpPr>
          <p:grpSpPr>
            <a:xfrm>
              <a:off x="3071813" y="5290191"/>
              <a:ext cx="7422139" cy="334322"/>
              <a:chOff x="3071813" y="5290191"/>
              <a:chExt cx="7422139" cy="334322"/>
            </a:xfrm>
          </p:grpSpPr>
          <p:cxnSp>
            <p:nvCxnSpPr>
              <p:cNvPr id="113" name="直線接點 112">
                <a:extLst>
                  <a:ext uri="{FF2B5EF4-FFF2-40B4-BE49-F238E27FC236}">
                    <a16:creationId xmlns:a16="http://schemas.microsoft.com/office/drawing/2014/main" id="{12FA0641-6178-7ECE-B667-86ABAC0693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71813" y="5624513"/>
                <a:ext cx="7422139" cy="0"/>
              </a:xfrm>
              <a:prstGeom prst="line">
                <a:avLst/>
              </a:prstGeom>
              <a:ln w="38100">
                <a:solidFill>
                  <a:srgbClr val="7FB90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線接點 117">
                <a:extLst>
                  <a:ext uri="{FF2B5EF4-FFF2-40B4-BE49-F238E27FC236}">
                    <a16:creationId xmlns:a16="http://schemas.microsoft.com/office/drawing/2014/main" id="{B2D3E99C-69EA-5702-FDB6-366FA800E045}"/>
                  </a:ext>
                </a:extLst>
              </p:cNvPr>
              <p:cNvCxnSpPr>
                <a:cxnSpLocks/>
                <a:endCxn id="93" idx="2"/>
              </p:cNvCxnSpPr>
              <p:nvPr/>
            </p:nvCxnSpPr>
            <p:spPr>
              <a:xfrm flipV="1">
                <a:off x="10475473" y="5290191"/>
                <a:ext cx="1" cy="334322"/>
              </a:xfrm>
              <a:prstGeom prst="line">
                <a:avLst/>
              </a:prstGeom>
              <a:ln w="38100">
                <a:solidFill>
                  <a:srgbClr val="7FB908"/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線接點 130">
                <a:extLst>
                  <a:ext uri="{FF2B5EF4-FFF2-40B4-BE49-F238E27FC236}">
                    <a16:creationId xmlns:a16="http://schemas.microsoft.com/office/drawing/2014/main" id="{D4829457-351A-AEB1-1362-58C4C1343CF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032732" y="5290191"/>
                <a:ext cx="1" cy="334322"/>
              </a:xfrm>
              <a:prstGeom prst="line">
                <a:avLst/>
              </a:prstGeom>
              <a:ln w="38100">
                <a:solidFill>
                  <a:srgbClr val="7FB908"/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線接點 131">
                <a:extLst>
                  <a:ext uri="{FF2B5EF4-FFF2-40B4-BE49-F238E27FC236}">
                    <a16:creationId xmlns:a16="http://schemas.microsoft.com/office/drawing/2014/main" id="{A8DE41E8-CEE7-B7A0-13A1-AEA5136F8C6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53224" y="5290191"/>
                <a:ext cx="1" cy="334322"/>
              </a:xfrm>
              <a:prstGeom prst="line">
                <a:avLst/>
              </a:prstGeom>
              <a:ln w="38100">
                <a:solidFill>
                  <a:srgbClr val="7FB908"/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線接點 132">
                <a:extLst>
                  <a:ext uri="{FF2B5EF4-FFF2-40B4-BE49-F238E27FC236}">
                    <a16:creationId xmlns:a16="http://schemas.microsoft.com/office/drawing/2014/main" id="{C72664A0-53A4-2D01-6B49-37DA9A0D4F2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91246" y="5290191"/>
                <a:ext cx="1" cy="334322"/>
              </a:xfrm>
              <a:prstGeom prst="line">
                <a:avLst/>
              </a:prstGeom>
              <a:ln w="38100">
                <a:solidFill>
                  <a:srgbClr val="7FB908"/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5" name="矩形 214">
            <a:extLst>
              <a:ext uri="{FF2B5EF4-FFF2-40B4-BE49-F238E27FC236}">
                <a16:creationId xmlns:a16="http://schemas.microsoft.com/office/drawing/2014/main" id="{8EE4DCCA-5B19-EA59-80E5-C23F48C2BD80}"/>
              </a:ext>
            </a:extLst>
          </p:cNvPr>
          <p:cNvSpPr/>
          <p:nvPr/>
        </p:nvSpPr>
        <p:spPr>
          <a:xfrm>
            <a:off x="1135241" y="5703360"/>
            <a:ext cx="2015380" cy="36406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7FB908"/>
                </a:solidFill>
              </a:rPr>
              <a:t>2. Split dataset </a:t>
            </a:r>
          </a:p>
        </p:txBody>
      </p:sp>
      <p:sp>
        <p:nvSpPr>
          <p:cNvPr id="218" name="文字方塊 217">
            <a:extLst>
              <a:ext uri="{FF2B5EF4-FFF2-40B4-BE49-F238E27FC236}">
                <a16:creationId xmlns:a16="http://schemas.microsoft.com/office/drawing/2014/main" id="{2ABD9DAF-638C-F06A-8A15-16F1AB236F09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Credit from MIT 6.5940 (Lecture 17) https://hanlab.mit.edu/courses/2023-fall-65940 [Han 2023]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188592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1C2CE5A-A94B-A821-5533-CBFBF8A63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 Parallelism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09AD525-6BC3-C172-1175-DE097C8B9EE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17</a:t>
            </a:fld>
            <a:endParaRPr lang="en-US"/>
          </a:p>
        </p:txBody>
      </p:sp>
      <p:sp>
        <p:nvSpPr>
          <p:cNvPr id="41" name="文字版面配置區 2">
            <a:extLst>
              <a:ext uri="{FF2B5EF4-FFF2-40B4-BE49-F238E27FC236}">
                <a16:creationId xmlns:a16="http://schemas.microsoft.com/office/drawing/2014/main" id="{8E1E4A8E-3CB6-4315-A422-CB284F4FAC40}"/>
              </a:ext>
            </a:extLst>
          </p:cNvPr>
          <p:cNvSpPr txBox="1">
            <a:spLocks/>
          </p:cNvSpPr>
          <p:nvPr/>
        </p:nvSpPr>
        <p:spPr>
          <a:xfrm>
            <a:off x="838200" y="1410822"/>
            <a:ext cx="10515600" cy="552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en-US" altLang="zh-TW" sz="2400" dirty="0"/>
              <a:t>3. Compute gradients</a:t>
            </a:r>
            <a:endParaRPr lang="zh-TW" altLang="en-US" sz="2400" dirty="0"/>
          </a:p>
        </p:txBody>
      </p:sp>
      <p:grpSp>
        <p:nvGrpSpPr>
          <p:cNvPr id="79" name="群組 78">
            <a:extLst>
              <a:ext uri="{FF2B5EF4-FFF2-40B4-BE49-F238E27FC236}">
                <a16:creationId xmlns:a16="http://schemas.microsoft.com/office/drawing/2014/main" id="{90C5521B-0CD5-203A-AF99-CACAD4409B11}"/>
              </a:ext>
            </a:extLst>
          </p:cNvPr>
          <p:cNvGrpSpPr/>
          <p:nvPr/>
        </p:nvGrpSpPr>
        <p:grpSpPr>
          <a:xfrm>
            <a:off x="331306" y="2089620"/>
            <a:ext cx="11151858" cy="4124916"/>
            <a:chOff x="331306" y="2089620"/>
            <a:chExt cx="11151858" cy="4124916"/>
          </a:xfrm>
        </p:grpSpPr>
        <p:grpSp>
          <p:nvGrpSpPr>
            <p:cNvPr id="80" name="群組 79">
              <a:extLst>
                <a:ext uri="{FF2B5EF4-FFF2-40B4-BE49-F238E27FC236}">
                  <a16:creationId xmlns:a16="http://schemas.microsoft.com/office/drawing/2014/main" id="{C9F9B4BE-9F71-2524-CA98-9FBEA91850A6}"/>
                </a:ext>
              </a:extLst>
            </p:cNvPr>
            <p:cNvGrpSpPr/>
            <p:nvPr/>
          </p:nvGrpSpPr>
          <p:grpSpPr>
            <a:xfrm>
              <a:off x="5861182" y="2089620"/>
              <a:ext cx="1900362" cy="1075414"/>
              <a:chOff x="5219589" y="1814886"/>
              <a:chExt cx="1900362" cy="1075414"/>
            </a:xfrm>
          </p:grpSpPr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7C021609-0AD2-1C48-478F-44D0F4DF5319}"/>
                  </a:ext>
                </a:extLst>
              </p:cNvPr>
              <p:cNvSpPr/>
              <p:nvPr/>
            </p:nvSpPr>
            <p:spPr>
              <a:xfrm>
                <a:off x="5331570" y="1921933"/>
                <a:ext cx="1676400" cy="364067"/>
              </a:xfrm>
              <a:prstGeom prst="rect">
                <a:avLst/>
              </a:prstGeom>
              <a:solidFill>
                <a:schemeClr val="bg2">
                  <a:lumMod val="10000"/>
                  <a:lumOff val="9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Model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CCB7DB6B-7D18-E25F-2940-55E184DCC5A3}"/>
                  </a:ext>
                </a:extLst>
              </p:cNvPr>
              <p:cNvSpPr/>
              <p:nvPr/>
            </p:nvSpPr>
            <p:spPr>
              <a:xfrm>
                <a:off x="5331570" y="2431219"/>
                <a:ext cx="1676400" cy="364067"/>
              </a:xfrm>
              <a:prstGeom prst="rect">
                <a:avLst/>
              </a:prstGeom>
              <a:solidFill>
                <a:srgbClr val="F4CCCC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Gradients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矩形: 圓角 112">
                <a:extLst>
                  <a:ext uri="{FF2B5EF4-FFF2-40B4-BE49-F238E27FC236}">
                    <a16:creationId xmlns:a16="http://schemas.microsoft.com/office/drawing/2014/main" id="{67772797-3583-9A53-EC92-09FB6F56FCCC}"/>
                  </a:ext>
                </a:extLst>
              </p:cNvPr>
              <p:cNvSpPr/>
              <p:nvPr/>
            </p:nvSpPr>
            <p:spPr>
              <a:xfrm>
                <a:off x="5219589" y="1814886"/>
                <a:ext cx="1900362" cy="1075414"/>
              </a:xfrm>
              <a:prstGeom prst="roundRect">
                <a:avLst>
                  <a:gd name="adj" fmla="val 9770"/>
                </a:avLst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81" name="左大括弧 80">
              <a:extLst>
                <a:ext uri="{FF2B5EF4-FFF2-40B4-BE49-F238E27FC236}">
                  <a16:creationId xmlns:a16="http://schemas.microsoft.com/office/drawing/2014/main" id="{3FB27097-32ED-6393-6EEF-BEAFE77CC7FB}"/>
                </a:ext>
              </a:extLst>
            </p:cNvPr>
            <p:cNvSpPr/>
            <p:nvPr/>
          </p:nvSpPr>
          <p:spPr>
            <a:xfrm>
              <a:off x="1431235" y="2089620"/>
              <a:ext cx="261730" cy="122251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2" name="左大括弧 81">
              <a:extLst>
                <a:ext uri="{FF2B5EF4-FFF2-40B4-BE49-F238E27FC236}">
                  <a16:creationId xmlns:a16="http://schemas.microsoft.com/office/drawing/2014/main" id="{BE4A51F7-C4A3-5EF2-F8DC-05C88029E27E}"/>
                </a:ext>
              </a:extLst>
            </p:cNvPr>
            <p:cNvSpPr/>
            <p:nvPr/>
          </p:nvSpPr>
          <p:spPr>
            <a:xfrm>
              <a:off x="1431235" y="3706495"/>
              <a:ext cx="261730" cy="1752599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E5719E34-8AC4-59B2-0E30-5C73DCD45581}"/>
                </a:ext>
              </a:extLst>
            </p:cNvPr>
            <p:cNvSpPr/>
            <p:nvPr/>
          </p:nvSpPr>
          <p:spPr>
            <a:xfrm>
              <a:off x="3108697" y="5765944"/>
              <a:ext cx="7405332" cy="44859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Training dataset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919071A7-36B9-2F82-D179-A19BF407C6EC}"/>
                </a:ext>
              </a:extLst>
            </p:cNvPr>
            <p:cNvSpPr/>
            <p:nvPr/>
          </p:nvSpPr>
          <p:spPr>
            <a:xfrm>
              <a:off x="431026" y="2391029"/>
              <a:ext cx="1047585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Parameter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Server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463ACB96-DB1D-174A-C057-0BD20124DD6B}"/>
                </a:ext>
              </a:extLst>
            </p:cNvPr>
            <p:cNvSpPr/>
            <p:nvPr/>
          </p:nvSpPr>
          <p:spPr>
            <a:xfrm>
              <a:off x="331306" y="4257633"/>
              <a:ext cx="1168178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Pool 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of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worker nodes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86" name="群組 85">
              <a:extLst>
                <a:ext uri="{FF2B5EF4-FFF2-40B4-BE49-F238E27FC236}">
                  <a16:creationId xmlns:a16="http://schemas.microsoft.com/office/drawing/2014/main" id="{3B96DF2A-2349-E492-A4A3-FA14FAFA660D}"/>
                </a:ext>
              </a:extLst>
            </p:cNvPr>
            <p:cNvGrpSpPr/>
            <p:nvPr/>
          </p:nvGrpSpPr>
          <p:grpSpPr>
            <a:xfrm>
              <a:off x="2139563" y="3784821"/>
              <a:ext cx="9343601" cy="1614115"/>
              <a:chOff x="2139563" y="3784821"/>
              <a:chExt cx="9343601" cy="1614115"/>
            </a:xfrm>
          </p:grpSpPr>
          <p:grpSp>
            <p:nvGrpSpPr>
              <p:cNvPr id="87" name="群組 86">
                <a:extLst>
                  <a:ext uri="{FF2B5EF4-FFF2-40B4-BE49-F238E27FC236}">
                    <a16:creationId xmlns:a16="http://schemas.microsoft.com/office/drawing/2014/main" id="{52C316B4-D34D-D700-85AA-44655D9FB4ED}"/>
                  </a:ext>
                </a:extLst>
              </p:cNvPr>
              <p:cNvGrpSpPr/>
              <p:nvPr/>
            </p:nvGrpSpPr>
            <p:grpSpPr>
              <a:xfrm>
                <a:off x="702504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106" name="矩形: 圓角 105">
                  <a:extLst>
                    <a:ext uri="{FF2B5EF4-FFF2-40B4-BE49-F238E27FC236}">
                      <a16:creationId xmlns:a16="http://schemas.microsoft.com/office/drawing/2014/main" id="{D38CA7F4-7527-194F-BCEC-CD76745D15BC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107" name="群組 106">
                  <a:extLst>
                    <a:ext uri="{FF2B5EF4-FFF2-40B4-BE49-F238E27FC236}">
                      <a16:creationId xmlns:a16="http://schemas.microsoft.com/office/drawing/2014/main" id="{E2BD3412-B9F6-4A78-D9EA-E09A7BC295CB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108" name="矩形 107">
                    <a:extLst>
                      <a:ext uri="{FF2B5EF4-FFF2-40B4-BE49-F238E27FC236}">
                        <a16:creationId xmlns:a16="http://schemas.microsoft.com/office/drawing/2014/main" id="{47540A11-4F22-BACC-7DD1-9FA081A2A5D3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9" name="矩形 108">
                    <a:extLst>
                      <a:ext uri="{FF2B5EF4-FFF2-40B4-BE49-F238E27FC236}">
                        <a16:creationId xmlns:a16="http://schemas.microsoft.com/office/drawing/2014/main" id="{E3FF8E65-4541-71BA-C74D-45FD02E660DF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" name="矩形 109">
                    <a:extLst>
                      <a:ext uri="{FF2B5EF4-FFF2-40B4-BE49-F238E27FC236}">
                        <a16:creationId xmlns:a16="http://schemas.microsoft.com/office/drawing/2014/main" id="{316DACAB-D111-38B0-D9BA-75A41506E9A5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8" name="群組 87">
                <a:extLst>
                  <a:ext uri="{FF2B5EF4-FFF2-40B4-BE49-F238E27FC236}">
                    <a16:creationId xmlns:a16="http://schemas.microsoft.com/office/drawing/2014/main" id="{EDD76DBC-E46F-200F-DDC1-C5D453E8E59E}"/>
                  </a:ext>
                </a:extLst>
              </p:cNvPr>
              <p:cNvGrpSpPr/>
              <p:nvPr/>
            </p:nvGrpSpPr>
            <p:grpSpPr>
              <a:xfrm>
                <a:off x="458230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101" name="矩形: 圓角 100">
                  <a:extLst>
                    <a:ext uri="{FF2B5EF4-FFF2-40B4-BE49-F238E27FC236}">
                      <a16:creationId xmlns:a16="http://schemas.microsoft.com/office/drawing/2014/main" id="{61E1697C-E7B1-9D8B-70AE-3ED6C0D60557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102" name="群組 101">
                  <a:extLst>
                    <a:ext uri="{FF2B5EF4-FFF2-40B4-BE49-F238E27FC236}">
                      <a16:creationId xmlns:a16="http://schemas.microsoft.com/office/drawing/2014/main" id="{792EAF0A-898A-3859-62F4-14F2A45F2B99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103" name="矩形 102">
                    <a:extLst>
                      <a:ext uri="{FF2B5EF4-FFF2-40B4-BE49-F238E27FC236}">
                        <a16:creationId xmlns:a16="http://schemas.microsoft.com/office/drawing/2014/main" id="{50FA9155-4B3E-4FDF-418E-44E8915C4C97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" name="矩形 103">
                    <a:extLst>
                      <a:ext uri="{FF2B5EF4-FFF2-40B4-BE49-F238E27FC236}">
                        <a16:creationId xmlns:a16="http://schemas.microsoft.com/office/drawing/2014/main" id="{0B01EE72-9FCD-5B0A-E7A0-50B03D2E5E11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" name="矩形 104">
                    <a:extLst>
                      <a:ext uri="{FF2B5EF4-FFF2-40B4-BE49-F238E27FC236}">
                        <a16:creationId xmlns:a16="http://schemas.microsoft.com/office/drawing/2014/main" id="{37776684-5175-3278-F3C2-2C78A5EAA556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9" name="群組 88">
                <a:extLst>
                  <a:ext uri="{FF2B5EF4-FFF2-40B4-BE49-F238E27FC236}">
                    <a16:creationId xmlns:a16="http://schemas.microsoft.com/office/drawing/2014/main" id="{5A589AFC-CC60-B102-C06C-01819AB79004}"/>
                  </a:ext>
                </a:extLst>
              </p:cNvPr>
              <p:cNvGrpSpPr/>
              <p:nvPr/>
            </p:nvGrpSpPr>
            <p:grpSpPr>
              <a:xfrm>
                <a:off x="213956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96" name="矩形: 圓角 95">
                  <a:extLst>
                    <a:ext uri="{FF2B5EF4-FFF2-40B4-BE49-F238E27FC236}">
                      <a16:creationId xmlns:a16="http://schemas.microsoft.com/office/drawing/2014/main" id="{F05C5FF9-8562-20ED-F26F-F5B4207E8261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97" name="群組 96">
                  <a:extLst>
                    <a:ext uri="{FF2B5EF4-FFF2-40B4-BE49-F238E27FC236}">
                      <a16:creationId xmlns:a16="http://schemas.microsoft.com/office/drawing/2014/main" id="{94673884-EAD2-633B-1081-BBE950BF1ACE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98" name="矩形 97">
                    <a:extLst>
                      <a:ext uri="{FF2B5EF4-FFF2-40B4-BE49-F238E27FC236}">
                        <a16:creationId xmlns:a16="http://schemas.microsoft.com/office/drawing/2014/main" id="{8846A191-E55B-5645-2698-EC3BD307798F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9" name="矩形 98">
                    <a:extLst>
                      <a:ext uri="{FF2B5EF4-FFF2-40B4-BE49-F238E27FC236}">
                        <a16:creationId xmlns:a16="http://schemas.microsoft.com/office/drawing/2014/main" id="{AA96DC4C-B54A-0543-E7F4-316F320D16C9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0" name="矩形 99">
                    <a:extLst>
                      <a:ext uri="{FF2B5EF4-FFF2-40B4-BE49-F238E27FC236}">
                        <a16:creationId xmlns:a16="http://schemas.microsoft.com/office/drawing/2014/main" id="{3A37B465-57D8-C356-40CA-59369DAE5B24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0" name="群組 89">
                <a:extLst>
                  <a:ext uri="{FF2B5EF4-FFF2-40B4-BE49-F238E27FC236}">
                    <a16:creationId xmlns:a16="http://schemas.microsoft.com/office/drawing/2014/main" id="{C88E553A-53E8-F9B6-605D-A3A14C652874}"/>
                  </a:ext>
                </a:extLst>
              </p:cNvPr>
              <p:cNvGrpSpPr/>
              <p:nvPr/>
            </p:nvGrpSpPr>
            <p:grpSpPr>
              <a:xfrm>
                <a:off x="9467784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91" name="矩形: 圓角 90">
                  <a:extLst>
                    <a:ext uri="{FF2B5EF4-FFF2-40B4-BE49-F238E27FC236}">
                      <a16:creationId xmlns:a16="http://schemas.microsoft.com/office/drawing/2014/main" id="{509C42DC-413E-6AA9-F3B0-47DF7A95E3AC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92" name="群組 91">
                  <a:extLst>
                    <a:ext uri="{FF2B5EF4-FFF2-40B4-BE49-F238E27FC236}">
                      <a16:creationId xmlns:a16="http://schemas.microsoft.com/office/drawing/2014/main" id="{87746110-4E91-950F-02C2-B1DEF61D1CFC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93" name="矩形 92">
                    <a:extLst>
                      <a:ext uri="{FF2B5EF4-FFF2-40B4-BE49-F238E27FC236}">
                        <a16:creationId xmlns:a16="http://schemas.microsoft.com/office/drawing/2014/main" id="{65D24FCA-CB7C-7309-32AE-96F940E804EE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4" name="矩形 93">
                    <a:extLst>
                      <a:ext uri="{FF2B5EF4-FFF2-40B4-BE49-F238E27FC236}">
                        <a16:creationId xmlns:a16="http://schemas.microsoft.com/office/drawing/2014/main" id="{4818C54A-5105-9533-5759-CF72D37A8B68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5" name="矩形 94">
                    <a:extLst>
                      <a:ext uri="{FF2B5EF4-FFF2-40B4-BE49-F238E27FC236}">
                        <a16:creationId xmlns:a16="http://schemas.microsoft.com/office/drawing/2014/main" id="{2833738C-58C6-A8E8-BD93-7626EB6F72B8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17" name="群組 116">
            <a:extLst>
              <a:ext uri="{FF2B5EF4-FFF2-40B4-BE49-F238E27FC236}">
                <a16:creationId xmlns:a16="http://schemas.microsoft.com/office/drawing/2014/main" id="{8A985B2B-77AD-7FEC-8CEF-A3EAB00C1C64}"/>
              </a:ext>
            </a:extLst>
          </p:cNvPr>
          <p:cNvGrpSpPr/>
          <p:nvPr/>
        </p:nvGrpSpPr>
        <p:grpSpPr>
          <a:xfrm>
            <a:off x="11369663" y="4077664"/>
            <a:ext cx="246463" cy="1036822"/>
            <a:chOff x="11369663" y="4077664"/>
            <a:chExt cx="246463" cy="1036822"/>
          </a:xfrm>
        </p:grpSpPr>
        <p:cxnSp>
          <p:nvCxnSpPr>
            <p:cNvPr id="189" name="直線接點 188">
              <a:extLst>
                <a:ext uri="{FF2B5EF4-FFF2-40B4-BE49-F238E27FC236}">
                  <a16:creationId xmlns:a16="http://schemas.microsoft.com/office/drawing/2014/main" id="{84A589F0-8757-5EDE-BDDD-9CCCD27D7E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69663" y="5114486"/>
              <a:ext cx="246463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5" name="群組 114">
              <a:extLst>
                <a:ext uri="{FF2B5EF4-FFF2-40B4-BE49-F238E27FC236}">
                  <a16:creationId xmlns:a16="http://schemas.microsoft.com/office/drawing/2014/main" id="{280A457B-1ECA-841A-6599-813A0815B8BB}"/>
                </a:ext>
              </a:extLst>
            </p:cNvPr>
            <p:cNvGrpSpPr/>
            <p:nvPr/>
          </p:nvGrpSpPr>
          <p:grpSpPr>
            <a:xfrm>
              <a:off x="11369663" y="4077664"/>
              <a:ext cx="246463" cy="1030493"/>
              <a:chOff x="11369663" y="3940422"/>
              <a:chExt cx="246463" cy="1030493"/>
            </a:xfrm>
          </p:grpSpPr>
          <p:cxnSp>
            <p:nvCxnSpPr>
              <p:cNvPr id="198" name="直線接點 197">
                <a:extLst>
                  <a:ext uri="{FF2B5EF4-FFF2-40B4-BE49-F238E27FC236}">
                    <a16:creationId xmlns:a16="http://schemas.microsoft.com/office/drawing/2014/main" id="{96AE35BF-4649-794E-025A-A1F0F0E30E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596664" y="3940422"/>
                <a:ext cx="0" cy="1030493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線接點 198">
                <a:extLst>
                  <a:ext uri="{FF2B5EF4-FFF2-40B4-BE49-F238E27FC236}">
                    <a16:creationId xmlns:a16="http://schemas.microsoft.com/office/drawing/2014/main" id="{E8787079-D98C-FA0A-4ECA-35E9D7CA283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369663" y="3940422"/>
                <a:ext cx="246463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8" name="群組 117">
            <a:extLst>
              <a:ext uri="{FF2B5EF4-FFF2-40B4-BE49-F238E27FC236}">
                <a16:creationId xmlns:a16="http://schemas.microsoft.com/office/drawing/2014/main" id="{90C7BFEC-555F-3571-A869-EC95609E3917}"/>
              </a:ext>
            </a:extLst>
          </p:cNvPr>
          <p:cNvGrpSpPr/>
          <p:nvPr/>
        </p:nvGrpSpPr>
        <p:grpSpPr>
          <a:xfrm>
            <a:off x="8926922" y="4077664"/>
            <a:ext cx="246463" cy="1036822"/>
            <a:chOff x="11369663" y="4077664"/>
            <a:chExt cx="246463" cy="1036822"/>
          </a:xfrm>
        </p:grpSpPr>
        <p:cxnSp>
          <p:nvCxnSpPr>
            <p:cNvPr id="119" name="直線接點 118">
              <a:extLst>
                <a:ext uri="{FF2B5EF4-FFF2-40B4-BE49-F238E27FC236}">
                  <a16:creationId xmlns:a16="http://schemas.microsoft.com/office/drawing/2014/main" id="{30EE1D4F-5D27-4358-90C8-475AA9B994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69663" y="5114486"/>
              <a:ext cx="246463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0" name="群組 119">
              <a:extLst>
                <a:ext uri="{FF2B5EF4-FFF2-40B4-BE49-F238E27FC236}">
                  <a16:creationId xmlns:a16="http://schemas.microsoft.com/office/drawing/2014/main" id="{6FC921C2-4865-DA04-D277-FAFBFDAC2B2F}"/>
                </a:ext>
              </a:extLst>
            </p:cNvPr>
            <p:cNvGrpSpPr/>
            <p:nvPr/>
          </p:nvGrpSpPr>
          <p:grpSpPr>
            <a:xfrm>
              <a:off x="11369663" y="4077664"/>
              <a:ext cx="246463" cy="1030493"/>
              <a:chOff x="11369663" y="3940422"/>
              <a:chExt cx="246463" cy="1030493"/>
            </a:xfrm>
          </p:grpSpPr>
          <p:cxnSp>
            <p:nvCxnSpPr>
              <p:cNvPr id="121" name="直線接點 120">
                <a:extLst>
                  <a:ext uri="{FF2B5EF4-FFF2-40B4-BE49-F238E27FC236}">
                    <a16:creationId xmlns:a16="http://schemas.microsoft.com/office/drawing/2014/main" id="{2F8BEA2E-F053-5A7F-82DA-585BC28B06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596664" y="3940422"/>
                <a:ext cx="0" cy="1030493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線接點 121">
                <a:extLst>
                  <a:ext uri="{FF2B5EF4-FFF2-40B4-BE49-F238E27FC236}">
                    <a16:creationId xmlns:a16="http://schemas.microsoft.com/office/drawing/2014/main" id="{D4E3B2D6-2260-B109-7807-75C1641E5D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369663" y="3940422"/>
                <a:ext cx="246463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3" name="群組 122">
            <a:extLst>
              <a:ext uri="{FF2B5EF4-FFF2-40B4-BE49-F238E27FC236}">
                <a16:creationId xmlns:a16="http://schemas.microsoft.com/office/drawing/2014/main" id="{BEEEF9B5-7C6F-F570-BAC6-A36E2A10314B}"/>
              </a:ext>
            </a:extLst>
          </p:cNvPr>
          <p:cNvGrpSpPr/>
          <p:nvPr/>
        </p:nvGrpSpPr>
        <p:grpSpPr>
          <a:xfrm flipH="1">
            <a:off x="4439609" y="4077664"/>
            <a:ext cx="246463" cy="1036822"/>
            <a:chOff x="11369663" y="4077664"/>
            <a:chExt cx="246463" cy="1036822"/>
          </a:xfrm>
        </p:grpSpPr>
        <p:cxnSp>
          <p:nvCxnSpPr>
            <p:cNvPr id="124" name="直線接點 123">
              <a:extLst>
                <a:ext uri="{FF2B5EF4-FFF2-40B4-BE49-F238E27FC236}">
                  <a16:creationId xmlns:a16="http://schemas.microsoft.com/office/drawing/2014/main" id="{20011B2C-80D8-B1F5-B95F-6C62F519E7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69663" y="5114486"/>
              <a:ext cx="246463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5" name="群組 124">
              <a:extLst>
                <a:ext uri="{FF2B5EF4-FFF2-40B4-BE49-F238E27FC236}">
                  <a16:creationId xmlns:a16="http://schemas.microsoft.com/office/drawing/2014/main" id="{9F21580C-CB26-FC7B-813D-9E94346E4F08}"/>
                </a:ext>
              </a:extLst>
            </p:cNvPr>
            <p:cNvGrpSpPr/>
            <p:nvPr/>
          </p:nvGrpSpPr>
          <p:grpSpPr>
            <a:xfrm>
              <a:off x="11369663" y="4077664"/>
              <a:ext cx="246463" cy="1030493"/>
              <a:chOff x="11369663" y="3940422"/>
              <a:chExt cx="246463" cy="1030493"/>
            </a:xfrm>
          </p:grpSpPr>
          <p:cxnSp>
            <p:nvCxnSpPr>
              <p:cNvPr id="126" name="直線接點 125">
                <a:extLst>
                  <a:ext uri="{FF2B5EF4-FFF2-40B4-BE49-F238E27FC236}">
                    <a16:creationId xmlns:a16="http://schemas.microsoft.com/office/drawing/2014/main" id="{9FD1B8F8-E347-EC9B-8505-B58118A38F0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596664" y="3940422"/>
                <a:ext cx="0" cy="1030493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線接點 126">
                <a:extLst>
                  <a:ext uri="{FF2B5EF4-FFF2-40B4-BE49-F238E27FC236}">
                    <a16:creationId xmlns:a16="http://schemas.microsoft.com/office/drawing/2014/main" id="{3767EB17-855B-9A8E-5D7F-AF0019F7FD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369663" y="3940422"/>
                <a:ext cx="246463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8" name="群組 127">
            <a:extLst>
              <a:ext uri="{FF2B5EF4-FFF2-40B4-BE49-F238E27FC236}">
                <a16:creationId xmlns:a16="http://schemas.microsoft.com/office/drawing/2014/main" id="{DDCA9FB0-8962-CC45-6FD6-5C45F1AC6CAC}"/>
              </a:ext>
            </a:extLst>
          </p:cNvPr>
          <p:cNvGrpSpPr/>
          <p:nvPr/>
        </p:nvGrpSpPr>
        <p:grpSpPr>
          <a:xfrm flipH="1">
            <a:off x="2016330" y="4077664"/>
            <a:ext cx="246463" cy="1036822"/>
            <a:chOff x="11369663" y="4077664"/>
            <a:chExt cx="246463" cy="1036822"/>
          </a:xfrm>
        </p:grpSpPr>
        <p:cxnSp>
          <p:nvCxnSpPr>
            <p:cNvPr id="129" name="直線接點 128">
              <a:extLst>
                <a:ext uri="{FF2B5EF4-FFF2-40B4-BE49-F238E27FC236}">
                  <a16:creationId xmlns:a16="http://schemas.microsoft.com/office/drawing/2014/main" id="{3E5C1C0A-D0AD-F770-551C-2C6082F786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69663" y="5114486"/>
              <a:ext cx="246463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0" name="群組 129">
              <a:extLst>
                <a:ext uri="{FF2B5EF4-FFF2-40B4-BE49-F238E27FC236}">
                  <a16:creationId xmlns:a16="http://schemas.microsoft.com/office/drawing/2014/main" id="{B277A724-3A34-FA39-E824-143E96DAC45E}"/>
                </a:ext>
              </a:extLst>
            </p:cNvPr>
            <p:cNvGrpSpPr/>
            <p:nvPr/>
          </p:nvGrpSpPr>
          <p:grpSpPr>
            <a:xfrm>
              <a:off x="11369663" y="4077664"/>
              <a:ext cx="246463" cy="1030493"/>
              <a:chOff x="11369663" y="3940422"/>
              <a:chExt cx="246463" cy="1030493"/>
            </a:xfrm>
          </p:grpSpPr>
          <p:cxnSp>
            <p:nvCxnSpPr>
              <p:cNvPr id="131" name="直線接點 130">
                <a:extLst>
                  <a:ext uri="{FF2B5EF4-FFF2-40B4-BE49-F238E27FC236}">
                    <a16:creationId xmlns:a16="http://schemas.microsoft.com/office/drawing/2014/main" id="{268DB12E-2C31-21E0-5A5D-6910C6D543C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596664" y="3940422"/>
                <a:ext cx="0" cy="1030493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線接點 131">
                <a:extLst>
                  <a:ext uri="{FF2B5EF4-FFF2-40B4-BE49-F238E27FC236}">
                    <a16:creationId xmlns:a16="http://schemas.microsoft.com/office/drawing/2014/main" id="{93E74ACE-FB56-1E91-42AF-F9B3312F2B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369663" y="3940422"/>
                <a:ext cx="246463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4" name="矩形 133">
            <a:extLst>
              <a:ext uri="{FF2B5EF4-FFF2-40B4-BE49-F238E27FC236}">
                <a16:creationId xmlns:a16="http://schemas.microsoft.com/office/drawing/2014/main" id="{8A8023F3-F37A-F54C-2FD6-3891254EBB82}"/>
              </a:ext>
            </a:extLst>
          </p:cNvPr>
          <p:cNvSpPr/>
          <p:nvPr/>
        </p:nvSpPr>
        <p:spPr>
          <a:xfrm>
            <a:off x="9319336" y="3415325"/>
            <a:ext cx="2599061" cy="36406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0042C8"/>
                </a:solidFill>
              </a:rPr>
              <a:t>3. Compute gradients</a:t>
            </a:r>
            <a:endParaRPr lang="zh-TW" altLang="en-US" sz="1800" dirty="0">
              <a:solidFill>
                <a:srgbClr val="0042C8"/>
              </a:solidFill>
            </a:endParaRPr>
          </a:p>
        </p:txBody>
      </p:sp>
      <p:sp>
        <p:nvSpPr>
          <p:cNvPr id="138" name="文字方塊 137">
            <a:extLst>
              <a:ext uri="{FF2B5EF4-FFF2-40B4-BE49-F238E27FC236}">
                <a16:creationId xmlns:a16="http://schemas.microsoft.com/office/drawing/2014/main" id="{9CB30FC6-527A-DCAF-CF68-5AED85A05460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Credit from MIT 6.5940 (Lecture 17) https://hanlab.mit.edu/courses/2023-fall-65940 [Han 2023]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127558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4D0DD82-C03A-0950-A4C4-1D80D3ED3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 Parallelism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FCE96C1-64BA-8C64-8578-A8C1973FB2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18</a:t>
            </a:fld>
            <a:endParaRPr lang="en-US"/>
          </a:p>
        </p:txBody>
      </p:sp>
      <p:sp>
        <p:nvSpPr>
          <p:cNvPr id="41" name="文字版面配置區 2">
            <a:extLst>
              <a:ext uri="{FF2B5EF4-FFF2-40B4-BE49-F238E27FC236}">
                <a16:creationId xmlns:a16="http://schemas.microsoft.com/office/drawing/2014/main" id="{59BBC64F-F054-201D-4109-72E1D0C84468}"/>
              </a:ext>
            </a:extLst>
          </p:cNvPr>
          <p:cNvSpPr txBox="1">
            <a:spLocks/>
          </p:cNvSpPr>
          <p:nvPr/>
        </p:nvSpPr>
        <p:spPr>
          <a:xfrm>
            <a:off x="838200" y="1410822"/>
            <a:ext cx="10515600" cy="552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en-US" altLang="zh-TW" sz="2400" dirty="0"/>
              <a:t>4. Synchronize and aggregate gradients (Reduce)</a:t>
            </a:r>
            <a:endParaRPr lang="zh-TW" altLang="en-US" sz="2400" dirty="0"/>
          </a:p>
        </p:txBody>
      </p:sp>
      <p:grpSp>
        <p:nvGrpSpPr>
          <p:cNvPr id="79" name="群組 78">
            <a:extLst>
              <a:ext uri="{FF2B5EF4-FFF2-40B4-BE49-F238E27FC236}">
                <a16:creationId xmlns:a16="http://schemas.microsoft.com/office/drawing/2014/main" id="{95360D85-0A06-6BB2-F5A0-795FA6738613}"/>
              </a:ext>
            </a:extLst>
          </p:cNvPr>
          <p:cNvGrpSpPr/>
          <p:nvPr/>
        </p:nvGrpSpPr>
        <p:grpSpPr>
          <a:xfrm>
            <a:off x="331306" y="2089620"/>
            <a:ext cx="11151858" cy="4124916"/>
            <a:chOff x="331306" y="2089620"/>
            <a:chExt cx="11151858" cy="4124916"/>
          </a:xfrm>
        </p:grpSpPr>
        <p:grpSp>
          <p:nvGrpSpPr>
            <p:cNvPr id="80" name="群組 79">
              <a:extLst>
                <a:ext uri="{FF2B5EF4-FFF2-40B4-BE49-F238E27FC236}">
                  <a16:creationId xmlns:a16="http://schemas.microsoft.com/office/drawing/2014/main" id="{1D137713-153C-8BE8-96D6-07D772F3BB1C}"/>
                </a:ext>
              </a:extLst>
            </p:cNvPr>
            <p:cNvGrpSpPr/>
            <p:nvPr/>
          </p:nvGrpSpPr>
          <p:grpSpPr>
            <a:xfrm>
              <a:off x="5861182" y="2089620"/>
              <a:ext cx="1900362" cy="1075414"/>
              <a:chOff x="5219589" y="1814886"/>
              <a:chExt cx="1900362" cy="1075414"/>
            </a:xfrm>
          </p:grpSpPr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AE2E02FB-FA52-B1F7-AEC7-2F54A19AD308}"/>
                  </a:ext>
                </a:extLst>
              </p:cNvPr>
              <p:cNvSpPr/>
              <p:nvPr/>
            </p:nvSpPr>
            <p:spPr>
              <a:xfrm>
                <a:off x="5331570" y="1921933"/>
                <a:ext cx="1676400" cy="364067"/>
              </a:xfrm>
              <a:prstGeom prst="rect">
                <a:avLst/>
              </a:prstGeom>
              <a:solidFill>
                <a:schemeClr val="bg2">
                  <a:lumMod val="10000"/>
                  <a:lumOff val="9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Model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381A3BD4-7D57-E522-6249-B5FD8B554CAA}"/>
                  </a:ext>
                </a:extLst>
              </p:cNvPr>
              <p:cNvSpPr/>
              <p:nvPr/>
            </p:nvSpPr>
            <p:spPr>
              <a:xfrm>
                <a:off x="5331570" y="2431219"/>
                <a:ext cx="1676400" cy="364067"/>
              </a:xfrm>
              <a:prstGeom prst="rect">
                <a:avLst/>
              </a:prstGeom>
              <a:solidFill>
                <a:srgbClr val="F4CCCC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Gradients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矩形: 圓角 112">
                <a:extLst>
                  <a:ext uri="{FF2B5EF4-FFF2-40B4-BE49-F238E27FC236}">
                    <a16:creationId xmlns:a16="http://schemas.microsoft.com/office/drawing/2014/main" id="{9930C8A6-7545-DA0C-5BEC-7F6FD316B8DD}"/>
                  </a:ext>
                </a:extLst>
              </p:cNvPr>
              <p:cNvSpPr/>
              <p:nvPr/>
            </p:nvSpPr>
            <p:spPr>
              <a:xfrm>
                <a:off x="5219589" y="1814886"/>
                <a:ext cx="1900362" cy="1075414"/>
              </a:xfrm>
              <a:prstGeom prst="roundRect">
                <a:avLst>
                  <a:gd name="adj" fmla="val 9770"/>
                </a:avLst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81" name="左大括弧 80">
              <a:extLst>
                <a:ext uri="{FF2B5EF4-FFF2-40B4-BE49-F238E27FC236}">
                  <a16:creationId xmlns:a16="http://schemas.microsoft.com/office/drawing/2014/main" id="{771A2EAC-D3B6-68D1-A79F-68E36011CCFE}"/>
                </a:ext>
              </a:extLst>
            </p:cNvPr>
            <p:cNvSpPr/>
            <p:nvPr/>
          </p:nvSpPr>
          <p:spPr>
            <a:xfrm>
              <a:off x="1431235" y="2089620"/>
              <a:ext cx="261730" cy="122251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2" name="左大括弧 81">
              <a:extLst>
                <a:ext uri="{FF2B5EF4-FFF2-40B4-BE49-F238E27FC236}">
                  <a16:creationId xmlns:a16="http://schemas.microsoft.com/office/drawing/2014/main" id="{FFFDBB3A-C9BC-AF76-1A40-164E732FEA5E}"/>
                </a:ext>
              </a:extLst>
            </p:cNvPr>
            <p:cNvSpPr/>
            <p:nvPr/>
          </p:nvSpPr>
          <p:spPr>
            <a:xfrm>
              <a:off x="1431235" y="3706495"/>
              <a:ext cx="261730" cy="1752599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4C55CABB-D8DB-5714-DA81-11DB2983BCA5}"/>
                </a:ext>
              </a:extLst>
            </p:cNvPr>
            <p:cNvSpPr/>
            <p:nvPr/>
          </p:nvSpPr>
          <p:spPr>
            <a:xfrm>
              <a:off x="3108697" y="5765944"/>
              <a:ext cx="7405332" cy="44859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Training dataset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EE222AB4-D5D6-83DC-36FB-B74210FF19CC}"/>
                </a:ext>
              </a:extLst>
            </p:cNvPr>
            <p:cNvSpPr/>
            <p:nvPr/>
          </p:nvSpPr>
          <p:spPr>
            <a:xfrm>
              <a:off x="431026" y="2391029"/>
              <a:ext cx="1047585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Parameter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Server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52219C75-0305-B1F3-C8F2-039D3C6AED00}"/>
                </a:ext>
              </a:extLst>
            </p:cNvPr>
            <p:cNvSpPr/>
            <p:nvPr/>
          </p:nvSpPr>
          <p:spPr>
            <a:xfrm>
              <a:off x="331306" y="4257633"/>
              <a:ext cx="1168178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Pool 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of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worker nodes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86" name="群組 85">
              <a:extLst>
                <a:ext uri="{FF2B5EF4-FFF2-40B4-BE49-F238E27FC236}">
                  <a16:creationId xmlns:a16="http://schemas.microsoft.com/office/drawing/2014/main" id="{DB4A2713-2927-527B-178F-4B1B209787DD}"/>
                </a:ext>
              </a:extLst>
            </p:cNvPr>
            <p:cNvGrpSpPr/>
            <p:nvPr/>
          </p:nvGrpSpPr>
          <p:grpSpPr>
            <a:xfrm>
              <a:off x="2139563" y="3784821"/>
              <a:ext cx="9343601" cy="1614115"/>
              <a:chOff x="2139563" y="3784821"/>
              <a:chExt cx="9343601" cy="1614115"/>
            </a:xfrm>
          </p:grpSpPr>
          <p:grpSp>
            <p:nvGrpSpPr>
              <p:cNvPr id="87" name="群組 86">
                <a:extLst>
                  <a:ext uri="{FF2B5EF4-FFF2-40B4-BE49-F238E27FC236}">
                    <a16:creationId xmlns:a16="http://schemas.microsoft.com/office/drawing/2014/main" id="{5F8337C4-8313-AB10-624C-35CE9035AFA8}"/>
                  </a:ext>
                </a:extLst>
              </p:cNvPr>
              <p:cNvGrpSpPr/>
              <p:nvPr/>
            </p:nvGrpSpPr>
            <p:grpSpPr>
              <a:xfrm>
                <a:off x="702504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106" name="矩形: 圓角 105">
                  <a:extLst>
                    <a:ext uri="{FF2B5EF4-FFF2-40B4-BE49-F238E27FC236}">
                      <a16:creationId xmlns:a16="http://schemas.microsoft.com/office/drawing/2014/main" id="{F34CB79E-4256-A750-DF83-FA35DC913A9D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107" name="群組 106">
                  <a:extLst>
                    <a:ext uri="{FF2B5EF4-FFF2-40B4-BE49-F238E27FC236}">
                      <a16:creationId xmlns:a16="http://schemas.microsoft.com/office/drawing/2014/main" id="{59D13207-794E-FF0E-8880-757E6D3AFA48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108" name="矩形 107">
                    <a:extLst>
                      <a:ext uri="{FF2B5EF4-FFF2-40B4-BE49-F238E27FC236}">
                        <a16:creationId xmlns:a16="http://schemas.microsoft.com/office/drawing/2014/main" id="{E4286681-A3ED-C64E-4D63-1C34262C4AC8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9" name="矩形 108">
                    <a:extLst>
                      <a:ext uri="{FF2B5EF4-FFF2-40B4-BE49-F238E27FC236}">
                        <a16:creationId xmlns:a16="http://schemas.microsoft.com/office/drawing/2014/main" id="{62B82CCA-DA96-EA86-66C3-EAEF0C5DE082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" name="矩形 109">
                    <a:extLst>
                      <a:ext uri="{FF2B5EF4-FFF2-40B4-BE49-F238E27FC236}">
                        <a16:creationId xmlns:a16="http://schemas.microsoft.com/office/drawing/2014/main" id="{98F0694B-22DA-145A-E26F-A1C258E7098E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8" name="群組 87">
                <a:extLst>
                  <a:ext uri="{FF2B5EF4-FFF2-40B4-BE49-F238E27FC236}">
                    <a16:creationId xmlns:a16="http://schemas.microsoft.com/office/drawing/2014/main" id="{E648C6D0-DCEB-0994-7906-603A5AE9583B}"/>
                  </a:ext>
                </a:extLst>
              </p:cNvPr>
              <p:cNvGrpSpPr/>
              <p:nvPr/>
            </p:nvGrpSpPr>
            <p:grpSpPr>
              <a:xfrm>
                <a:off x="458230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101" name="矩形: 圓角 100">
                  <a:extLst>
                    <a:ext uri="{FF2B5EF4-FFF2-40B4-BE49-F238E27FC236}">
                      <a16:creationId xmlns:a16="http://schemas.microsoft.com/office/drawing/2014/main" id="{B645A0B4-AF6F-1898-5AE3-6B163C4098FA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102" name="群組 101">
                  <a:extLst>
                    <a:ext uri="{FF2B5EF4-FFF2-40B4-BE49-F238E27FC236}">
                      <a16:creationId xmlns:a16="http://schemas.microsoft.com/office/drawing/2014/main" id="{E6C66A96-E1B2-3C78-AA4E-69C3A1F91240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103" name="矩形 102">
                    <a:extLst>
                      <a:ext uri="{FF2B5EF4-FFF2-40B4-BE49-F238E27FC236}">
                        <a16:creationId xmlns:a16="http://schemas.microsoft.com/office/drawing/2014/main" id="{38AD9396-4C48-6950-0F61-E647806E2429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" name="矩形 103">
                    <a:extLst>
                      <a:ext uri="{FF2B5EF4-FFF2-40B4-BE49-F238E27FC236}">
                        <a16:creationId xmlns:a16="http://schemas.microsoft.com/office/drawing/2014/main" id="{2D613794-E78A-256C-902F-7DD89B488ED2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" name="矩形 104">
                    <a:extLst>
                      <a:ext uri="{FF2B5EF4-FFF2-40B4-BE49-F238E27FC236}">
                        <a16:creationId xmlns:a16="http://schemas.microsoft.com/office/drawing/2014/main" id="{D5C58FDF-EA68-5F67-F9A7-2FD175BADC6B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9" name="群組 88">
                <a:extLst>
                  <a:ext uri="{FF2B5EF4-FFF2-40B4-BE49-F238E27FC236}">
                    <a16:creationId xmlns:a16="http://schemas.microsoft.com/office/drawing/2014/main" id="{4F53FD73-3825-DFE3-BED4-F5738EDAE6B9}"/>
                  </a:ext>
                </a:extLst>
              </p:cNvPr>
              <p:cNvGrpSpPr/>
              <p:nvPr/>
            </p:nvGrpSpPr>
            <p:grpSpPr>
              <a:xfrm>
                <a:off x="213956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96" name="矩形: 圓角 95">
                  <a:extLst>
                    <a:ext uri="{FF2B5EF4-FFF2-40B4-BE49-F238E27FC236}">
                      <a16:creationId xmlns:a16="http://schemas.microsoft.com/office/drawing/2014/main" id="{41874ADB-C511-B56E-FD51-E7AF398DFFD4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97" name="群組 96">
                  <a:extLst>
                    <a:ext uri="{FF2B5EF4-FFF2-40B4-BE49-F238E27FC236}">
                      <a16:creationId xmlns:a16="http://schemas.microsoft.com/office/drawing/2014/main" id="{922350A2-EE2B-15BB-663D-5CB609A73986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98" name="矩形 97">
                    <a:extLst>
                      <a:ext uri="{FF2B5EF4-FFF2-40B4-BE49-F238E27FC236}">
                        <a16:creationId xmlns:a16="http://schemas.microsoft.com/office/drawing/2014/main" id="{95811B70-929B-BD8A-1303-66D04BF60D0D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9" name="矩形 98">
                    <a:extLst>
                      <a:ext uri="{FF2B5EF4-FFF2-40B4-BE49-F238E27FC236}">
                        <a16:creationId xmlns:a16="http://schemas.microsoft.com/office/drawing/2014/main" id="{81978E9E-793F-00A9-3C8E-BD0710D1120F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0" name="矩形 99">
                    <a:extLst>
                      <a:ext uri="{FF2B5EF4-FFF2-40B4-BE49-F238E27FC236}">
                        <a16:creationId xmlns:a16="http://schemas.microsoft.com/office/drawing/2014/main" id="{6B0BA057-28F6-7FC2-877F-34B834967048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0" name="群組 89">
                <a:extLst>
                  <a:ext uri="{FF2B5EF4-FFF2-40B4-BE49-F238E27FC236}">
                    <a16:creationId xmlns:a16="http://schemas.microsoft.com/office/drawing/2014/main" id="{422E0712-83EB-AAB4-1ADC-D06E153E6A9E}"/>
                  </a:ext>
                </a:extLst>
              </p:cNvPr>
              <p:cNvGrpSpPr/>
              <p:nvPr/>
            </p:nvGrpSpPr>
            <p:grpSpPr>
              <a:xfrm>
                <a:off x="9467784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91" name="矩形: 圓角 90">
                  <a:extLst>
                    <a:ext uri="{FF2B5EF4-FFF2-40B4-BE49-F238E27FC236}">
                      <a16:creationId xmlns:a16="http://schemas.microsoft.com/office/drawing/2014/main" id="{7C81716A-1221-A167-DB79-6C480790C661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92" name="群組 91">
                  <a:extLst>
                    <a:ext uri="{FF2B5EF4-FFF2-40B4-BE49-F238E27FC236}">
                      <a16:creationId xmlns:a16="http://schemas.microsoft.com/office/drawing/2014/main" id="{C3284842-79DA-244F-0DA6-AC85AD4B0223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93" name="矩形 92">
                    <a:extLst>
                      <a:ext uri="{FF2B5EF4-FFF2-40B4-BE49-F238E27FC236}">
                        <a16:creationId xmlns:a16="http://schemas.microsoft.com/office/drawing/2014/main" id="{6BA166A2-6E17-1141-EBDA-02CBD64F998C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4" name="矩形 93">
                    <a:extLst>
                      <a:ext uri="{FF2B5EF4-FFF2-40B4-BE49-F238E27FC236}">
                        <a16:creationId xmlns:a16="http://schemas.microsoft.com/office/drawing/2014/main" id="{67194333-EAAF-4C93-1824-85277A229701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5" name="矩形 94">
                    <a:extLst>
                      <a:ext uri="{FF2B5EF4-FFF2-40B4-BE49-F238E27FC236}">
                        <a16:creationId xmlns:a16="http://schemas.microsoft.com/office/drawing/2014/main" id="{C3A5CC8E-8682-97A9-34FD-A75792AB6542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37" name="群組 136">
            <a:extLst>
              <a:ext uri="{FF2B5EF4-FFF2-40B4-BE49-F238E27FC236}">
                <a16:creationId xmlns:a16="http://schemas.microsoft.com/office/drawing/2014/main" id="{61DD4B40-57BD-ABDE-C8AC-8C48D9C66F4C}"/>
              </a:ext>
            </a:extLst>
          </p:cNvPr>
          <p:cNvGrpSpPr/>
          <p:nvPr/>
        </p:nvGrpSpPr>
        <p:grpSpPr>
          <a:xfrm>
            <a:off x="3147252" y="3070020"/>
            <a:ext cx="7346700" cy="823546"/>
            <a:chOff x="3147252" y="3070020"/>
            <a:chExt cx="7346700" cy="823546"/>
          </a:xfrm>
        </p:grpSpPr>
        <p:cxnSp>
          <p:nvCxnSpPr>
            <p:cNvPr id="118" name="直線接點 117">
              <a:extLst>
                <a:ext uri="{FF2B5EF4-FFF2-40B4-BE49-F238E27FC236}">
                  <a16:creationId xmlns:a16="http://schemas.microsoft.com/office/drawing/2014/main" id="{90671F55-ED54-C959-F753-EC6D9C4A377D}"/>
                </a:ext>
              </a:extLst>
            </p:cNvPr>
            <p:cNvCxnSpPr>
              <a:cxnSpLocks/>
              <a:stCxn id="93" idx="0"/>
            </p:cNvCxnSpPr>
            <p:nvPr/>
          </p:nvCxnSpPr>
          <p:spPr>
            <a:xfrm flipH="1" flipV="1">
              <a:off x="10475474" y="3448587"/>
              <a:ext cx="1" cy="444979"/>
            </a:xfrm>
            <a:prstGeom prst="line">
              <a:avLst/>
            </a:prstGeom>
            <a:ln w="38100">
              <a:solidFill>
                <a:srgbClr val="C00000"/>
              </a:solidFill>
              <a:headEnd w="lg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線接點 118">
              <a:extLst>
                <a:ext uri="{FF2B5EF4-FFF2-40B4-BE49-F238E27FC236}">
                  <a16:creationId xmlns:a16="http://schemas.microsoft.com/office/drawing/2014/main" id="{7DFEB964-2560-27F2-2092-00DB7C86BF4B}"/>
                </a:ext>
              </a:extLst>
            </p:cNvPr>
            <p:cNvCxnSpPr>
              <a:cxnSpLocks/>
              <a:stCxn id="108" idx="0"/>
            </p:cNvCxnSpPr>
            <p:nvPr/>
          </p:nvCxnSpPr>
          <p:spPr>
            <a:xfrm flipH="1" flipV="1">
              <a:off x="8032733" y="3448587"/>
              <a:ext cx="1" cy="444979"/>
            </a:xfrm>
            <a:prstGeom prst="line">
              <a:avLst/>
            </a:prstGeom>
            <a:ln w="38100">
              <a:solidFill>
                <a:srgbClr val="C00000"/>
              </a:solidFill>
              <a:headEnd w="lg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線接點 119">
              <a:extLst>
                <a:ext uri="{FF2B5EF4-FFF2-40B4-BE49-F238E27FC236}">
                  <a16:creationId xmlns:a16="http://schemas.microsoft.com/office/drawing/2014/main" id="{328E55EF-1FE0-BA80-00C1-EB83258F95A0}"/>
                </a:ext>
              </a:extLst>
            </p:cNvPr>
            <p:cNvCxnSpPr>
              <a:cxnSpLocks/>
              <a:stCxn id="103" idx="0"/>
            </p:cNvCxnSpPr>
            <p:nvPr/>
          </p:nvCxnSpPr>
          <p:spPr>
            <a:xfrm flipH="1" flipV="1">
              <a:off x="5589993" y="3448587"/>
              <a:ext cx="1" cy="444979"/>
            </a:xfrm>
            <a:prstGeom prst="line">
              <a:avLst/>
            </a:prstGeom>
            <a:ln w="38100">
              <a:solidFill>
                <a:srgbClr val="C00000"/>
              </a:solidFill>
              <a:headEnd w="lg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線接點 120">
              <a:extLst>
                <a:ext uri="{FF2B5EF4-FFF2-40B4-BE49-F238E27FC236}">
                  <a16:creationId xmlns:a16="http://schemas.microsoft.com/office/drawing/2014/main" id="{24E028F0-8F7A-1702-EB82-1746F0D0123E}"/>
                </a:ext>
              </a:extLst>
            </p:cNvPr>
            <p:cNvCxnSpPr>
              <a:cxnSpLocks/>
              <a:stCxn id="98" idx="0"/>
            </p:cNvCxnSpPr>
            <p:nvPr/>
          </p:nvCxnSpPr>
          <p:spPr>
            <a:xfrm flipV="1">
              <a:off x="3147254" y="3429000"/>
              <a:ext cx="0" cy="464566"/>
            </a:xfrm>
            <a:prstGeom prst="line">
              <a:avLst/>
            </a:prstGeom>
            <a:ln w="38100">
              <a:solidFill>
                <a:srgbClr val="C00000"/>
              </a:solidFill>
              <a:headEnd w="lg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線接點 122">
              <a:extLst>
                <a:ext uri="{FF2B5EF4-FFF2-40B4-BE49-F238E27FC236}">
                  <a16:creationId xmlns:a16="http://schemas.microsoft.com/office/drawing/2014/main" id="{203D60DD-C03C-704F-1E02-75797D5582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47252" y="3448587"/>
              <a:ext cx="7346700" cy="0"/>
            </a:xfrm>
            <a:prstGeom prst="line">
              <a:avLst/>
            </a:prstGeom>
            <a:ln w="38100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線接點 124">
              <a:extLst>
                <a:ext uri="{FF2B5EF4-FFF2-40B4-BE49-F238E27FC236}">
                  <a16:creationId xmlns:a16="http://schemas.microsoft.com/office/drawing/2014/main" id="{CD7F6E8E-E64B-85D4-F3FA-B39DB31191C5}"/>
                </a:ext>
              </a:extLst>
            </p:cNvPr>
            <p:cNvCxnSpPr>
              <a:cxnSpLocks/>
              <a:endCxn id="112" idx="2"/>
            </p:cNvCxnSpPr>
            <p:nvPr/>
          </p:nvCxnSpPr>
          <p:spPr>
            <a:xfrm flipH="1" flipV="1">
              <a:off x="6811363" y="3070020"/>
              <a:ext cx="2870" cy="386523"/>
            </a:xfrm>
            <a:prstGeom prst="line">
              <a:avLst/>
            </a:prstGeom>
            <a:ln w="38100">
              <a:solidFill>
                <a:srgbClr val="C00000"/>
              </a:solidFill>
              <a:headEnd w="lg" len="med"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9" name="矩形 138">
            <a:extLst>
              <a:ext uri="{FF2B5EF4-FFF2-40B4-BE49-F238E27FC236}">
                <a16:creationId xmlns:a16="http://schemas.microsoft.com/office/drawing/2014/main" id="{8BA5076D-4D4D-82BB-6901-03A084349F9E}"/>
              </a:ext>
            </a:extLst>
          </p:cNvPr>
          <p:cNvSpPr/>
          <p:nvPr/>
        </p:nvSpPr>
        <p:spPr>
          <a:xfrm>
            <a:off x="2681688" y="3108864"/>
            <a:ext cx="2871536" cy="36406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C00000"/>
                </a:solidFill>
              </a:rPr>
              <a:t>4. Aggregate gradients</a:t>
            </a:r>
            <a:endParaRPr lang="zh-TW" altLang="en-US" sz="1800" dirty="0">
              <a:solidFill>
                <a:srgbClr val="C00000"/>
              </a:solidFill>
            </a:endParaRPr>
          </a:p>
        </p:txBody>
      </p:sp>
      <p:sp>
        <p:nvSpPr>
          <p:cNvPr id="143" name="文字方塊 142">
            <a:extLst>
              <a:ext uri="{FF2B5EF4-FFF2-40B4-BE49-F238E27FC236}">
                <a16:creationId xmlns:a16="http://schemas.microsoft.com/office/drawing/2014/main" id="{DD315D1E-AB63-C5CE-680C-59A99F0F55A2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Credit from MIT 6.5940 (Lecture 17) https://hanlab.mit.edu/courses/2023-fall-65940 [Han 2023]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7836459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3D28A78-19C6-ACFA-2C45-D2A34D6C6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 Parallelism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5A0B0DC-40A6-24E2-4034-B7DA70F51AF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19</a:t>
            </a:fld>
            <a:endParaRPr lang="en-US"/>
          </a:p>
        </p:txBody>
      </p:sp>
      <p:sp>
        <p:nvSpPr>
          <p:cNvPr id="39" name="文字版面配置區 2">
            <a:extLst>
              <a:ext uri="{FF2B5EF4-FFF2-40B4-BE49-F238E27FC236}">
                <a16:creationId xmlns:a16="http://schemas.microsoft.com/office/drawing/2014/main" id="{9FFD3B77-73B2-1442-763D-55A1C8F5E4B8}"/>
              </a:ext>
            </a:extLst>
          </p:cNvPr>
          <p:cNvSpPr txBox="1">
            <a:spLocks/>
          </p:cNvSpPr>
          <p:nvPr/>
        </p:nvSpPr>
        <p:spPr>
          <a:xfrm>
            <a:off x="838200" y="1410822"/>
            <a:ext cx="10515600" cy="552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en-US" altLang="zh-TW" sz="2400" dirty="0"/>
              <a:t>5. Update model parameters</a:t>
            </a:r>
            <a:endParaRPr lang="zh-TW" altLang="en-US" sz="2400" dirty="0"/>
          </a:p>
        </p:txBody>
      </p:sp>
      <p:grpSp>
        <p:nvGrpSpPr>
          <p:cNvPr id="77" name="群組 76">
            <a:extLst>
              <a:ext uri="{FF2B5EF4-FFF2-40B4-BE49-F238E27FC236}">
                <a16:creationId xmlns:a16="http://schemas.microsoft.com/office/drawing/2014/main" id="{10BA6DBC-9C4E-EB0E-7881-4E6C08EA0289}"/>
              </a:ext>
            </a:extLst>
          </p:cNvPr>
          <p:cNvGrpSpPr/>
          <p:nvPr/>
        </p:nvGrpSpPr>
        <p:grpSpPr>
          <a:xfrm>
            <a:off x="331306" y="2089620"/>
            <a:ext cx="11151858" cy="4124916"/>
            <a:chOff x="331306" y="2089620"/>
            <a:chExt cx="11151858" cy="4124916"/>
          </a:xfrm>
        </p:grpSpPr>
        <p:grpSp>
          <p:nvGrpSpPr>
            <p:cNvPr id="78" name="群組 77">
              <a:extLst>
                <a:ext uri="{FF2B5EF4-FFF2-40B4-BE49-F238E27FC236}">
                  <a16:creationId xmlns:a16="http://schemas.microsoft.com/office/drawing/2014/main" id="{7BB6E263-D5E5-0B30-7C91-8A46F04FC9D6}"/>
                </a:ext>
              </a:extLst>
            </p:cNvPr>
            <p:cNvGrpSpPr/>
            <p:nvPr/>
          </p:nvGrpSpPr>
          <p:grpSpPr>
            <a:xfrm>
              <a:off x="5861182" y="2089620"/>
              <a:ext cx="1900362" cy="1075414"/>
              <a:chOff x="5219589" y="1814886"/>
              <a:chExt cx="1900362" cy="1075414"/>
            </a:xfrm>
          </p:grpSpPr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E4086D40-5FA2-3745-0491-192C99CEE323}"/>
                  </a:ext>
                </a:extLst>
              </p:cNvPr>
              <p:cNvSpPr/>
              <p:nvPr/>
            </p:nvSpPr>
            <p:spPr>
              <a:xfrm>
                <a:off x="5331570" y="1921933"/>
                <a:ext cx="1676400" cy="364067"/>
              </a:xfrm>
              <a:prstGeom prst="rect">
                <a:avLst/>
              </a:prstGeom>
              <a:solidFill>
                <a:schemeClr val="bg2">
                  <a:lumMod val="10000"/>
                  <a:lumOff val="9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Model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0B8724F5-60AF-438F-1976-0A6236B705E0}"/>
                  </a:ext>
                </a:extLst>
              </p:cNvPr>
              <p:cNvSpPr/>
              <p:nvPr/>
            </p:nvSpPr>
            <p:spPr>
              <a:xfrm>
                <a:off x="5331570" y="2431219"/>
                <a:ext cx="1676400" cy="364067"/>
              </a:xfrm>
              <a:prstGeom prst="rect">
                <a:avLst/>
              </a:prstGeom>
              <a:solidFill>
                <a:srgbClr val="F4CCCC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Gradients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矩形: 圓角 110">
                <a:extLst>
                  <a:ext uri="{FF2B5EF4-FFF2-40B4-BE49-F238E27FC236}">
                    <a16:creationId xmlns:a16="http://schemas.microsoft.com/office/drawing/2014/main" id="{361893FF-1369-A359-7D10-4B0FA3F0A395}"/>
                  </a:ext>
                </a:extLst>
              </p:cNvPr>
              <p:cNvSpPr/>
              <p:nvPr/>
            </p:nvSpPr>
            <p:spPr>
              <a:xfrm>
                <a:off x="5219589" y="1814886"/>
                <a:ext cx="1900362" cy="1075414"/>
              </a:xfrm>
              <a:prstGeom prst="roundRect">
                <a:avLst>
                  <a:gd name="adj" fmla="val 9770"/>
                </a:avLst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79" name="左大括弧 78">
              <a:extLst>
                <a:ext uri="{FF2B5EF4-FFF2-40B4-BE49-F238E27FC236}">
                  <a16:creationId xmlns:a16="http://schemas.microsoft.com/office/drawing/2014/main" id="{A33A37DF-FBE0-D8AD-DCA1-484190952AFC}"/>
                </a:ext>
              </a:extLst>
            </p:cNvPr>
            <p:cNvSpPr/>
            <p:nvPr/>
          </p:nvSpPr>
          <p:spPr>
            <a:xfrm>
              <a:off x="1431235" y="2089620"/>
              <a:ext cx="261730" cy="122251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左大括弧 79">
              <a:extLst>
                <a:ext uri="{FF2B5EF4-FFF2-40B4-BE49-F238E27FC236}">
                  <a16:creationId xmlns:a16="http://schemas.microsoft.com/office/drawing/2014/main" id="{86B14D94-B17A-668D-ACEF-FE1A74E41A4A}"/>
                </a:ext>
              </a:extLst>
            </p:cNvPr>
            <p:cNvSpPr/>
            <p:nvPr/>
          </p:nvSpPr>
          <p:spPr>
            <a:xfrm>
              <a:off x="1431235" y="3706495"/>
              <a:ext cx="261730" cy="1752599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D27BD3E0-F21C-0205-E937-1350757E66E9}"/>
                </a:ext>
              </a:extLst>
            </p:cNvPr>
            <p:cNvSpPr/>
            <p:nvPr/>
          </p:nvSpPr>
          <p:spPr>
            <a:xfrm>
              <a:off x="3108697" y="5765944"/>
              <a:ext cx="7405332" cy="44859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Training dataset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1EF40D4C-CBA0-E4DF-0118-AFA15CD3497A}"/>
                </a:ext>
              </a:extLst>
            </p:cNvPr>
            <p:cNvSpPr/>
            <p:nvPr/>
          </p:nvSpPr>
          <p:spPr>
            <a:xfrm>
              <a:off x="431026" y="2391029"/>
              <a:ext cx="1047585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Parameter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Server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A544F4E9-8F90-853B-CB18-77D51E6F0D29}"/>
                </a:ext>
              </a:extLst>
            </p:cNvPr>
            <p:cNvSpPr/>
            <p:nvPr/>
          </p:nvSpPr>
          <p:spPr>
            <a:xfrm>
              <a:off x="331306" y="4257633"/>
              <a:ext cx="1168178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Pool 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of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worker nodes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84" name="群組 83">
              <a:extLst>
                <a:ext uri="{FF2B5EF4-FFF2-40B4-BE49-F238E27FC236}">
                  <a16:creationId xmlns:a16="http://schemas.microsoft.com/office/drawing/2014/main" id="{F9AD4CA7-51B5-9920-6A6C-73BB03C30CB5}"/>
                </a:ext>
              </a:extLst>
            </p:cNvPr>
            <p:cNvGrpSpPr/>
            <p:nvPr/>
          </p:nvGrpSpPr>
          <p:grpSpPr>
            <a:xfrm>
              <a:off x="2139563" y="3784821"/>
              <a:ext cx="9343601" cy="1614115"/>
              <a:chOff x="2139563" y="3784821"/>
              <a:chExt cx="9343601" cy="1614115"/>
            </a:xfrm>
          </p:grpSpPr>
          <p:grpSp>
            <p:nvGrpSpPr>
              <p:cNvPr id="85" name="群組 84">
                <a:extLst>
                  <a:ext uri="{FF2B5EF4-FFF2-40B4-BE49-F238E27FC236}">
                    <a16:creationId xmlns:a16="http://schemas.microsoft.com/office/drawing/2014/main" id="{13E8E7A3-DC57-4F73-D768-5F790E093C00}"/>
                  </a:ext>
                </a:extLst>
              </p:cNvPr>
              <p:cNvGrpSpPr/>
              <p:nvPr/>
            </p:nvGrpSpPr>
            <p:grpSpPr>
              <a:xfrm>
                <a:off x="702504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104" name="矩形: 圓角 103">
                  <a:extLst>
                    <a:ext uri="{FF2B5EF4-FFF2-40B4-BE49-F238E27FC236}">
                      <a16:creationId xmlns:a16="http://schemas.microsoft.com/office/drawing/2014/main" id="{A2DAFDB0-A9EB-D5BA-8C78-2A581F63784E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105" name="群組 104">
                  <a:extLst>
                    <a:ext uri="{FF2B5EF4-FFF2-40B4-BE49-F238E27FC236}">
                      <a16:creationId xmlns:a16="http://schemas.microsoft.com/office/drawing/2014/main" id="{11B917EE-7D4E-2CD4-475D-0F944F3B0DB7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106" name="矩形 105">
                    <a:extLst>
                      <a:ext uri="{FF2B5EF4-FFF2-40B4-BE49-F238E27FC236}">
                        <a16:creationId xmlns:a16="http://schemas.microsoft.com/office/drawing/2014/main" id="{A8BF693D-B5DA-0652-51C3-971E163DFBB4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7" name="矩形 106">
                    <a:extLst>
                      <a:ext uri="{FF2B5EF4-FFF2-40B4-BE49-F238E27FC236}">
                        <a16:creationId xmlns:a16="http://schemas.microsoft.com/office/drawing/2014/main" id="{AB72B8FB-F667-4A72-6866-9ADBC32C61BB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8" name="矩形 107">
                    <a:extLst>
                      <a:ext uri="{FF2B5EF4-FFF2-40B4-BE49-F238E27FC236}">
                        <a16:creationId xmlns:a16="http://schemas.microsoft.com/office/drawing/2014/main" id="{2BFBB4D0-F205-9BCE-6802-8F79CA3D71FC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6" name="群組 85">
                <a:extLst>
                  <a:ext uri="{FF2B5EF4-FFF2-40B4-BE49-F238E27FC236}">
                    <a16:creationId xmlns:a16="http://schemas.microsoft.com/office/drawing/2014/main" id="{9847C1E8-D498-B46F-3313-DCB45808D836}"/>
                  </a:ext>
                </a:extLst>
              </p:cNvPr>
              <p:cNvGrpSpPr/>
              <p:nvPr/>
            </p:nvGrpSpPr>
            <p:grpSpPr>
              <a:xfrm>
                <a:off x="458230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99" name="矩形: 圓角 98">
                  <a:extLst>
                    <a:ext uri="{FF2B5EF4-FFF2-40B4-BE49-F238E27FC236}">
                      <a16:creationId xmlns:a16="http://schemas.microsoft.com/office/drawing/2014/main" id="{E941C35C-1BE6-5F2A-38B0-79A9F9AC0F36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100" name="群組 99">
                  <a:extLst>
                    <a:ext uri="{FF2B5EF4-FFF2-40B4-BE49-F238E27FC236}">
                      <a16:creationId xmlns:a16="http://schemas.microsoft.com/office/drawing/2014/main" id="{583D33F6-0B3A-FECD-1E60-F8323B901B93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101" name="矩形 100">
                    <a:extLst>
                      <a:ext uri="{FF2B5EF4-FFF2-40B4-BE49-F238E27FC236}">
                        <a16:creationId xmlns:a16="http://schemas.microsoft.com/office/drawing/2014/main" id="{8156DDAE-23B3-DC94-7E96-80FC8D4129C2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2" name="矩形 101">
                    <a:extLst>
                      <a:ext uri="{FF2B5EF4-FFF2-40B4-BE49-F238E27FC236}">
                        <a16:creationId xmlns:a16="http://schemas.microsoft.com/office/drawing/2014/main" id="{C7302310-5529-8730-031C-2F7A244AC607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3" name="矩形 102">
                    <a:extLst>
                      <a:ext uri="{FF2B5EF4-FFF2-40B4-BE49-F238E27FC236}">
                        <a16:creationId xmlns:a16="http://schemas.microsoft.com/office/drawing/2014/main" id="{C0BE99AF-02C4-840D-E52B-0748071E93EC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7" name="群組 86">
                <a:extLst>
                  <a:ext uri="{FF2B5EF4-FFF2-40B4-BE49-F238E27FC236}">
                    <a16:creationId xmlns:a16="http://schemas.microsoft.com/office/drawing/2014/main" id="{26C50432-B133-C1C9-2D80-C60912388CC8}"/>
                  </a:ext>
                </a:extLst>
              </p:cNvPr>
              <p:cNvGrpSpPr/>
              <p:nvPr/>
            </p:nvGrpSpPr>
            <p:grpSpPr>
              <a:xfrm>
                <a:off x="213956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94" name="矩形: 圓角 93">
                  <a:extLst>
                    <a:ext uri="{FF2B5EF4-FFF2-40B4-BE49-F238E27FC236}">
                      <a16:creationId xmlns:a16="http://schemas.microsoft.com/office/drawing/2014/main" id="{381674BE-AADB-FC1A-92A1-65E4B653A956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95" name="群組 94">
                  <a:extLst>
                    <a:ext uri="{FF2B5EF4-FFF2-40B4-BE49-F238E27FC236}">
                      <a16:creationId xmlns:a16="http://schemas.microsoft.com/office/drawing/2014/main" id="{989F194F-80B0-0CF4-67C5-B07F91D37BEA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96" name="矩形 95">
                    <a:extLst>
                      <a:ext uri="{FF2B5EF4-FFF2-40B4-BE49-F238E27FC236}">
                        <a16:creationId xmlns:a16="http://schemas.microsoft.com/office/drawing/2014/main" id="{491A911C-263D-8BF6-F5FC-B00277CF16E5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7" name="矩形 96">
                    <a:extLst>
                      <a:ext uri="{FF2B5EF4-FFF2-40B4-BE49-F238E27FC236}">
                        <a16:creationId xmlns:a16="http://schemas.microsoft.com/office/drawing/2014/main" id="{48A2BCB7-0D3F-D35B-B06D-10B28E64F710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8" name="矩形 97">
                    <a:extLst>
                      <a:ext uri="{FF2B5EF4-FFF2-40B4-BE49-F238E27FC236}">
                        <a16:creationId xmlns:a16="http://schemas.microsoft.com/office/drawing/2014/main" id="{838FB624-1164-9AD8-894E-FBC6478F432C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88" name="群組 87">
                <a:extLst>
                  <a:ext uri="{FF2B5EF4-FFF2-40B4-BE49-F238E27FC236}">
                    <a16:creationId xmlns:a16="http://schemas.microsoft.com/office/drawing/2014/main" id="{AF12A2B0-5C62-28EB-24E1-2BE404249743}"/>
                  </a:ext>
                </a:extLst>
              </p:cNvPr>
              <p:cNvGrpSpPr/>
              <p:nvPr/>
            </p:nvGrpSpPr>
            <p:grpSpPr>
              <a:xfrm>
                <a:off x="9467784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89" name="矩形: 圓角 88">
                  <a:extLst>
                    <a:ext uri="{FF2B5EF4-FFF2-40B4-BE49-F238E27FC236}">
                      <a16:creationId xmlns:a16="http://schemas.microsoft.com/office/drawing/2014/main" id="{4BBFC1A5-1199-BBB9-DA54-22A989CF1A75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90" name="群組 89">
                  <a:extLst>
                    <a:ext uri="{FF2B5EF4-FFF2-40B4-BE49-F238E27FC236}">
                      <a16:creationId xmlns:a16="http://schemas.microsoft.com/office/drawing/2014/main" id="{DE95C8A9-4CCA-FB8E-0FC8-7CF4497E22E5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91" name="矩形 90">
                    <a:extLst>
                      <a:ext uri="{FF2B5EF4-FFF2-40B4-BE49-F238E27FC236}">
                        <a16:creationId xmlns:a16="http://schemas.microsoft.com/office/drawing/2014/main" id="{83A3580F-1204-C579-A77D-D1278FAFB490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" name="矩形 91">
                    <a:extLst>
                      <a:ext uri="{FF2B5EF4-FFF2-40B4-BE49-F238E27FC236}">
                        <a16:creationId xmlns:a16="http://schemas.microsoft.com/office/drawing/2014/main" id="{ADB421AE-48DA-9E99-C91B-A53583C05A1D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3" name="矩形 92">
                    <a:extLst>
                      <a:ext uri="{FF2B5EF4-FFF2-40B4-BE49-F238E27FC236}">
                        <a16:creationId xmlns:a16="http://schemas.microsoft.com/office/drawing/2014/main" id="{7AD458FE-405F-0F60-A627-941C3E579C01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19" name="群組 118">
            <a:extLst>
              <a:ext uri="{FF2B5EF4-FFF2-40B4-BE49-F238E27FC236}">
                <a16:creationId xmlns:a16="http://schemas.microsoft.com/office/drawing/2014/main" id="{2005A662-7122-7AE9-428A-E28063AC65C7}"/>
              </a:ext>
            </a:extLst>
          </p:cNvPr>
          <p:cNvGrpSpPr/>
          <p:nvPr/>
        </p:nvGrpSpPr>
        <p:grpSpPr>
          <a:xfrm>
            <a:off x="7649563" y="2487447"/>
            <a:ext cx="246463" cy="408790"/>
            <a:chOff x="7649563" y="2380991"/>
            <a:chExt cx="246463" cy="515246"/>
          </a:xfrm>
        </p:grpSpPr>
        <p:cxnSp>
          <p:nvCxnSpPr>
            <p:cNvPr id="120" name="直線接點 119">
              <a:extLst>
                <a:ext uri="{FF2B5EF4-FFF2-40B4-BE49-F238E27FC236}">
                  <a16:creationId xmlns:a16="http://schemas.microsoft.com/office/drawing/2014/main" id="{2389BFD7-500E-9E18-5E53-D6FD5B0906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9563" y="2896237"/>
              <a:ext cx="246463" cy="0"/>
            </a:xfrm>
            <a:prstGeom prst="line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線接點 120">
              <a:extLst>
                <a:ext uri="{FF2B5EF4-FFF2-40B4-BE49-F238E27FC236}">
                  <a16:creationId xmlns:a16="http://schemas.microsoft.com/office/drawing/2014/main" id="{2924344D-0290-F2A7-060A-A880A17531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76564" y="2380991"/>
              <a:ext cx="0" cy="515246"/>
            </a:xfrm>
            <a:prstGeom prst="line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線接點 121">
              <a:extLst>
                <a:ext uri="{FF2B5EF4-FFF2-40B4-BE49-F238E27FC236}">
                  <a16:creationId xmlns:a16="http://schemas.microsoft.com/office/drawing/2014/main" id="{4680DE6C-3451-7149-1C44-5CE32ED8432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49563" y="2380991"/>
              <a:ext cx="246463" cy="0"/>
            </a:xfrm>
            <a:prstGeom prst="line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headEnd w="lg" len="med"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矩形 123">
            <a:extLst>
              <a:ext uri="{FF2B5EF4-FFF2-40B4-BE49-F238E27FC236}">
                <a16:creationId xmlns:a16="http://schemas.microsoft.com/office/drawing/2014/main" id="{91C5D694-2302-64BA-9C78-941908BE8D3F}"/>
              </a:ext>
            </a:extLst>
          </p:cNvPr>
          <p:cNvSpPr/>
          <p:nvPr/>
        </p:nvSpPr>
        <p:spPr>
          <a:xfrm>
            <a:off x="7841563" y="2587611"/>
            <a:ext cx="2871536" cy="36406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7575D1"/>
                </a:solidFill>
              </a:rPr>
              <a:t>5. Update model weights</a:t>
            </a:r>
            <a:endParaRPr lang="zh-TW" altLang="en-US" sz="1800" dirty="0">
              <a:solidFill>
                <a:srgbClr val="7575D1"/>
              </a:solidFill>
            </a:endParaRPr>
          </a:p>
        </p:txBody>
      </p:sp>
      <p:sp>
        <p:nvSpPr>
          <p:cNvPr id="127" name="文字方塊 126">
            <a:extLst>
              <a:ext uri="{FF2B5EF4-FFF2-40B4-BE49-F238E27FC236}">
                <a16:creationId xmlns:a16="http://schemas.microsoft.com/office/drawing/2014/main" id="{51226DAF-235B-CA1A-2047-34202079B3E2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Credit from MIT 6.5940 (Lecture 17) https://hanlab.mit.edu/courses/2023-fall-65940 [Han 2023]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759062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7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/>
              <a:t>Outline</a:t>
            </a:r>
            <a:endParaRPr/>
          </a:p>
        </p:txBody>
      </p:sp>
      <p:sp>
        <p:nvSpPr>
          <p:cNvPr id="99" name="Google Shape;99;p7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altLang="zh-TW" dirty="0"/>
              <a:t>Distributed </a:t>
            </a:r>
            <a:r>
              <a:rPr lang="en-US" altLang="zh-TW" dirty="0" smtClean="0"/>
              <a:t>training</a:t>
            </a:r>
            <a:endParaRPr lang="en-US" altLang="zh-TW"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tx1"/>
                </a:solidFill>
              </a:rPr>
              <a:t>Motivation &amp; background</a:t>
            </a:r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rgbClr val="C0C0C0"/>
                </a:solidFill>
              </a:rPr>
              <a:t>Data parallelism and system architecture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Collective operations (Reduce, Gather, Scatter)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Data parallelism and parameter server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Reduce memory in data parallelism</a:t>
            </a:r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accent3"/>
                </a:solidFill>
              </a:rPr>
              <a:t>Other parallelism paradigm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accent3"/>
                </a:solidFill>
              </a:rPr>
              <a:t>Pipeline parallelism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accent3"/>
                </a:solidFill>
              </a:rPr>
              <a:t>Tensor parallelism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5C483F8-F536-1A28-C439-D623355B335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2525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6EB442-5FF0-3DA7-4097-073498098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 Parallelism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1087956-1F75-7947-3A6E-25C8173D5B2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20</a:t>
            </a:fld>
            <a:endParaRPr lang="en-US"/>
          </a:p>
        </p:txBody>
      </p:sp>
      <p:grpSp>
        <p:nvGrpSpPr>
          <p:cNvPr id="91" name="群組 90">
            <a:extLst>
              <a:ext uri="{FF2B5EF4-FFF2-40B4-BE49-F238E27FC236}">
                <a16:creationId xmlns:a16="http://schemas.microsoft.com/office/drawing/2014/main" id="{4E056E2B-C2E2-B49A-87A6-8D6FD10FE550}"/>
              </a:ext>
            </a:extLst>
          </p:cNvPr>
          <p:cNvGrpSpPr/>
          <p:nvPr/>
        </p:nvGrpSpPr>
        <p:grpSpPr>
          <a:xfrm>
            <a:off x="331306" y="2089620"/>
            <a:ext cx="11151858" cy="4124916"/>
            <a:chOff x="331306" y="2089620"/>
            <a:chExt cx="11151858" cy="4124916"/>
          </a:xfrm>
        </p:grpSpPr>
        <p:grpSp>
          <p:nvGrpSpPr>
            <p:cNvPr id="89" name="群組 88">
              <a:extLst>
                <a:ext uri="{FF2B5EF4-FFF2-40B4-BE49-F238E27FC236}">
                  <a16:creationId xmlns:a16="http://schemas.microsoft.com/office/drawing/2014/main" id="{D426253C-ACB5-D514-964A-0376E049E86A}"/>
                </a:ext>
              </a:extLst>
            </p:cNvPr>
            <p:cNvGrpSpPr/>
            <p:nvPr/>
          </p:nvGrpSpPr>
          <p:grpSpPr>
            <a:xfrm>
              <a:off x="5861182" y="2089620"/>
              <a:ext cx="1900362" cy="1075414"/>
              <a:chOff x="5219589" y="1814886"/>
              <a:chExt cx="1900362" cy="1075414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EEFC5C98-C132-E153-1296-D7389314DCBB}"/>
                  </a:ext>
                </a:extLst>
              </p:cNvPr>
              <p:cNvSpPr/>
              <p:nvPr/>
            </p:nvSpPr>
            <p:spPr>
              <a:xfrm>
                <a:off x="5331570" y="1921933"/>
                <a:ext cx="1676400" cy="364067"/>
              </a:xfrm>
              <a:prstGeom prst="rect">
                <a:avLst/>
              </a:prstGeom>
              <a:solidFill>
                <a:schemeClr val="bg2">
                  <a:lumMod val="10000"/>
                  <a:lumOff val="9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Model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77D85C04-CB86-DD0D-8CAE-4BBB686486AA}"/>
                  </a:ext>
                </a:extLst>
              </p:cNvPr>
              <p:cNvSpPr/>
              <p:nvPr/>
            </p:nvSpPr>
            <p:spPr>
              <a:xfrm>
                <a:off x="5331570" y="2431219"/>
                <a:ext cx="1676400" cy="364067"/>
              </a:xfrm>
              <a:prstGeom prst="rect">
                <a:avLst/>
              </a:prstGeom>
              <a:solidFill>
                <a:srgbClr val="F4CCCC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Gradients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: 圓角 46">
                <a:extLst>
                  <a:ext uri="{FF2B5EF4-FFF2-40B4-BE49-F238E27FC236}">
                    <a16:creationId xmlns:a16="http://schemas.microsoft.com/office/drawing/2014/main" id="{7B764277-1AA2-1690-B91D-22693F997A61}"/>
                  </a:ext>
                </a:extLst>
              </p:cNvPr>
              <p:cNvSpPr/>
              <p:nvPr/>
            </p:nvSpPr>
            <p:spPr>
              <a:xfrm>
                <a:off x="5219589" y="1814886"/>
                <a:ext cx="1900362" cy="1075414"/>
              </a:xfrm>
              <a:prstGeom prst="roundRect">
                <a:avLst>
                  <a:gd name="adj" fmla="val 9770"/>
                </a:avLst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49" name="左大括弧 48">
              <a:extLst>
                <a:ext uri="{FF2B5EF4-FFF2-40B4-BE49-F238E27FC236}">
                  <a16:creationId xmlns:a16="http://schemas.microsoft.com/office/drawing/2014/main" id="{88967FEF-DBAD-B271-6A17-CEDC11BF23CA}"/>
                </a:ext>
              </a:extLst>
            </p:cNvPr>
            <p:cNvSpPr/>
            <p:nvPr/>
          </p:nvSpPr>
          <p:spPr>
            <a:xfrm>
              <a:off x="1431235" y="2089620"/>
              <a:ext cx="261730" cy="1222512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0" name="左大括弧 49">
              <a:extLst>
                <a:ext uri="{FF2B5EF4-FFF2-40B4-BE49-F238E27FC236}">
                  <a16:creationId xmlns:a16="http://schemas.microsoft.com/office/drawing/2014/main" id="{0C59E669-628F-0C50-A6F1-075FAF9CD8AA}"/>
                </a:ext>
              </a:extLst>
            </p:cNvPr>
            <p:cNvSpPr/>
            <p:nvPr/>
          </p:nvSpPr>
          <p:spPr>
            <a:xfrm>
              <a:off x="1431235" y="3706495"/>
              <a:ext cx="261730" cy="1752599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70C8CE8-A5BD-A6DF-4F46-0437D8B8827B}"/>
                </a:ext>
              </a:extLst>
            </p:cNvPr>
            <p:cNvSpPr/>
            <p:nvPr/>
          </p:nvSpPr>
          <p:spPr>
            <a:xfrm>
              <a:off x="3108697" y="5765944"/>
              <a:ext cx="7405332" cy="44859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Training dataset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3ABE2D47-6AFA-4BD4-EA22-B9ECD0074612}"/>
                </a:ext>
              </a:extLst>
            </p:cNvPr>
            <p:cNvSpPr/>
            <p:nvPr/>
          </p:nvSpPr>
          <p:spPr>
            <a:xfrm>
              <a:off x="431026" y="2391029"/>
              <a:ext cx="1047585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Parameter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Server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75BDA7EE-151A-9B54-9E19-9881D3A47F3B}"/>
                </a:ext>
              </a:extLst>
            </p:cNvPr>
            <p:cNvSpPr/>
            <p:nvPr/>
          </p:nvSpPr>
          <p:spPr>
            <a:xfrm>
              <a:off x="331306" y="4257633"/>
              <a:ext cx="1168178" cy="719740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Pool 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of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worker nodes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85" name="群組 84">
              <a:extLst>
                <a:ext uri="{FF2B5EF4-FFF2-40B4-BE49-F238E27FC236}">
                  <a16:creationId xmlns:a16="http://schemas.microsoft.com/office/drawing/2014/main" id="{51DCB94B-7A74-A567-C15E-70F526583803}"/>
                </a:ext>
              </a:extLst>
            </p:cNvPr>
            <p:cNvGrpSpPr/>
            <p:nvPr/>
          </p:nvGrpSpPr>
          <p:grpSpPr>
            <a:xfrm>
              <a:off x="2139563" y="3784821"/>
              <a:ext cx="9343601" cy="1614115"/>
              <a:chOff x="2139563" y="3784821"/>
              <a:chExt cx="9343601" cy="1614115"/>
            </a:xfrm>
          </p:grpSpPr>
          <p:grpSp>
            <p:nvGrpSpPr>
              <p:cNvPr id="54" name="群組 53">
                <a:extLst>
                  <a:ext uri="{FF2B5EF4-FFF2-40B4-BE49-F238E27FC236}">
                    <a16:creationId xmlns:a16="http://schemas.microsoft.com/office/drawing/2014/main" id="{3C5D5F1E-9505-6AC1-3B4F-29983BB869F6}"/>
                  </a:ext>
                </a:extLst>
              </p:cNvPr>
              <p:cNvGrpSpPr/>
              <p:nvPr/>
            </p:nvGrpSpPr>
            <p:grpSpPr>
              <a:xfrm>
                <a:off x="702504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30" name="矩形: 圓角 29">
                  <a:extLst>
                    <a:ext uri="{FF2B5EF4-FFF2-40B4-BE49-F238E27FC236}">
                      <a16:creationId xmlns:a16="http://schemas.microsoft.com/office/drawing/2014/main" id="{A563013C-6EDF-F530-C2E6-E65D18B34129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31" name="群組 30">
                  <a:extLst>
                    <a:ext uri="{FF2B5EF4-FFF2-40B4-BE49-F238E27FC236}">
                      <a16:creationId xmlns:a16="http://schemas.microsoft.com/office/drawing/2014/main" id="{374CAEBD-CA93-277D-E0C7-44B07E34DB92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32" name="矩形 31">
                    <a:extLst>
                      <a:ext uri="{FF2B5EF4-FFF2-40B4-BE49-F238E27FC236}">
                        <a16:creationId xmlns:a16="http://schemas.microsoft.com/office/drawing/2014/main" id="{9A97F67E-C55D-3B1F-5C82-315BFDA9CE47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id="{7782A777-E25C-1A23-8316-830F92E7FD8D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id="{CE02AEAA-3519-57E7-A7B4-9F269E5FBE29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3F101012-F878-B464-2FBE-F507A3F6146B}"/>
                  </a:ext>
                </a:extLst>
              </p:cNvPr>
              <p:cNvGrpSpPr/>
              <p:nvPr/>
            </p:nvGrpSpPr>
            <p:grpSpPr>
              <a:xfrm>
                <a:off x="458230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56" name="矩形: 圓角 55">
                  <a:extLst>
                    <a:ext uri="{FF2B5EF4-FFF2-40B4-BE49-F238E27FC236}">
                      <a16:creationId xmlns:a16="http://schemas.microsoft.com/office/drawing/2014/main" id="{4F56202A-ECF6-EF1E-0E00-558463BEB83C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57" name="群組 56">
                  <a:extLst>
                    <a:ext uri="{FF2B5EF4-FFF2-40B4-BE49-F238E27FC236}">
                      <a16:creationId xmlns:a16="http://schemas.microsoft.com/office/drawing/2014/main" id="{84EBC843-2A7F-3CF1-8C25-3FC794BF6664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58" name="矩形 57">
                    <a:extLst>
                      <a:ext uri="{FF2B5EF4-FFF2-40B4-BE49-F238E27FC236}">
                        <a16:creationId xmlns:a16="http://schemas.microsoft.com/office/drawing/2014/main" id="{91979404-98C6-C676-80D8-F50A09E020BC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228E01F5-2E21-7845-3C01-60F861EB9C27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0" name="矩形 59">
                    <a:extLst>
                      <a:ext uri="{FF2B5EF4-FFF2-40B4-BE49-F238E27FC236}">
                        <a16:creationId xmlns:a16="http://schemas.microsoft.com/office/drawing/2014/main" id="{52B17C6C-D6A2-81F0-0DBC-77A01F819B9B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61" name="群組 60">
                <a:extLst>
                  <a:ext uri="{FF2B5EF4-FFF2-40B4-BE49-F238E27FC236}">
                    <a16:creationId xmlns:a16="http://schemas.microsoft.com/office/drawing/2014/main" id="{E3CC235E-7E55-346F-B637-A4599193FD6D}"/>
                  </a:ext>
                </a:extLst>
              </p:cNvPr>
              <p:cNvGrpSpPr/>
              <p:nvPr/>
            </p:nvGrpSpPr>
            <p:grpSpPr>
              <a:xfrm>
                <a:off x="2139563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62" name="矩形: 圓角 61">
                  <a:extLst>
                    <a:ext uri="{FF2B5EF4-FFF2-40B4-BE49-F238E27FC236}">
                      <a16:creationId xmlns:a16="http://schemas.microsoft.com/office/drawing/2014/main" id="{26389182-E750-512A-029B-4ED99FCFB289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63" name="群組 62">
                  <a:extLst>
                    <a:ext uri="{FF2B5EF4-FFF2-40B4-BE49-F238E27FC236}">
                      <a16:creationId xmlns:a16="http://schemas.microsoft.com/office/drawing/2014/main" id="{5FAE4FF9-7FDF-1C3F-2B8C-D5C75CAC1013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64" name="矩形 63">
                    <a:extLst>
                      <a:ext uri="{FF2B5EF4-FFF2-40B4-BE49-F238E27FC236}">
                        <a16:creationId xmlns:a16="http://schemas.microsoft.com/office/drawing/2014/main" id="{30427DD8-5BEA-DE84-D8D6-2CC9B049C6CB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5" name="矩形 64">
                    <a:extLst>
                      <a:ext uri="{FF2B5EF4-FFF2-40B4-BE49-F238E27FC236}">
                        <a16:creationId xmlns:a16="http://schemas.microsoft.com/office/drawing/2014/main" id="{361448BD-D081-FFFA-5F2A-9C91D3AC4EEA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6" name="矩形 65">
                    <a:extLst>
                      <a:ext uri="{FF2B5EF4-FFF2-40B4-BE49-F238E27FC236}">
                        <a16:creationId xmlns:a16="http://schemas.microsoft.com/office/drawing/2014/main" id="{35836317-0A8E-5473-3D2C-4B5C91882CE8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9" name="群組 78">
                <a:extLst>
                  <a:ext uri="{FF2B5EF4-FFF2-40B4-BE49-F238E27FC236}">
                    <a16:creationId xmlns:a16="http://schemas.microsoft.com/office/drawing/2014/main" id="{D4E25DA2-954C-7B3B-6D32-884831765395}"/>
                  </a:ext>
                </a:extLst>
              </p:cNvPr>
              <p:cNvGrpSpPr/>
              <p:nvPr/>
            </p:nvGrpSpPr>
            <p:grpSpPr>
              <a:xfrm>
                <a:off x="9467784" y="3784821"/>
                <a:ext cx="2015380" cy="1614115"/>
                <a:chOff x="6525370" y="3784821"/>
                <a:chExt cx="2015380" cy="1614115"/>
              </a:xfrm>
            </p:grpSpPr>
            <p:sp>
              <p:nvSpPr>
                <p:cNvPr id="80" name="矩形: 圓角 79">
                  <a:extLst>
                    <a:ext uri="{FF2B5EF4-FFF2-40B4-BE49-F238E27FC236}">
                      <a16:creationId xmlns:a16="http://schemas.microsoft.com/office/drawing/2014/main" id="{D75CEF27-2E45-BC9D-0E95-E4849EC6426B}"/>
                    </a:ext>
                  </a:extLst>
                </p:cNvPr>
                <p:cNvSpPr/>
                <p:nvPr/>
              </p:nvSpPr>
              <p:spPr>
                <a:xfrm>
                  <a:off x="6525370" y="3784821"/>
                  <a:ext cx="2015380" cy="1614115"/>
                </a:xfrm>
                <a:prstGeom prst="roundRect">
                  <a:avLst>
                    <a:gd name="adj" fmla="val 9770"/>
                  </a:avLst>
                </a:prstGeom>
                <a:noFill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grpSp>
              <p:nvGrpSpPr>
                <p:cNvPr id="81" name="群組 80">
                  <a:extLst>
                    <a:ext uri="{FF2B5EF4-FFF2-40B4-BE49-F238E27FC236}">
                      <a16:creationId xmlns:a16="http://schemas.microsoft.com/office/drawing/2014/main" id="{20FA9178-7575-E8A6-8119-B03FB898A63E}"/>
                    </a:ext>
                  </a:extLst>
                </p:cNvPr>
                <p:cNvGrpSpPr/>
                <p:nvPr/>
              </p:nvGrpSpPr>
              <p:grpSpPr>
                <a:xfrm>
                  <a:off x="6638870" y="3893566"/>
                  <a:ext cx="1788381" cy="1396625"/>
                  <a:chOff x="3876481" y="4062715"/>
                  <a:chExt cx="1788381" cy="1396625"/>
                </a:xfrm>
              </p:grpSpPr>
              <p:sp>
                <p:nvSpPr>
                  <p:cNvPr id="82" name="矩形 81">
                    <a:extLst>
                      <a:ext uri="{FF2B5EF4-FFF2-40B4-BE49-F238E27FC236}">
                        <a16:creationId xmlns:a16="http://schemas.microsoft.com/office/drawing/2014/main" id="{0BA3208B-3D67-FA07-C1E7-79DA098FD95A}"/>
                      </a:ext>
                    </a:extLst>
                  </p:cNvPr>
                  <p:cNvSpPr/>
                  <p:nvPr/>
                </p:nvSpPr>
                <p:spPr>
                  <a:xfrm>
                    <a:off x="3876481" y="4062715"/>
                    <a:ext cx="1788381" cy="364067"/>
                  </a:xfrm>
                  <a:prstGeom prst="rect">
                    <a:avLst/>
                  </a:prstGeom>
                  <a:solidFill>
                    <a:srgbClr val="F4CCCC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Local Gradients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3" name="矩形 82">
                    <a:extLst>
                      <a:ext uri="{FF2B5EF4-FFF2-40B4-BE49-F238E27FC236}">
                        <a16:creationId xmlns:a16="http://schemas.microsoft.com/office/drawing/2014/main" id="{0A385DC0-E4C3-F7D6-C836-5E5A15B5624D}"/>
                      </a:ext>
                    </a:extLst>
                  </p:cNvPr>
                  <p:cNvSpPr/>
                  <p:nvPr/>
                </p:nvSpPr>
                <p:spPr>
                  <a:xfrm>
                    <a:off x="3876482" y="4572001"/>
                    <a:ext cx="1788380" cy="364067"/>
                  </a:xfrm>
                  <a:prstGeom prst="rect">
                    <a:avLst/>
                  </a:prstGeom>
                  <a:solidFill>
                    <a:srgbClr val="E7E7E7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Model Replica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" name="矩形 83">
                    <a:extLst>
                      <a:ext uri="{FF2B5EF4-FFF2-40B4-BE49-F238E27FC236}">
                        <a16:creationId xmlns:a16="http://schemas.microsoft.com/office/drawing/2014/main" id="{95CF7DAC-BD17-2F00-FD4C-B73864D9876D}"/>
                      </a:ext>
                    </a:extLst>
                  </p:cNvPr>
                  <p:cNvSpPr/>
                  <p:nvPr/>
                </p:nvSpPr>
                <p:spPr>
                  <a:xfrm>
                    <a:off x="3876481" y="5095273"/>
                    <a:ext cx="1788379" cy="364067"/>
                  </a:xfrm>
                  <a:prstGeom prst="rect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TW" sz="1800" dirty="0">
                        <a:solidFill>
                          <a:schemeClr val="tx1"/>
                        </a:solidFill>
                      </a:rPr>
                      <a:t>Training data</a:t>
                    </a:r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2DA6A80E-0757-2BD5-E2DC-087F8EB62AFE}"/>
              </a:ext>
            </a:extLst>
          </p:cNvPr>
          <p:cNvGrpSpPr/>
          <p:nvPr/>
        </p:nvGrpSpPr>
        <p:grpSpPr>
          <a:xfrm>
            <a:off x="3147252" y="3070020"/>
            <a:ext cx="7346700" cy="823546"/>
            <a:chOff x="3147252" y="3070020"/>
            <a:chExt cx="7346700" cy="823546"/>
          </a:xfrm>
        </p:grpSpPr>
        <p:cxnSp>
          <p:nvCxnSpPr>
            <p:cNvPr id="38" name="直線接點 37">
              <a:extLst>
                <a:ext uri="{FF2B5EF4-FFF2-40B4-BE49-F238E27FC236}">
                  <a16:creationId xmlns:a16="http://schemas.microsoft.com/office/drawing/2014/main" id="{D6DF37C3-8C5B-95ED-55EB-39B340B39AC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475474" y="3448587"/>
              <a:ext cx="1" cy="444979"/>
            </a:xfrm>
            <a:prstGeom prst="line">
              <a:avLst/>
            </a:prstGeom>
            <a:ln w="38100">
              <a:solidFill>
                <a:srgbClr val="C00000"/>
              </a:solidFill>
              <a:headEnd w="lg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>
              <a:extLst>
                <a:ext uri="{FF2B5EF4-FFF2-40B4-BE49-F238E27FC236}">
                  <a16:creationId xmlns:a16="http://schemas.microsoft.com/office/drawing/2014/main" id="{05414967-C7F5-6470-106E-D8DF69DE40C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032733" y="3448587"/>
              <a:ext cx="1" cy="444979"/>
            </a:xfrm>
            <a:prstGeom prst="line">
              <a:avLst/>
            </a:prstGeom>
            <a:ln w="38100">
              <a:solidFill>
                <a:srgbClr val="C00000"/>
              </a:solidFill>
              <a:headEnd w="lg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接點 39">
              <a:extLst>
                <a:ext uri="{FF2B5EF4-FFF2-40B4-BE49-F238E27FC236}">
                  <a16:creationId xmlns:a16="http://schemas.microsoft.com/office/drawing/2014/main" id="{A33A5D0D-307F-E500-4878-85D3BE21A16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589993" y="3448587"/>
              <a:ext cx="1" cy="444979"/>
            </a:xfrm>
            <a:prstGeom prst="line">
              <a:avLst/>
            </a:prstGeom>
            <a:ln w="38100">
              <a:solidFill>
                <a:srgbClr val="C00000"/>
              </a:solidFill>
              <a:headEnd w="lg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接點 40">
              <a:extLst>
                <a:ext uri="{FF2B5EF4-FFF2-40B4-BE49-F238E27FC236}">
                  <a16:creationId xmlns:a16="http://schemas.microsoft.com/office/drawing/2014/main" id="{8FB5C95C-6EC9-C35F-86A4-9FB870AE9A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47254" y="3429000"/>
              <a:ext cx="0" cy="464566"/>
            </a:xfrm>
            <a:prstGeom prst="line">
              <a:avLst/>
            </a:prstGeom>
            <a:ln w="38100">
              <a:solidFill>
                <a:srgbClr val="C00000"/>
              </a:solidFill>
              <a:headEnd w="lg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接點 41">
              <a:extLst>
                <a:ext uri="{FF2B5EF4-FFF2-40B4-BE49-F238E27FC236}">
                  <a16:creationId xmlns:a16="http://schemas.microsoft.com/office/drawing/2014/main" id="{4C5014CE-1249-FF31-DFE7-EBD31DDA5E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47252" y="3448587"/>
              <a:ext cx="7346700" cy="0"/>
            </a:xfrm>
            <a:prstGeom prst="line">
              <a:avLst/>
            </a:prstGeom>
            <a:ln w="38100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接點 42">
              <a:extLst>
                <a:ext uri="{FF2B5EF4-FFF2-40B4-BE49-F238E27FC236}">
                  <a16:creationId xmlns:a16="http://schemas.microsoft.com/office/drawing/2014/main" id="{AE806230-BB83-884B-73CF-3CAB8974593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11363" y="3070020"/>
              <a:ext cx="2870" cy="386523"/>
            </a:xfrm>
            <a:prstGeom prst="line">
              <a:avLst/>
            </a:prstGeom>
            <a:ln w="38100">
              <a:solidFill>
                <a:srgbClr val="C00000"/>
              </a:solidFill>
              <a:headEnd w="lg" len="med"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群組 43">
            <a:extLst>
              <a:ext uri="{FF2B5EF4-FFF2-40B4-BE49-F238E27FC236}">
                <a16:creationId xmlns:a16="http://schemas.microsoft.com/office/drawing/2014/main" id="{976447C7-71D0-C60F-0982-8C1E27DBAF26}"/>
              </a:ext>
            </a:extLst>
          </p:cNvPr>
          <p:cNvGrpSpPr/>
          <p:nvPr/>
        </p:nvGrpSpPr>
        <p:grpSpPr>
          <a:xfrm>
            <a:off x="11369663" y="4077664"/>
            <a:ext cx="246463" cy="1036822"/>
            <a:chOff x="11369663" y="4077664"/>
            <a:chExt cx="246463" cy="1036822"/>
          </a:xfrm>
        </p:grpSpPr>
        <p:cxnSp>
          <p:nvCxnSpPr>
            <p:cNvPr id="45" name="直線接點 44">
              <a:extLst>
                <a:ext uri="{FF2B5EF4-FFF2-40B4-BE49-F238E27FC236}">
                  <a16:creationId xmlns:a16="http://schemas.microsoft.com/office/drawing/2014/main" id="{D184E0EA-7877-FDAE-1EF6-F8FE887772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69663" y="5114486"/>
              <a:ext cx="246463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群組 45">
              <a:extLst>
                <a:ext uri="{FF2B5EF4-FFF2-40B4-BE49-F238E27FC236}">
                  <a16:creationId xmlns:a16="http://schemas.microsoft.com/office/drawing/2014/main" id="{5CC7F307-D1CA-318F-3F4B-87A329AD78EE}"/>
                </a:ext>
              </a:extLst>
            </p:cNvPr>
            <p:cNvGrpSpPr/>
            <p:nvPr/>
          </p:nvGrpSpPr>
          <p:grpSpPr>
            <a:xfrm>
              <a:off x="11369663" y="4077664"/>
              <a:ext cx="246463" cy="1030493"/>
              <a:chOff x="11369663" y="3940422"/>
              <a:chExt cx="246463" cy="1030493"/>
            </a:xfrm>
          </p:grpSpPr>
          <p:cxnSp>
            <p:nvCxnSpPr>
              <p:cNvPr id="48" name="直線接點 47">
                <a:extLst>
                  <a:ext uri="{FF2B5EF4-FFF2-40B4-BE49-F238E27FC236}">
                    <a16:creationId xmlns:a16="http://schemas.microsoft.com/office/drawing/2014/main" id="{1DD6EB05-52F8-95B6-CA7F-0B16F29B33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596664" y="3940422"/>
                <a:ext cx="0" cy="1030493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接點 66">
                <a:extLst>
                  <a:ext uri="{FF2B5EF4-FFF2-40B4-BE49-F238E27FC236}">
                    <a16:creationId xmlns:a16="http://schemas.microsoft.com/office/drawing/2014/main" id="{39A6AB98-CCE4-D4BF-8149-AD2363E0BED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369663" y="3940422"/>
                <a:ext cx="246463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" name="群組 67">
            <a:extLst>
              <a:ext uri="{FF2B5EF4-FFF2-40B4-BE49-F238E27FC236}">
                <a16:creationId xmlns:a16="http://schemas.microsoft.com/office/drawing/2014/main" id="{F2C101AA-98B5-6CAD-96AA-65F55799301F}"/>
              </a:ext>
            </a:extLst>
          </p:cNvPr>
          <p:cNvGrpSpPr/>
          <p:nvPr/>
        </p:nvGrpSpPr>
        <p:grpSpPr>
          <a:xfrm>
            <a:off x="8926922" y="4077664"/>
            <a:ext cx="246463" cy="1036822"/>
            <a:chOff x="11369663" y="4077664"/>
            <a:chExt cx="246463" cy="1036822"/>
          </a:xfrm>
        </p:grpSpPr>
        <p:cxnSp>
          <p:nvCxnSpPr>
            <p:cNvPr id="69" name="直線接點 68">
              <a:extLst>
                <a:ext uri="{FF2B5EF4-FFF2-40B4-BE49-F238E27FC236}">
                  <a16:creationId xmlns:a16="http://schemas.microsoft.com/office/drawing/2014/main" id="{88B4B27F-1698-14FA-E12E-6DA7785888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69663" y="5114486"/>
              <a:ext cx="246463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群組 69">
              <a:extLst>
                <a:ext uri="{FF2B5EF4-FFF2-40B4-BE49-F238E27FC236}">
                  <a16:creationId xmlns:a16="http://schemas.microsoft.com/office/drawing/2014/main" id="{5830B6B6-B7AD-A63F-333F-A0A17901AB84}"/>
                </a:ext>
              </a:extLst>
            </p:cNvPr>
            <p:cNvGrpSpPr/>
            <p:nvPr/>
          </p:nvGrpSpPr>
          <p:grpSpPr>
            <a:xfrm>
              <a:off x="11369663" y="4077664"/>
              <a:ext cx="246463" cy="1030493"/>
              <a:chOff x="11369663" y="3940422"/>
              <a:chExt cx="246463" cy="1030493"/>
            </a:xfrm>
          </p:grpSpPr>
          <p:cxnSp>
            <p:nvCxnSpPr>
              <p:cNvPr id="71" name="直線接點 70">
                <a:extLst>
                  <a:ext uri="{FF2B5EF4-FFF2-40B4-BE49-F238E27FC236}">
                    <a16:creationId xmlns:a16="http://schemas.microsoft.com/office/drawing/2014/main" id="{6052802A-CD06-D225-4C92-935C14004B0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596664" y="3940422"/>
                <a:ext cx="0" cy="1030493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線接點 71">
                <a:extLst>
                  <a:ext uri="{FF2B5EF4-FFF2-40B4-BE49-F238E27FC236}">
                    <a16:creationId xmlns:a16="http://schemas.microsoft.com/office/drawing/2014/main" id="{C24AEAC8-6922-5BD9-CB5F-084AB69FB8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369663" y="3940422"/>
                <a:ext cx="246463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群組 72">
            <a:extLst>
              <a:ext uri="{FF2B5EF4-FFF2-40B4-BE49-F238E27FC236}">
                <a16:creationId xmlns:a16="http://schemas.microsoft.com/office/drawing/2014/main" id="{6E7BD9FF-6CA4-C4D3-0C1D-7089BE0F7F8A}"/>
              </a:ext>
            </a:extLst>
          </p:cNvPr>
          <p:cNvGrpSpPr/>
          <p:nvPr/>
        </p:nvGrpSpPr>
        <p:grpSpPr>
          <a:xfrm flipH="1">
            <a:off x="4439609" y="4077664"/>
            <a:ext cx="246463" cy="1036822"/>
            <a:chOff x="11369663" y="4077664"/>
            <a:chExt cx="246463" cy="1036822"/>
          </a:xfrm>
        </p:grpSpPr>
        <p:cxnSp>
          <p:nvCxnSpPr>
            <p:cNvPr id="74" name="直線接點 73">
              <a:extLst>
                <a:ext uri="{FF2B5EF4-FFF2-40B4-BE49-F238E27FC236}">
                  <a16:creationId xmlns:a16="http://schemas.microsoft.com/office/drawing/2014/main" id="{7927425E-C8DE-6332-274B-C51B2A244F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69663" y="5114486"/>
              <a:ext cx="246463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92778729-DE43-90BE-3946-0D5C7D518E35}"/>
                </a:ext>
              </a:extLst>
            </p:cNvPr>
            <p:cNvGrpSpPr/>
            <p:nvPr/>
          </p:nvGrpSpPr>
          <p:grpSpPr>
            <a:xfrm>
              <a:off x="11369663" y="4077664"/>
              <a:ext cx="246463" cy="1030493"/>
              <a:chOff x="11369663" y="3940422"/>
              <a:chExt cx="246463" cy="1030493"/>
            </a:xfrm>
          </p:grpSpPr>
          <p:cxnSp>
            <p:nvCxnSpPr>
              <p:cNvPr id="76" name="直線接點 75">
                <a:extLst>
                  <a:ext uri="{FF2B5EF4-FFF2-40B4-BE49-F238E27FC236}">
                    <a16:creationId xmlns:a16="http://schemas.microsoft.com/office/drawing/2014/main" id="{2F4EB7F7-5BD0-AD1D-D607-67EE0D0522B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596664" y="3940422"/>
                <a:ext cx="0" cy="1030493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線接點 76">
                <a:extLst>
                  <a:ext uri="{FF2B5EF4-FFF2-40B4-BE49-F238E27FC236}">
                    <a16:creationId xmlns:a16="http://schemas.microsoft.com/office/drawing/2014/main" id="{52FD551E-93C7-B1D5-7D16-E637866E184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369663" y="3940422"/>
                <a:ext cx="246463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8" name="群組 77">
            <a:extLst>
              <a:ext uri="{FF2B5EF4-FFF2-40B4-BE49-F238E27FC236}">
                <a16:creationId xmlns:a16="http://schemas.microsoft.com/office/drawing/2014/main" id="{C80F4F61-90ED-66A3-3F22-A09F09B97224}"/>
              </a:ext>
            </a:extLst>
          </p:cNvPr>
          <p:cNvGrpSpPr/>
          <p:nvPr/>
        </p:nvGrpSpPr>
        <p:grpSpPr>
          <a:xfrm flipH="1">
            <a:off x="2016330" y="4077664"/>
            <a:ext cx="246463" cy="1036822"/>
            <a:chOff x="11369663" y="4077664"/>
            <a:chExt cx="246463" cy="1036822"/>
          </a:xfrm>
        </p:grpSpPr>
        <p:cxnSp>
          <p:nvCxnSpPr>
            <p:cNvPr id="86" name="直線接點 85">
              <a:extLst>
                <a:ext uri="{FF2B5EF4-FFF2-40B4-BE49-F238E27FC236}">
                  <a16:creationId xmlns:a16="http://schemas.microsoft.com/office/drawing/2014/main" id="{9E2A9B60-E15C-1C9E-A115-F13ED25EF2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69663" y="5114486"/>
              <a:ext cx="246463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7" name="群組 86">
              <a:extLst>
                <a:ext uri="{FF2B5EF4-FFF2-40B4-BE49-F238E27FC236}">
                  <a16:creationId xmlns:a16="http://schemas.microsoft.com/office/drawing/2014/main" id="{4622ECB0-8C9F-3FCB-C87E-60C1F7E04B9D}"/>
                </a:ext>
              </a:extLst>
            </p:cNvPr>
            <p:cNvGrpSpPr/>
            <p:nvPr/>
          </p:nvGrpSpPr>
          <p:grpSpPr>
            <a:xfrm>
              <a:off x="11369663" y="4077664"/>
              <a:ext cx="246463" cy="1030493"/>
              <a:chOff x="11369663" y="3940422"/>
              <a:chExt cx="246463" cy="1030493"/>
            </a:xfrm>
          </p:grpSpPr>
          <p:cxnSp>
            <p:nvCxnSpPr>
              <p:cNvPr id="88" name="直線接點 87">
                <a:extLst>
                  <a:ext uri="{FF2B5EF4-FFF2-40B4-BE49-F238E27FC236}">
                    <a16:creationId xmlns:a16="http://schemas.microsoft.com/office/drawing/2014/main" id="{FAFBDFEE-EEF1-AFCB-D523-252021BFDA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596664" y="3940422"/>
                <a:ext cx="0" cy="1030493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線接點 89">
                <a:extLst>
                  <a:ext uri="{FF2B5EF4-FFF2-40B4-BE49-F238E27FC236}">
                    <a16:creationId xmlns:a16="http://schemas.microsoft.com/office/drawing/2014/main" id="{E73EC68E-F5E8-89D4-A949-9B4841D9005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1369663" y="3940422"/>
                <a:ext cx="246463" cy="0"/>
              </a:xfrm>
              <a:prstGeom prst="line">
                <a:avLst/>
              </a:prstGeom>
              <a:ln w="38100">
                <a:solidFill>
                  <a:schemeClr val="accent6">
                    <a:lumMod val="75000"/>
                    <a:lumOff val="25000"/>
                  </a:schemeClr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4" name="群組 143">
            <a:extLst>
              <a:ext uri="{FF2B5EF4-FFF2-40B4-BE49-F238E27FC236}">
                <a16:creationId xmlns:a16="http://schemas.microsoft.com/office/drawing/2014/main" id="{75CF92AE-4F69-4D24-7622-1D55FE486432}"/>
              </a:ext>
            </a:extLst>
          </p:cNvPr>
          <p:cNvGrpSpPr/>
          <p:nvPr/>
        </p:nvGrpSpPr>
        <p:grpSpPr>
          <a:xfrm>
            <a:off x="1813614" y="2372536"/>
            <a:ext cx="9994513" cy="2212350"/>
            <a:chOff x="1813614" y="2372536"/>
            <a:chExt cx="9994513" cy="2212350"/>
          </a:xfrm>
        </p:grpSpPr>
        <p:cxnSp>
          <p:nvCxnSpPr>
            <p:cNvPr id="7" name="直線接點 6">
              <a:extLst>
                <a:ext uri="{FF2B5EF4-FFF2-40B4-BE49-F238E27FC236}">
                  <a16:creationId xmlns:a16="http://schemas.microsoft.com/office/drawing/2014/main" id="{C74E9432-DB1B-8D6A-A64D-39407DF813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3614" y="2378701"/>
              <a:ext cx="4159549" cy="12928"/>
            </a:xfrm>
            <a:prstGeom prst="line">
              <a:avLst/>
            </a:prstGeom>
            <a:ln w="38100">
              <a:solidFill>
                <a:schemeClr val="accent4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9" name="群組 128">
              <a:extLst>
                <a:ext uri="{FF2B5EF4-FFF2-40B4-BE49-F238E27FC236}">
                  <a16:creationId xmlns:a16="http://schemas.microsoft.com/office/drawing/2014/main" id="{FC6AA015-D6A3-CB60-5ED0-D5C6301523E9}"/>
                </a:ext>
              </a:extLst>
            </p:cNvPr>
            <p:cNvGrpSpPr/>
            <p:nvPr/>
          </p:nvGrpSpPr>
          <p:grpSpPr>
            <a:xfrm>
              <a:off x="1813614" y="2372536"/>
              <a:ext cx="9994513" cy="2212350"/>
              <a:chOff x="1813614" y="2372536"/>
              <a:chExt cx="9994513" cy="2212350"/>
            </a:xfrm>
          </p:grpSpPr>
          <p:cxnSp>
            <p:nvCxnSpPr>
              <p:cNvPr id="8" name="直線接點 7">
                <a:extLst>
                  <a:ext uri="{FF2B5EF4-FFF2-40B4-BE49-F238E27FC236}">
                    <a16:creationId xmlns:a16="http://schemas.microsoft.com/office/drawing/2014/main" id="{086987E3-58B4-D0F0-CF4E-C93DFEB1D9E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49563" y="2378701"/>
                <a:ext cx="415856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7" name="群組 116">
                <a:extLst>
                  <a:ext uri="{FF2B5EF4-FFF2-40B4-BE49-F238E27FC236}">
                    <a16:creationId xmlns:a16="http://schemas.microsoft.com/office/drawing/2014/main" id="{C432DC1C-4C0D-D9D8-BBD6-60FC25A67414}"/>
                  </a:ext>
                </a:extLst>
              </p:cNvPr>
              <p:cNvGrpSpPr/>
              <p:nvPr/>
            </p:nvGrpSpPr>
            <p:grpSpPr>
              <a:xfrm>
                <a:off x="1813614" y="2372536"/>
                <a:ext cx="439450" cy="2212350"/>
                <a:chOff x="1813614" y="2372536"/>
                <a:chExt cx="439450" cy="2212350"/>
              </a:xfrm>
            </p:grpSpPr>
            <p:cxnSp>
              <p:nvCxnSpPr>
                <p:cNvPr id="26" name="直線接點 25">
                  <a:extLst>
                    <a:ext uri="{FF2B5EF4-FFF2-40B4-BE49-F238E27FC236}">
                      <a16:creationId xmlns:a16="http://schemas.microsoft.com/office/drawing/2014/main" id="{F457CF87-2852-16BF-8B68-461F2260B0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33076" y="2372536"/>
                  <a:ext cx="0" cy="221025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線接點 26">
                  <a:extLst>
                    <a:ext uri="{FF2B5EF4-FFF2-40B4-BE49-F238E27FC236}">
                      <a16:creationId xmlns:a16="http://schemas.microsoft.com/office/drawing/2014/main" id="{B23F4F49-0D96-218F-A359-8C19DEC03E55}"/>
                    </a:ext>
                  </a:extLst>
                </p:cNvPr>
                <p:cNvCxnSpPr>
                  <a:cxnSpLocks/>
                  <a:stCxn id="65" idx="1"/>
                </p:cNvCxnSpPr>
                <p:nvPr/>
              </p:nvCxnSpPr>
              <p:spPr>
                <a:xfrm flipH="1">
                  <a:off x="1813614" y="4584886"/>
                  <a:ext cx="43945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arrow" w="sm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群組 117">
                <a:extLst>
                  <a:ext uri="{FF2B5EF4-FFF2-40B4-BE49-F238E27FC236}">
                    <a16:creationId xmlns:a16="http://schemas.microsoft.com/office/drawing/2014/main" id="{2CB0BA81-FE42-E676-8874-E7CC3239751F}"/>
                  </a:ext>
                </a:extLst>
              </p:cNvPr>
              <p:cNvGrpSpPr/>
              <p:nvPr/>
            </p:nvGrpSpPr>
            <p:grpSpPr>
              <a:xfrm>
                <a:off x="4271452" y="2372536"/>
                <a:ext cx="439450" cy="2212350"/>
                <a:chOff x="1813614" y="2372536"/>
                <a:chExt cx="439450" cy="2212350"/>
              </a:xfrm>
            </p:grpSpPr>
            <p:cxnSp>
              <p:nvCxnSpPr>
                <p:cNvPr id="119" name="直線接點 118">
                  <a:extLst>
                    <a:ext uri="{FF2B5EF4-FFF2-40B4-BE49-F238E27FC236}">
                      <a16:creationId xmlns:a16="http://schemas.microsoft.com/office/drawing/2014/main" id="{F9CC53D9-A6D2-F5B2-44D5-AA23C1DC0D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33076" y="2372536"/>
                  <a:ext cx="0" cy="221025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線接點 119">
                  <a:extLst>
                    <a:ext uri="{FF2B5EF4-FFF2-40B4-BE49-F238E27FC236}">
                      <a16:creationId xmlns:a16="http://schemas.microsoft.com/office/drawing/2014/main" id="{81E28A86-5D97-AF52-5C14-01C7B4317C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13614" y="4584886"/>
                  <a:ext cx="43945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arrow" w="sm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1" name="群組 120">
                <a:extLst>
                  <a:ext uri="{FF2B5EF4-FFF2-40B4-BE49-F238E27FC236}">
                    <a16:creationId xmlns:a16="http://schemas.microsoft.com/office/drawing/2014/main" id="{92B7EE8B-135A-E2A3-6E8A-927FA0540B7C}"/>
                  </a:ext>
                </a:extLst>
              </p:cNvPr>
              <p:cNvGrpSpPr/>
              <p:nvPr/>
            </p:nvGrpSpPr>
            <p:grpSpPr>
              <a:xfrm flipH="1">
                <a:off x="8926922" y="2372536"/>
                <a:ext cx="439450" cy="2212350"/>
                <a:chOff x="1813614" y="2372536"/>
                <a:chExt cx="439450" cy="2212350"/>
              </a:xfrm>
            </p:grpSpPr>
            <p:cxnSp>
              <p:nvCxnSpPr>
                <p:cNvPr id="122" name="直線接點 121">
                  <a:extLst>
                    <a:ext uri="{FF2B5EF4-FFF2-40B4-BE49-F238E27FC236}">
                      <a16:creationId xmlns:a16="http://schemas.microsoft.com/office/drawing/2014/main" id="{D4813A5F-CEAE-742A-6488-012C4C7513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33076" y="2372536"/>
                  <a:ext cx="0" cy="221025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線接點 122">
                  <a:extLst>
                    <a:ext uri="{FF2B5EF4-FFF2-40B4-BE49-F238E27FC236}">
                      <a16:creationId xmlns:a16="http://schemas.microsoft.com/office/drawing/2014/main" id="{FE1BED7A-AC62-3864-E3C3-D0A12A2B56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13614" y="4584886"/>
                  <a:ext cx="43945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arrow" w="sm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4" name="群組 123">
                <a:extLst>
                  <a:ext uri="{FF2B5EF4-FFF2-40B4-BE49-F238E27FC236}">
                    <a16:creationId xmlns:a16="http://schemas.microsoft.com/office/drawing/2014/main" id="{DC3F0E58-59F1-4638-7F95-B34585FF6CCF}"/>
                  </a:ext>
                </a:extLst>
              </p:cNvPr>
              <p:cNvGrpSpPr/>
              <p:nvPr/>
            </p:nvGrpSpPr>
            <p:grpSpPr>
              <a:xfrm flipH="1">
                <a:off x="11368677" y="2372536"/>
                <a:ext cx="439450" cy="2212350"/>
                <a:chOff x="1813614" y="2372536"/>
                <a:chExt cx="439450" cy="2212350"/>
              </a:xfrm>
            </p:grpSpPr>
            <p:cxnSp>
              <p:nvCxnSpPr>
                <p:cNvPr id="125" name="直線接點 124">
                  <a:extLst>
                    <a:ext uri="{FF2B5EF4-FFF2-40B4-BE49-F238E27FC236}">
                      <a16:creationId xmlns:a16="http://schemas.microsoft.com/office/drawing/2014/main" id="{209DE3A3-F5B8-0A5E-B5D9-AFFF6460BC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33076" y="2372536"/>
                  <a:ext cx="0" cy="2210258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線接點 125">
                  <a:extLst>
                    <a:ext uri="{FF2B5EF4-FFF2-40B4-BE49-F238E27FC236}">
                      <a16:creationId xmlns:a16="http://schemas.microsoft.com/office/drawing/2014/main" id="{A8E3EFD9-561B-5564-2200-E2A0B19432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13614" y="4584886"/>
                  <a:ext cx="439450" cy="0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headEnd type="arrow" w="sm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45" name="群組 144">
            <a:extLst>
              <a:ext uri="{FF2B5EF4-FFF2-40B4-BE49-F238E27FC236}">
                <a16:creationId xmlns:a16="http://schemas.microsoft.com/office/drawing/2014/main" id="{EA136938-1869-97C4-27AB-AE8AB2BF6D4F}"/>
              </a:ext>
            </a:extLst>
          </p:cNvPr>
          <p:cNvGrpSpPr/>
          <p:nvPr/>
        </p:nvGrpSpPr>
        <p:grpSpPr>
          <a:xfrm>
            <a:off x="3071813" y="5290191"/>
            <a:ext cx="7422139" cy="599520"/>
            <a:chOff x="3071813" y="5290191"/>
            <a:chExt cx="7422139" cy="599520"/>
          </a:xfrm>
        </p:grpSpPr>
        <p:cxnSp>
          <p:nvCxnSpPr>
            <p:cNvPr id="146" name="直線接點 145">
              <a:extLst>
                <a:ext uri="{FF2B5EF4-FFF2-40B4-BE49-F238E27FC236}">
                  <a16:creationId xmlns:a16="http://schemas.microsoft.com/office/drawing/2014/main" id="{B5517F02-F106-9A2F-A375-38D570CE8718}"/>
                </a:ext>
              </a:extLst>
            </p:cNvPr>
            <p:cNvCxnSpPr>
              <a:cxnSpLocks/>
            </p:cNvCxnSpPr>
            <p:nvPr/>
          </p:nvCxnSpPr>
          <p:spPr>
            <a:xfrm>
              <a:off x="6811363" y="5642176"/>
              <a:ext cx="0" cy="247535"/>
            </a:xfrm>
            <a:prstGeom prst="line">
              <a:avLst/>
            </a:prstGeom>
            <a:ln w="38100">
              <a:solidFill>
                <a:srgbClr val="7FB9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7" name="群組 146">
              <a:extLst>
                <a:ext uri="{FF2B5EF4-FFF2-40B4-BE49-F238E27FC236}">
                  <a16:creationId xmlns:a16="http://schemas.microsoft.com/office/drawing/2014/main" id="{D150C3D8-B779-6F54-3F6D-7398A2C09735}"/>
                </a:ext>
              </a:extLst>
            </p:cNvPr>
            <p:cNvGrpSpPr/>
            <p:nvPr/>
          </p:nvGrpSpPr>
          <p:grpSpPr>
            <a:xfrm>
              <a:off x="3071813" y="5290191"/>
              <a:ext cx="7422139" cy="334322"/>
              <a:chOff x="3071813" y="5290191"/>
              <a:chExt cx="7422139" cy="334322"/>
            </a:xfrm>
          </p:grpSpPr>
          <p:cxnSp>
            <p:nvCxnSpPr>
              <p:cNvPr id="148" name="直線接點 147">
                <a:extLst>
                  <a:ext uri="{FF2B5EF4-FFF2-40B4-BE49-F238E27FC236}">
                    <a16:creationId xmlns:a16="http://schemas.microsoft.com/office/drawing/2014/main" id="{F32F6571-0D01-3EFE-2DE6-1DA626BBF16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71813" y="5624513"/>
                <a:ext cx="7422139" cy="0"/>
              </a:xfrm>
              <a:prstGeom prst="line">
                <a:avLst/>
              </a:prstGeom>
              <a:ln w="38100">
                <a:solidFill>
                  <a:srgbClr val="7FB90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線接點 148">
                <a:extLst>
                  <a:ext uri="{FF2B5EF4-FFF2-40B4-BE49-F238E27FC236}">
                    <a16:creationId xmlns:a16="http://schemas.microsoft.com/office/drawing/2014/main" id="{7DE44394-CDB6-F578-C3B3-BF18D1A36B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5473" y="5290191"/>
                <a:ext cx="1" cy="334322"/>
              </a:xfrm>
              <a:prstGeom prst="line">
                <a:avLst/>
              </a:prstGeom>
              <a:ln w="38100">
                <a:solidFill>
                  <a:srgbClr val="7FB908"/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線接點 149">
                <a:extLst>
                  <a:ext uri="{FF2B5EF4-FFF2-40B4-BE49-F238E27FC236}">
                    <a16:creationId xmlns:a16="http://schemas.microsoft.com/office/drawing/2014/main" id="{544DD295-F436-AB68-138F-5B3F6B9514A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032732" y="5290191"/>
                <a:ext cx="1" cy="334322"/>
              </a:xfrm>
              <a:prstGeom prst="line">
                <a:avLst/>
              </a:prstGeom>
              <a:ln w="38100">
                <a:solidFill>
                  <a:srgbClr val="7FB908"/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線接點 150">
                <a:extLst>
                  <a:ext uri="{FF2B5EF4-FFF2-40B4-BE49-F238E27FC236}">
                    <a16:creationId xmlns:a16="http://schemas.microsoft.com/office/drawing/2014/main" id="{4CFFC04D-96F6-8060-7A43-DB48FE92ECF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53224" y="5290191"/>
                <a:ext cx="1" cy="334322"/>
              </a:xfrm>
              <a:prstGeom prst="line">
                <a:avLst/>
              </a:prstGeom>
              <a:ln w="38100">
                <a:solidFill>
                  <a:srgbClr val="7FB908"/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線接點 151">
                <a:extLst>
                  <a:ext uri="{FF2B5EF4-FFF2-40B4-BE49-F238E27FC236}">
                    <a16:creationId xmlns:a16="http://schemas.microsoft.com/office/drawing/2014/main" id="{4A437756-93B8-CD93-3F04-B38AE8D4403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91246" y="5290191"/>
                <a:ext cx="1" cy="334322"/>
              </a:xfrm>
              <a:prstGeom prst="line">
                <a:avLst/>
              </a:prstGeom>
              <a:ln w="38100">
                <a:solidFill>
                  <a:srgbClr val="7FB908"/>
                </a:solidFill>
                <a:headEnd w="lg" len="med"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3" name="群組 152">
            <a:extLst>
              <a:ext uri="{FF2B5EF4-FFF2-40B4-BE49-F238E27FC236}">
                <a16:creationId xmlns:a16="http://schemas.microsoft.com/office/drawing/2014/main" id="{5ECADAAC-AF31-DE24-FC4F-F72616EFBB77}"/>
              </a:ext>
            </a:extLst>
          </p:cNvPr>
          <p:cNvGrpSpPr/>
          <p:nvPr/>
        </p:nvGrpSpPr>
        <p:grpSpPr>
          <a:xfrm>
            <a:off x="7649563" y="2487447"/>
            <a:ext cx="246463" cy="408790"/>
            <a:chOff x="7649563" y="2380991"/>
            <a:chExt cx="246463" cy="515246"/>
          </a:xfrm>
        </p:grpSpPr>
        <p:cxnSp>
          <p:nvCxnSpPr>
            <p:cNvPr id="154" name="直線接點 153">
              <a:extLst>
                <a:ext uri="{FF2B5EF4-FFF2-40B4-BE49-F238E27FC236}">
                  <a16:creationId xmlns:a16="http://schemas.microsoft.com/office/drawing/2014/main" id="{87FF0B49-8F90-9F71-F7BE-E97D04F1E8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9563" y="2896237"/>
              <a:ext cx="246463" cy="0"/>
            </a:xfrm>
            <a:prstGeom prst="line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線接點 154">
              <a:extLst>
                <a:ext uri="{FF2B5EF4-FFF2-40B4-BE49-F238E27FC236}">
                  <a16:creationId xmlns:a16="http://schemas.microsoft.com/office/drawing/2014/main" id="{9F01DB67-DC0D-CF05-CA99-AA403E8A56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76564" y="2380991"/>
              <a:ext cx="0" cy="515246"/>
            </a:xfrm>
            <a:prstGeom prst="line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線接點 155">
              <a:extLst>
                <a:ext uri="{FF2B5EF4-FFF2-40B4-BE49-F238E27FC236}">
                  <a16:creationId xmlns:a16="http://schemas.microsoft.com/office/drawing/2014/main" id="{87EF6C06-6033-9400-A715-F0D24A25EF9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649563" y="2380991"/>
              <a:ext cx="246463" cy="0"/>
            </a:xfrm>
            <a:prstGeom prst="line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headEnd w="lg" len="med"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8" name="矩形 157">
            <a:extLst>
              <a:ext uri="{FF2B5EF4-FFF2-40B4-BE49-F238E27FC236}">
                <a16:creationId xmlns:a16="http://schemas.microsoft.com/office/drawing/2014/main" id="{EFE5F8D4-1271-D4F9-8147-AF02A013F542}"/>
              </a:ext>
            </a:extLst>
          </p:cNvPr>
          <p:cNvSpPr/>
          <p:nvPr/>
        </p:nvSpPr>
        <p:spPr>
          <a:xfrm>
            <a:off x="7841563" y="2587611"/>
            <a:ext cx="2871536" cy="36406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7575D1"/>
                </a:solidFill>
              </a:rPr>
              <a:t>5. Update model weights</a:t>
            </a:r>
            <a:endParaRPr lang="zh-TW" altLang="en-US" sz="1800" dirty="0">
              <a:solidFill>
                <a:srgbClr val="7575D1"/>
              </a:solidFill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3E897B9B-7024-BE5F-1907-376B5362D694}"/>
              </a:ext>
            </a:extLst>
          </p:cNvPr>
          <p:cNvSpPr/>
          <p:nvPr/>
        </p:nvSpPr>
        <p:spPr>
          <a:xfrm>
            <a:off x="2681688" y="3108864"/>
            <a:ext cx="2871536" cy="36406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C00000"/>
                </a:solidFill>
              </a:rPr>
              <a:t>4. Aggregate gradients</a:t>
            </a:r>
            <a:endParaRPr lang="zh-TW" altLang="en-US" sz="1800" dirty="0">
              <a:solidFill>
                <a:srgbClr val="C00000"/>
              </a:solidFill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FE0C9833-AB70-A62B-7A0E-04EA928DCC73}"/>
              </a:ext>
            </a:extLst>
          </p:cNvPr>
          <p:cNvSpPr/>
          <p:nvPr/>
        </p:nvSpPr>
        <p:spPr>
          <a:xfrm>
            <a:off x="9319336" y="3415325"/>
            <a:ext cx="2599061" cy="36406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0042C8"/>
                </a:solidFill>
              </a:rPr>
              <a:t>3. Compute gradients</a:t>
            </a:r>
            <a:endParaRPr lang="zh-TW" altLang="en-US" sz="1800" dirty="0">
              <a:solidFill>
                <a:srgbClr val="0042C8"/>
              </a:solidFill>
            </a:endParaRPr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id="{2FE0397D-4448-35C0-8830-FDF2E03AFC9C}"/>
              </a:ext>
            </a:extLst>
          </p:cNvPr>
          <p:cNvSpPr/>
          <p:nvPr/>
        </p:nvSpPr>
        <p:spPr>
          <a:xfrm>
            <a:off x="1852620" y="2009155"/>
            <a:ext cx="2188822" cy="36406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chemeClr val="tx1"/>
                </a:solidFill>
              </a:rPr>
              <a:t>1. Replicate model</a:t>
            </a:r>
            <a:endParaRPr lang="zh-TW" altLang="en-US" sz="1800" dirty="0">
              <a:solidFill>
                <a:schemeClr val="tx1"/>
              </a:solidFill>
            </a:endParaRPr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id="{B296C41F-40CB-9339-3FB0-5092C67BD8E5}"/>
              </a:ext>
            </a:extLst>
          </p:cNvPr>
          <p:cNvSpPr/>
          <p:nvPr/>
        </p:nvSpPr>
        <p:spPr>
          <a:xfrm>
            <a:off x="1135241" y="5703360"/>
            <a:ext cx="2015380" cy="36406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7FB908"/>
                </a:solidFill>
              </a:rPr>
              <a:t>2. Split dataset </a:t>
            </a:r>
          </a:p>
        </p:txBody>
      </p:sp>
      <p:sp>
        <p:nvSpPr>
          <p:cNvPr id="171" name="文字方塊 170">
            <a:extLst>
              <a:ext uri="{FF2B5EF4-FFF2-40B4-BE49-F238E27FC236}">
                <a16:creationId xmlns:a16="http://schemas.microsoft.com/office/drawing/2014/main" id="{6F098E9A-0848-B13A-0427-A109170DEF79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Credit from MIT 6.5940 (Lecture 17) https://hanlab.mit.edu/courses/2023-fall-65940 [Han 2023]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2691269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685C889-DFDB-E449-A5E5-249894BBF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Problem of Parameter Server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6769CC7-AAB3-0E7E-8714-D24BABBED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-381000">
              <a:spcBef>
                <a:spcPts val="0"/>
              </a:spcBef>
              <a:buSzPts val="2400"/>
              <a:buChar char="⮚"/>
            </a:pPr>
            <a:r>
              <a:rPr lang="en-US" altLang="zh-TW" dirty="0"/>
              <a:t>Bandwidth cost of parameter server = O(N)</a:t>
            </a:r>
          </a:p>
          <a:p>
            <a:pPr lvl="1">
              <a:spcBef>
                <a:spcPts val="0"/>
              </a:spcBef>
            </a:pPr>
            <a:r>
              <a:rPr lang="en-US" altLang="zh-TW" dirty="0"/>
              <a:t>N = number of workers (GPUs)</a:t>
            </a:r>
          </a:p>
          <a:p>
            <a:pPr lvl="1">
              <a:spcBef>
                <a:spcPts val="0"/>
              </a:spcBef>
            </a:pPr>
            <a:endParaRPr lang="en-US" altLang="zh-TW" dirty="0"/>
          </a:p>
          <a:p>
            <a:pPr indent="-381000">
              <a:spcBef>
                <a:spcPts val="0"/>
              </a:spcBef>
              <a:buSzPts val="2400"/>
              <a:buChar char="⮚"/>
            </a:pPr>
            <a:r>
              <a:rPr lang="en-US" altLang="zh-TW" dirty="0"/>
              <a:t>The scalability of the system is constrained to bandwidth</a:t>
            </a:r>
          </a:p>
          <a:p>
            <a:pPr lvl="1">
              <a:spcBef>
                <a:spcPts val="0"/>
              </a:spcBef>
            </a:pPr>
            <a:endParaRPr lang="en-US" altLang="zh-TW" dirty="0"/>
          </a:p>
          <a:p>
            <a:pPr indent="-381000">
              <a:spcBef>
                <a:spcPts val="0"/>
              </a:spcBef>
              <a:buSzPts val="2400"/>
              <a:buChar char="⮚"/>
            </a:pPr>
            <a:r>
              <a:rPr lang="en-US" altLang="zh-TW" dirty="0"/>
              <a:t>Can we reduce the cost of bandwidth?</a:t>
            </a:r>
          </a:p>
          <a:p>
            <a:pPr lvl="1"/>
            <a:r>
              <a:rPr lang="en-US" altLang="zh-TW" dirty="0"/>
              <a:t>Ring </a:t>
            </a:r>
            <a:r>
              <a:rPr lang="en-US" altLang="zh-TW" dirty="0" err="1"/>
              <a:t>AllReduce</a:t>
            </a:r>
            <a:endParaRPr lang="zh-TW" altLang="en-US" dirty="0"/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5DA699FE-E28A-D6AC-2AB7-A75EF95DA849}"/>
              </a:ext>
            </a:extLst>
          </p:cNvPr>
          <p:cNvGrpSpPr/>
          <p:nvPr/>
        </p:nvGrpSpPr>
        <p:grpSpPr>
          <a:xfrm>
            <a:off x="7521067" y="3523831"/>
            <a:ext cx="4388404" cy="3015081"/>
            <a:chOff x="7521067" y="3523831"/>
            <a:chExt cx="4388404" cy="3015081"/>
          </a:xfrm>
        </p:grpSpPr>
        <p:pic>
          <p:nvPicPr>
            <p:cNvPr id="143" name="Google Shape;143;g2ad569091f3_0_18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7521067" y="3523831"/>
              <a:ext cx="4388404" cy="301508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9734F00-C586-CA73-B887-6BB2227E8EE9}"/>
                </a:ext>
              </a:extLst>
            </p:cNvPr>
            <p:cNvSpPr/>
            <p:nvPr/>
          </p:nvSpPr>
          <p:spPr>
            <a:xfrm>
              <a:off x="10094079" y="4831923"/>
              <a:ext cx="589183" cy="41794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355AC3D-14E7-AAFD-73D8-74459CAE3C72}"/>
                </a:ext>
              </a:extLst>
            </p:cNvPr>
            <p:cNvSpPr/>
            <p:nvPr/>
          </p:nvSpPr>
          <p:spPr>
            <a:xfrm>
              <a:off x="9589653" y="3943854"/>
              <a:ext cx="1801091" cy="5166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400" dirty="0">
                  <a:solidFill>
                    <a:srgbClr val="C00000"/>
                  </a:solidFill>
                </a:rPr>
                <a:t>Bottleneck</a:t>
              </a:r>
              <a:endParaRPr lang="zh-TW" altLang="en-US" sz="2400" dirty="0">
                <a:solidFill>
                  <a:srgbClr val="C00000"/>
                </a:solidFill>
              </a:endParaRPr>
            </a:p>
          </p:txBody>
        </p:sp>
        <p:sp>
          <p:nvSpPr>
            <p:cNvPr id="6" name="箭號: 向上 5">
              <a:extLst>
                <a:ext uri="{FF2B5EF4-FFF2-40B4-BE49-F238E27FC236}">
                  <a16:creationId xmlns:a16="http://schemas.microsoft.com/office/drawing/2014/main" id="{83DA1425-4A3D-B295-E8DC-D7F59C17E9C1}"/>
                </a:ext>
              </a:extLst>
            </p:cNvPr>
            <p:cNvSpPr/>
            <p:nvPr/>
          </p:nvSpPr>
          <p:spPr>
            <a:xfrm rot="10800000">
              <a:off x="10250985" y="4416894"/>
              <a:ext cx="239213" cy="321031"/>
            </a:xfrm>
            <a:prstGeom prst="upArrow">
              <a:avLst>
                <a:gd name="adj1" fmla="val 34627"/>
                <a:gd name="adj2" fmla="val 78521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93D893E0-4DBF-FBE1-835C-79D98C4095F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21</a:t>
            </a:fld>
            <a:endParaRPr lang="en-US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3E1F9004-A2B2-B18E-FAAF-1DF6DCBDEAF4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Source: https://andrew.gibiansky.com/blog/machine-learning/baidu-allreduce/</a:t>
            </a:r>
          </a:p>
        </p:txBody>
      </p:sp>
    </p:spTree>
    <p:extLst>
      <p:ext uri="{BB962C8B-B14F-4D97-AF65-F5344CB8AC3E}">
        <p14:creationId xmlns:p14="http://schemas.microsoft.com/office/powerpoint/2010/main" val="8529097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2ad569091f3_0_7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Ring </a:t>
            </a:r>
            <a:r>
              <a:rPr lang="en-US" dirty="0" err="1"/>
              <a:t>AllReduce</a:t>
            </a:r>
            <a:endParaRPr dirty="0"/>
          </a:p>
        </p:txBody>
      </p:sp>
      <p:sp>
        <p:nvSpPr>
          <p:cNvPr id="149" name="Google Shape;149;g2ad569091f3_0_7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indent="-342900"/>
            <a:r>
              <a:rPr lang="en-US" altLang="zh-TW" dirty="0"/>
              <a:t>A well-known algorithm in the field of high-performance computing</a:t>
            </a:r>
          </a:p>
          <a:p>
            <a:pPr marL="800100" lvl="1" indent="-342900"/>
            <a:r>
              <a:rPr lang="en-US" altLang="zh-TW" dirty="0"/>
              <a:t>Optimal communication algo. when only considering bandwidth as a factor</a:t>
            </a:r>
          </a:p>
          <a:p>
            <a:pPr marL="342900" indent="-342900"/>
            <a:r>
              <a:rPr lang="en-US" altLang="zh-TW" dirty="0"/>
              <a:t>2 steps to implement</a:t>
            </a:r>
          </a:p>
          <a:p>
            <a:pPr marL="800100" lvl="1" indent="-342900"/>
            <a:r>
              <a:rPr lang="en-US" altLang="zh-TW" dirty="0"/>
              <a:t>Scatter-Reduce</a:t>
            </a:r>
          </a:p>
          <a:p>
            <a:pPr marL="800100" lvl="1" indent="-342900"/>
            <a:r>
              <a:rPr lang="en-US" altLang="zh-TW" dirty="0" err="1"/>
              <a:t>AllGather</a:t>
            </a:r>
            <a:endParaRPr lang="en-US" altLang="zh-TW" dirty="0"/>
          </a:p>
          <a:p>
            <a:pPr marL="342900" indent="-342900"/>
            <a:r>
              <a:rPr lang="en-US" altLang="zh-TW" dirty="0"/>
              <a:t>Complexity</a:t>
            </a:r>
          </a:p>
          <a:p>
            <a:pPr marL="800100" lvl="1" indent="-342900"/>
            <a:r>
              <a:rPr lang="en-US" altLang="zh-TW" dirty="0"/>
              <a:t>Bandwidth = O(1)</a:t>
            </a:r>
          </a:p>
          <a:p>
            <a:pPr marL="800100" lvl="1" indent="-342900"/>
            <a:r>
              <a:rPr lang="en-US" altLang="zh-TW" dirty="0"/>
              <a:t>Time = O(N)</a:t>
            </a:r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SzPts val="2800"/>
              <a:buNone/>
            </a:pP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endParaRPr dirty="0"/>
          </a:p>
        </p:txBody>
      </p:sp>
      <p:pic>
        <p:nvPicPr>
          <p:cNvPr id="150" name="Google Shape;150;g2ad569091f3_0_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0" y="2871827"/>
            <a:ext cx="4222543" cy="33270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76F3BE3-A8A2-46FC-1A5D-A6DCD6B3FAA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22</a:t>
            </a:fld>
            <a:endParaRPr 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95BF04D0-11D5-2CCF-0CA5-580F5063C81D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Source: https://andrew.gibiansky.com/blog/machine-learning/baidu-allreduce/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ad569091f3_0_26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Ring </a:t>
            </a:r>
            <a:r>
              <a:rPr lang="en-US" dirty="0" err="1"/>
              <a:t>AllReduce</a:t>
            </a:r>
            <a:r>
              <a:rPr lang="en-US" dirty="0"/>
              <a:t>: Scatter-Reduce</a:t>
            </a:r>
            <a:endParaRPr dirty="0"/>
          </a:p>
        </p:txBody>
      </p:sp>
      <p:sp>
        <p:nvSpPr>
          <p:cNvPr id="156" name="Google Shape;156;g2ad569091f3_0_26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6400" algn="l" rtl="0"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dirty="0"/>
              <a:t>Step 1: Scatter-Reduce</a:t>
            </a:r>
            <a:endParaRPr dirty="0"/>
          </a:p>
        </p:txBody>
      </p:sp>
      <p:pic>
        <p:nvPicPr>
          <p:cNvPr id="3" name="Google Shape;157;g2ad569091f3_0_26">
            <a:extLst>
              <a:ext uri="{FF2B5EF4-FFF2-40B4-BE49-F238E27FC236}">
                <a16:creationId xmlns:a16="http://schemas.microsoft.com/office/drawing/2014/main" id="{6D520F9D-449D-4183-D493-87D34FDA8C0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6125" y="2629401"/>
            <a:ext cx="4843175" cy="2921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158;g2ad569091f3_0_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32418" y="2359121"/>
            <a:ext cx="5019575" cy="350080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C7B0FEE-18F6-D711-11C6-8220A4D2C985}"/>
              </a:ext>
            </a:extLst>
          </p:cNvPr>
          <p:cNvSpPr/>
          <p:nvPr/>
        </p:nvSpPr>
        <p:spPr>
          <a:xfrm>
            <a:off x="8859981" y="5876857"/>
            <a:ext cx="1101437" cy="3000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Iteration 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D59681B-6B8F-9F98-E071-9ADCC4297AB1}"/>
              </a:ext>
            </a:extLst>
          </p:cNvPr>
          <p:cNvSpPr/>
          <p:nvPr/>
        </p:nvSpPr>
        <p:spPr>
          <a:xfrm>
            <a:off x="3068781" y="5876857"/>
            <a:ext cx="1198419" cy="3000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Initial state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4" name="投影片編號版面配置區 13">
            <a:extLst>
              <a:ext uri="{FF2B5EF4-FFF2-40B4-BE49-F238E27FC236}">
                <a16:creationId xmlns:a16="http://schemas.microsoft.com/office/drawing/2014/main" id="{CC451704-A76E-B55C-5A27-F60FA315A59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23</a:t>
            </a:fld>
            <a:endParaRPr lang="en-US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36E7FC9C-7052-DFA1-7063-47531B423018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Source: https://andrew.gibiansky.com/blog/machine-learning/baidu-allreduce/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AE40BA3-930B-A6FC-FD63-6D598B1D9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Ring </a:t>
            </a:r>
            <a:r>
              <a:rPr lang="en-US" altLang="zh-TW" dirty="0" err="1"/>
              <a:t>AllReduce</a:t>
            </a:r>
            <a:r>
              <a:rPr lang="en-US" altLang="zh-TW" dirty="0"/>
              <a:t>: Scatter-Reduce</a:t>
            </a:r>
            <a:endParaRPr lang="zh-TW" altLang="en-US" dirty="0"/>
          </a:p>
        </p:txBody>
      </p:sp>
      <p:sp>
        <p:nvSpPr>
          <p:cNvPr id="9" name="Google Shape;156;g2ad569091f3_0_26">
            <a:extLst>
              <a:ext uri="{FF2B5EF4-FFF2-40B4-BE49-F238E27FC236}">
                <a16:creationId xmlns:a16="http://schemas.microsoft.com/office/drawing/2014/main" id="{C934398B-1A73-D52A-C5C3-0C4158F0449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6400" algn="l" rtl="0"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dirty="0"/>
              <a:t>Step 1: Scatter-Reduce</a:t>
            </a:r>
            <a:endParaRPr dirty="0"/>
          </a:p>
        </p:txBody>
      </p:sp>
      <p:pic>
        <p:nvPicPr>
          <p:cNvPr id="13" name="Google Shape;159;g2ad569091f3_0_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81892" y="2372122"/>
            <a:ext cx="4953964" cy="3566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60;g2ad569091f3_0_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2954" y="2372122"/>
            <a:ext cx="4942968" cy="34717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1BCEA057-9B74-E6E5-47ED-DA14ECB0E9A4}"/>
              </a:ext>
            </a:extLst>
          </p:cNvPr>
          <p:cNvSpPr/>
          <p:nvPr/>
        </p:nvSpPr>
        <p:spPr>
          <a:xfrm>
            <a:off x="8859981" y="5876857"/>
            <a:ext cx="1101437" cy="3000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Iteration 3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4F2F5B6-EEF0-5BB7-1ABF-5F2CA5158BC1}"/>
              </a:ext>
            </a:extLst>
          </p:cNvPr>
          <p:cNvSpPr/>
          <p:nvPr/>
        </p:nvSpPr>
        <p:spPr>
          <a:xfrm>
            <a:off x="3068781" y="5876857"/>
            <a:ext cx="1198419" cy="3000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Iteration 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0" name="投影片編號版面配置區 19">
            <a:extLst>
              <a:ext uri="{FF2B5EF4-FFF2-40B4-BE49-F238E27FC236}">
                <a16:creationId xmlns:a16="http://schemas.microsoft.com/office/drawing/2014/main" id="{A0194CB3-DB69-7805-8B0C-7E62A0B10E3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24</a:t>
            </a:fld>
            <a:endParaRPr 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99EFEC23-52E5-2A52-4107-6A48896A1DA4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Source: https://andrew.gibiansky.com/blog/machine-learning/baidu-allreduce/</a:t>
            </a:r>
          </a:p>
        </p:txBody>
      </p:sp>
    </p:spTree>
    <p:extLst>
      <p:ext uri="{BB962C8B-B14F-4D97-AF65-F5344CB8AC3E}">
        <p14:creationId xmlns:p14="http://schemas.microsoft.com/office/powerpoint/2010/main" val="23530310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8AD0DDC-885C-59C5-DEC9-C6603992E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Ring </a:t>
            </a:r>
            <a:r>
              <a:rPr lang="en-US" altLang="zh-TW" dirty="0" err="1"/>
              <a:t>AllReduce</a:t>
            </a:r>
            <a:r>
              <a:rPr lang="en-US" altLang="zh-TW" dirty="0"/>
              <a:t>: Scatter-Reduce</a:t>
            </a:r>
            <a:endParaRPr lang="zh-TW" altLang="en-US" dirty="0"/>
          </a:p>
        </p:txBody>
      </p:sp>
      <p:sp>
        <p:nvSpPr>
          <p:cNvPr id="11" name="Google Shape;156;g2ad569091f3_0_26">
            <a:extLst>
              <a:ext uri="{FF2B5EF4-FFF2-40B4-BE49-F238E27FC236}">
                <a16:creationId xmlns:a16="http://schemas.microsoft.com/office/drawing/2014/main" id="{EF71A592-8403-9C2E-73EA-47829048F3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6400" algn="l" rtl="0"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dirty="0"/>
              <a:t>Step 1: Scatter-Reduce</a:t>
            </a:r>
            <a:endParaRPr dirty="0"/>
          </a:p>
        </p:txBody>
      </p:sp>
      <p:pic>
        <p:nvPicPr>
          <p:cNvPr id="17" name="Picture 2" descr="Scatter-reduce data transfers (iteration 4)">
            <a:extLst>
              <a:ext uri="{FF2B5EF4-FFF2-40B4-BE49-F238E27FC236}">
                <a16:creationId xmlns:a16="http://schemas.microsoft.com/office/drawing/2014/main" id="{3D6D8BEA-74A2-4C89-527C-E5897095C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92" y="2372122"/>
            <a:ext cx="4972033" cy="34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Final state after all scatter-reduce transfers">
            <a:extLst>
              <a:ext uri="{FF2B5EF4-FFF2-40B4-BE49-F238E27FC236}">
                <a16:creationId xmlns:a16="http://schemas.microsoft.com/office/drawing/2014/main" id="{352C4D38-995F-9C74-AF79-9F22A652C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458" y="2791253"/>
            <a:ext cx="4972034" cy="279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3055CE03-03E7-C54E-5BC7-42DB6022C070}"/>
              </a:ext>
            </a:extLst>
          </p:cNvPr>
          <p:cNvSpPr/>
          <p:nvPr/>
        </p:nvSpPr>
        <p:spPr>
          <a:xfrm>
            <a:off x="8252693" y="5876857"/>
            <a:ext cx="2500986" cy="3000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state after scatter-reduce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8FBC358-D790-6A7E-67CC-C691F0D23DC8}"/>
              </a:ext>
            </a:extLst>
          </p:cNvPr>
          <p:cNvSpPr/>
          <p:nvPr/>
        </p:nvSpPr>
        <p:spPr>
          <a:xfrm>
            <a:off x="3068781" y="5876857"/>
            <a:ext cx="1198419" cy="3000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Iteration 4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5" name="投影片編號版面配置區 24">
            <a:extLst>
              <a:ext uri="{FF2B5EF4-FFF2-40B4-BE49-F238E27FC236}">
                <a16:creationId xmlns:a16="http://schemas.microsoft.com/office/drawing/2014/main" id="{ADF454BB-7C08-3C4E-627E-AED7731F2EE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25</a:t>
            </a:fld>
            <a:endParaRPr 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3F97AE3D-9490-29FC-BB3A-43E51AEDE0C4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Source: https://andrew.gibiansky.com/blog/machine-learning/baidu-allreduce/</a:t>
            </a:r>
          </a:p>
        </p:txBody>
      </p:sp>
    </p:spTree>
    <p:extLst>
      <p:ext uri="{BB962C8B-B14F-4D97-AF65-F5344CB8AC3E}">
        <p14:creationId xmlns:p14="http://schemas.microsoft.com/office/powerpoint/2010/main" val="38836608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6462FB-CED4-3CC5-2284-7196781D1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Ring </a:t>
            </a:r>
            <a:r>
              <a:rPr lang="en-US" altLang="zh-TW" dirty="0" err="1"/>
              <a:t>AllReduce</a:t>
            </a:r>
            <a:r>
              <a:rPr lang="en-US" altLang="zh-TW" dirty="0"/>
              <a:t>: </a:t>
            </a:r>
            <a:r>
              <a:rPr lang="en-US" altLang="zh-TW" dirty="0" err="1"/>
              <a:t>AllGather</a:t>
            </a:r>
            <a:endParaRPr lang="zh-TW" altLang="en-US" dirty="0"/>
          </a:p>
        </p:txBody>
      </p:sp>
      <p:sp>
        <p:nvSpPr>
          <p:cNvPr id="4" name="Google Shape;156;g2ad569091f3_0_26">
            <a:extLst>
              <a:ext uri="{FF2B5EF4-FFF2-40B4-BE49-F238E27FC236}">
                <a16:creationId xmlns:a16="http://schemas.microsoft.com/office/drawing/2014/main" id="{F398A04C-780B-1196-DB33-351372D225C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6400" algn="l" rtl="0"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dirty="0"/>
              <a:t>Step 2: </a:t>
            </a:r>
            <a:r>
              <a:rPr lang="en-US" dirty="0" err="1"/>
              <a:t>AllGather</a:t>
            </a:r>
            <a:endParaRPr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B459FAD-EBE9-D254-7424-AFC4C3B0B77C}"/>
              </a:ext>
            </a:extLst>
          </p:cNvPr>
          <p:cNvSpPr/>
          <p:nvPr/>
        </p:nvSpPr>
        <p:spPr>
          <a:xfrm>
            <a:off x="8859981" y="5876857"/>
            <a:ext cx="1101437" cy="3000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Iteration 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06AD304-E69B-ADF9-7953-DDA41B3DBAB6}"/>
              </a:ext>
            </a:extLst>
          </p:cNvPr>
          <p:cNvSpPr/>
          <p:nvPr/>
        </p:nvSpPr>
        <p:spPr>
          <a:xfrm>
            <a:off x="2808899" y="5876857"/>
            <a:ext cx="1198419" cy="3000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Initial state</a:t>
            </a:r>
            <a:endParaRPr lang="zh-TW" altLang="en-US" dirty="0">
              <a:solidFill>
                <a:schemeClr val="tx1"/>
              </a:solidFill>
            </a:endParaRPr>
          </a:p>
        </p:txBody>
      </p:sp>
      <p:pic>
        <p:nvPicPr>
          <p:cNvPr id="22" name="Picture 4" descr="Final state after all scatter-reduce transfers">
            <a:extLst>
              <a:ext uri="{FF2B5EF4-FFF2-40B4-BE49-F238E27FC236}">
                <a16:creationId xmlns:a16="http://schemas.microsoft.com/office/drawing/2014/main" id="{5443C7A5-B9F9-1798-D9FE-AB3D48917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91" y="2791253"/>
            <a:ext cx="4972034" cy="279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Data transfers in the first iteration of the allgather">
            <a:extLst>
              <a:ext uri="{FF2B5EF4-FFF2-40B4-BE49-F238E27FC236}">
                <a16:creationId xmlns:a16="http://schemas.microsoft.com/office/drawing/2014/main" id="{51CD3F3F-8979-7141-0D5E-6C8523916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458" y="2349526"/>
            <a:ext cx="5029507" cy="3535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投影片編號版面配置區 18">
            <a:extLst>
              <a:ext uri="{FF2B5EF4-FFF2-40B4-BE49-F238E27FC236}">
                <a16:creationId xmlns:a16="http://schemas.microsoft.com/office/drawing/2014/main" id="{ACEB2F48-3A09-76CB-B713-7DC9C3B9319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26</a:t>
            </a:fld>
            <a:endParaRPr 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F2ABE066-D4C6-A1D4-A761-BAE3DB67C8F2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Source: https://andrew.gibiansky.com/blog/machine-learning/baidu-allreduce/</a:t>
            </a:r>
          </a:p>
        </p:txBody>
      </p:sp>
    </p:spTree>
    <p:extLst>
      <p:ext uri="{BB962C8B-B14F-4D97-AF65-F5344CB8AC3E}">
        <p14:creationId xmlns:p14="http://schemas.microsoft.com/office/powerpoint/2010/main" val="9067173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6462FB-CED4-3CC5-2284-7196781D1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Ring </a:t>
            </a:r>
            <a:r>
              <a:rPr lang="en-US" altLang="zh-TW" dirty="0" err="1"/>
              <a:t>AllReduce</a:t>
            </a:r>
            <a:r>
              <a:rPr lang="en-US" altLang="zh-TW" dirty="0"/>
              <a:t>: </a:t>
            </a:r>
            <a:r>
              <a:rPr lang="en-US" altLang="zh-TW" dirty="0" err="1"/>
              <a:t>AllGather</a:t>
            </a:r>
            <a:endParaRPr lang="zh-TW" altLang="en-US" dirty="0"/>
          </a:p>
        </p:txBody>
      </p:sp>
      <p:sp>
        <p:nvSpPr>
          <p:cNvPr id="4" name="Google Shape;156;g2ad569091f3_0_26">
            <a:extLst>
              <a:ext uri="{FF2B5EF4-FFF2-40B4-BE49-F238E27FC236}">
                <a16:creationId xmlns:a16="http://schemas.microsoft.com/office/drawing/2014/main" id="{F398A04C-780B-1196-DB33-351372D225C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06400" algn="l" rtl="0"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dirty="0"/>
              <a:t>Step 2: </a:t>
            </a:r>
            <a:r>
              <a:rPr lang="en-US" dirty="0" err="1"/>
              <a:t>AllGather</a:t>
            </a:r>
            <a:endParaRPr dirty="0"/>
          </a:p>
        </p:txBody>
      </p:sp>
      <p:pic>
        <p:nvPicPr>
          <p:cNvPr id="15" name="Picture 6" descr="Allgather data transfers (iteration 3)">
            <a:extLst>
              <a:ext uri="{FF2B5EF4-FFF2-40B4-BE49-F238E27FC236}">
                <a16:creationId xmlns:a16="http://schemas.microsoft.com/office/drawing/2014/main" id="{CB524CF0-D7AD-52B8-5BC3-179BECFFD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1" y="2340291"/>
            <a:ext cx="5029507" cy="353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11232B27-AC82-BB11-9B81-5707F1F08FC1}"/>
              </a:ext>
            </a:extLst>
          </p:cNvPr>
          <p:cNvSpPr/>
          <p:nvPr/>
        </p:nvSpPr>
        <p:spPr>
          <a:xfrm>
            <a:off x="8859981" y="5876857"/>
            <a:ext cx="1101437" cy="3000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Iteration 3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49943F7-3B77-1C7A-E82A-9DAAC33ACA03}"/>
              </a:ext>
            </a:extLst>
          </p:cNvPr>
          <p:cNvSpPr/>
          <p:nvPr/>
        </p:nvSpPr>
        <p:spPr>
          <a:xfrm>
            <a:off x="3224499" y="5876857"/>
            <a:ext cx="1198419" cy="3000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Iteration 2</a:t>
            </a:r>
            <a:endParaRPr lang="zh-TW" altLang="en-US" dirty="0">
              <a:solidFill>
                <a:schemeClr val="tx1"/>
              </a:solidFill>
            </a:endParaRPr>
          </a:p>
        </p:txBody>
      </p:sp>
      <p:pic>
        <p:nvPicPr>
          <p:cNvPr id="18" name="Picture 4" descr="Allgather data transfers (iteration 2)">
            <a:extLst>
              <a:ext uri="{FF2B5EF4-FFF2-40B4-BE49-F238E27FC236}">
                <a16:creationId xmlns:a16="http://schemas.microsoft.com/office/drawing/2014/main" id="{C9D2CD3B-4944-A19B-FC1C-16B6CA77E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75" y="2293213"/>
            <a:ext cx="5216525" cy="366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投影片編號版面配置區 23">
            <a:extLst>
              <a:ext uri="{FF2B5EF4-FFF2-40B4-BE49-F238E27FC236}">
                <a16:creationId xmlns:a16="http://schemas.microsoft.com/office/drawing/2014/main" id="{0FA3C189-2253-3258-D64F-88A3B9A3C5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27</a:t>
            </a:fld>
            <a:endParaRPr 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ACFCD10A-0902-31FC-C999-66B5CAE3E314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Source: https://andrew.gibiansky.com/blog/machine-learning/baidu-allreduce/</a:t>
            </a:r>
          </a:p>
        </p:txBody>
      </p:sp>
    </p:spTree>
    <p:extLst>
      <p:ext uri="{BB962C8B-B14F-4D97-AF65-F5344CB8AC3E}">
        <p14:creationId xmlns:p14="http://schemas.microsoft.com/office/powerpoint/2010/main" val="7126777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859939-BC80-2942-0056-EAC58EC8E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Ring </a:t>
            </a:r>
            <a:r>
              <a:rPr lang="en-US" altLang="zh-TW" dirty="0" err="1"/>
              <a:t>AllReduce</a:t>
            </a:r>
            <a:r>
              <a:rPr lang="en-US" altLang="zh-TW" dirty="0"/>
              <a:t>: </a:t>
            </a:r>
            <a:r>
              <a:rPr lang="en-US" altLang="zh-TW" dirty="0" err="1"/>
              <a:t>AllGather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76AF7D2-6336-C7FB-AF39-C7A5299E79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Step 2: </a:t>
            </a:r>
            <a:r>
              <a:rPr lang="en-US" altLang="zh-TW" dirty="0" err="1"/>
              <a:t>AllGather</a:t>
            </a:r>
            <a:endParaRPr lang="en-US" altLang="zh-TW" dirty="0"/>
          </a:p>
          <a:p>
            <a:pPr marL="50800" indent="0">
              <a:buNone/>
            </a:pPr>
            <a:endParaRPr lang="zh-TW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CB32AD4-FD5F-9D79-029A-F3D1071A36C6}"/>
              </a:ext>
            </a:extLst>
          </p:cNvPr>
          <p:cNvSpPr/>
          <p:nvPr/>
        </p:nvSpPr>
        <p:spPr>
          <a:xfrm>
            <a:off x="3068781" y="5913383"/>
            <a:ext cx="1198419" cy="3000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Iteration 4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B5507EB-BD51-5C79-A1E9-B8E7D9EC5773}"/>
              </a:ext>
            </a:extLst>
          </p:cNvPr>
          <p:cNvSpPr/>
          <p:nvPr/>
        </p:nvSpPr>
        <p:spPr>
          <a:xfrm>
            <a:off x="8252693" y="5906214"/>
            <a:ext cx="2500986" cy="30003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final state after </a:t>
            </a:r>
            <a:r>
              <a:rPr lang="en-US" altLang="zh-TW" dirty="0" err="1">
                <a:solidFill>
                  <a:schemeClr val="tx1"/>
                </a:solidFill>
              </a:rPr>
              <a:t>AllGather</a:t>
            </a:r>
            <a:endParaRPr lang="zh-TW" altLang="en-US" dirty="0">
              <a:solidFill>
                <a:schemeClr val="tx1"/>
              </a:solidFill>
            </a:endParaRPr>
          </a:p>
        </p:txBody>
      </p:sp>
      <p:pic>
        <p:nvPicPr>
          <p:cNvPr id="21" name="Picture 2" descr="Final state after all allgather transfers">
            <a:extLst>
              <a:ext uri="{FF2B5EF4-FFF2-40B4-BE49-F238E27FC236}">
                <a16:creationId xmlns:a16="http://schemas.microsoft.com/office/drawing/2014/main" id="{A987CCD8-3E5A-5D1C-E39E-3F2681EB6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1" y="2601882"/>
            <a:ext cx="5191125" cy="2919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Allgather data transfers (iteration 4)">
            <a:extLst>
              <a:ext uri="{FF2B5EF4-FFF2-40B4-BE49-F238E27FC236}">
                <a16:creationId xmlns:a16="http://schemas.microsoft.com/office/drawing/2014/main" id="{B27AA80B-C0A3-E958-7317-EE6B196FF6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57" y="2293213"/>
            <a:ext cx="5127937" cy="361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E9677F18-0048-6B67-363A-A6DD07A672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28</a:t>
            </a:fld>
            <a:endParaRPr lang="en-US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ECE17D5-2EB2-CEDA-CB82-17DDCFF8C451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Source: https://andrew.gibiansky.com/blog/machine-learning/baidu-allreduce/</a:t>
            </a:r>
          </a:p>
        </p:txBody>
      </p:sp>
    </p:spTree>
    <p:extLst>
      <p:ext uri="{BB962C8B-B14F-4D97-AF65-F5344CB8AC3E}">
        <p14:creationId xmlns:p14="http://schemas.microsoft.com/office/powerpoint/2010/main" val="4912330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F2E1ADD-07D5-DB3B-6310-ECAA7FC86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Summary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27F24FA-22AC-B27F-0CBC-3E1CADC207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Comparison of different aggregation </a:t>
            </a: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7CE8963A-13CC-2FD5-D76A-8AC0DDFA82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493026"/>
              </p:ext>
            </p:extLst>
          </p:nvPr>
        </p:nvGraphicFramePr>
        <p:xfrm>
          <a:off x="1480783" y="2593379"/>
          <a:ext cx="6517958" cy="149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918">
                  <a:extLst>
                    <a:ext uri="{9D8B030D-6E8A-4147-A177-3AD203B41FA5}">
                      <a16:colId xmlns:a16="http://schemas.microsoft.com/office/drawing/2014/main" val="857909830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2582255029"/>
                    </a:ext>
                  </a:extLst>
                </a:gridCol>
                <a:gridCol w="1824355">
                  <a:extLst>
                    <a:ext uri="{9D8B030D-6E8A-4147-A177-3AD203B41FA5}">
                      <a16:colId xmlns:a16="http://schemas.microsoft.com/office/drawing/2014/main" val="2008393785"/>
                    </a:ext>
                  </a:extLst>
                </a:gridCol>
                <a:gridCol w="1833880">
                  <a:extLst>
                    <a:ext uri="{9D8B030D-6E8A-4147-A177-3AD203B41FA5}">
                      <a16:colId xmlns:a16="http://schemas.microsoft.com/office/drawing/2014/main" val="1409564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3399"/>
                        </a:buClr>
                        <a:buSzPts val="2800"/>
                        <a:buFont typeface="Noto Sans Symbols"/>
                      </a:pPr>
                      <a:endParaRPr lang="zh-TW" altLang="en-US" sz="2000" b="1" i="0" u="none" strike="noStrike" cap="none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sym typeface="Arial Narrow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3399"/>
                        </a:buClr>
                        <a:buSzPts val="2800"/>
                        <a:buFont typeface="Noto Sans Symbols"/>
                      </a:pPr>
                      <a: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Time</a:t>
                      </a:r>
                      <a:endParaRPr lang="zh-TW" altLang="en-US" sz="2000" b="1" i="0" u="none" strike="noStrike" cap="none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sym typeface="Arial Narrow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3399"/>
                        </a:buClr>
                        <a:buSzPts val="2800"/>
                        <a:buFont typeface="Noto Sans Symbols"/>
                      </a:pPr>
                      <a: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Peak bandwidth</a:t>
                      </a:r>
                      <a:endParaRPr lang="zh-TW" altLang="en-US" sz="2000" b="1" i="0" u="none" strike="noStrike" cap="none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sym typeface="Arial Narrow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3399"/>
                        </a:buClr>
                        <a:buSzPts val="2800"/>
                        <a:buFont typeface="Noto Sans Symbols"/>
                      </a:pPr>
                      <a: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Total bandwidth</a:t>
                      </a:r>
                      <a:endParaRPr lang="zh-TW" altLang="en-US" sz="2000" b="1" i="0" u="none" strike="noStrike" cap="none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sym typeface="Arial Narrow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007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3399"/>
                        </a:buClr>
                        <a:buSzPts val="2800"/>
                        <a:buFont typeface="Noto Sans Symbols"/>
                      </a:pPr>
                      <a: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Parameter Server </a:t>
                      </a:r>
                      <a:b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</a:br>
                      <a: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with single reducer</a:t>
                      </a:r>
                      <a:endParaRPr lang="zh-TW" altLang="en-US" sz="2000" b="1" i="0" u="none" strike="noStrike" cap="none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sym typeface="Arial Narrow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3399"/>
                        </a:buClr>
                        <a:buSzPts val="2800"/>
                        <a:buFont typeface="Noto Sans Symbols"/>
                      </a:pPr>
                      <a: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O(1)</a:t>
                      </a:r>
                      <a:endParaRPr lang="zh-TW" altLang="en-US" sz="2000" b="1" i="0" u="none" strike="noStrike" cap="none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sym typeface="Arial Narrow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3399"/>
                        </a:buClr>
                        <a:buSzPts val="2800"/>
                        <a:buFont typeface="Noto Sans Symbols"/>
                      </a:pPr>
                      <a: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O(N)</a:t>
                      </a:r>
                      <a:endParaRPr lang="zh-TW" altLang="en-US" sz="2000" b="1" i="0" u="none" strike="noStrike" cap="none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sym typeface="Arial Narrow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3399"/>
                        </a:buClr>
                        <a:buSzPts val="2800"/>
                        <a:buFont typeface="Noto Sans Symbols"/>
                      </a:pPr>
                      <a: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O(N)</a:t>
                      </a:r>
                      <a:endParaRPr lang="zh-TW" altLang="en-US" sz="2000" b="1" i="0" u="none" strike="noStrike" cap="none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sym typeface="Arial Narrow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694324"/>
                  </a:ext>
                </a:extLst>
              </a:tr>
              <a:tr h="175527">
                <a:tc>
                  <a:txBody>
                    <a:bodyPr/>
                    <a:lstStyle/>
                    <a:p>
                      <a:pPr marR="0" algn="l" rtl="0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3399"/>
                        </a:buClr>
                        <a:buSzPts val="2800"/>
                        <a:buFont typeface="Noto Sans Symbols"/>
                      </a:pPr>
                      <a: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Ring </a:t>
                      </a:r>
                      <a:r>
                        <a:rPr lang="en-US" altLang="zh-TW" sz="2000" b="1" i="0" u="none" strike="noStrike" cap="none" dirty="0" err="1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AllReduce</a:t>
                      </a:r>
                      <a:endParaRPr lang="zh-TW" altLang="en-US" sz="2000" b="1" i="0" u="none" strike="noStrike" cap="none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sym typeface="Arial Narrow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3399"/>
                        </a:buClr>
                        <a:buSzPts val="2800"/>
                        <a:buFont typeface="Noto Sans Symbols"/>
                      </a:pPr>
                      <a: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O(N)</a:t>
                      </a:r>
                      <a:endParaRPr lang="zh-TW" altLang="en-US" sz="2000" b="1" i="0" u="none" strike="noStrike" cap="none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sym typeface="Arial Narrow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3399"/>
                        </a:buClr>
                        <a:buSzPts val="2800"/>
                        <a:buFont typeface="Noto Sans Symbols"/>
                      </a:pPr>
                      <a: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O(1)</a:t>
                      </a:r>
                      <a:endParaRPr lang="zh-TW" altLang="en-US" sz="2000" b="1" i="0" u="none" strike="noStrike" cap="none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sym typeface="Arial Narrow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560"/>
                        </a:spcBef>
                        <a:spcAft>
                          <a:spcPts val="0"/>
                        </a:spcAft>
                        <a:buClr>
                          <a:srgbClr val="003399"/>
                        </a:buClr>
                        <a:buSzPts val="2800"/>
                        <a:buFont typeface="Noto Sans Symbols"/>
                      </a:pPr>
                      <a:r>
                        <a:rPr lang="en-US" altLang="zh-TW" sz="2000" b="1" i="0" u="none" strike="noStrike" cap="none" dirty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sym typeface="Arial Narrow"/>
                        </a:rPr>
                        <a:t>O(N)</a:t>
                      </a:r>
                      <a:endParaRPr lang="zh-TW" altLang="en-US" sz="2000" b="1" i="0" u="none" strike="noStrike" cap="none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sym typeface="Arial Narrow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3388671"/>
                  </a:ext>
                </a:extLst>
              </a:tr>
            </a:tbl>
          </a:graphicData>
        </a:graphic>
      </p:graphicFrame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4484384D-6943-481B-9FF1-CB883DA6722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95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5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 altLang="zh-TW" dirty="0"/>
              <a:t>Trends</a:t>
            </a:r>
            <a:endParaRPr dirty="0"/>
          </a:p>
        </p:txBody>
      </p:sp>
      <p:sp>
        <p:nvSpPr>
          <p:cNvPr id="87" name="Google Shape;87;p5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indent="-342900">
              <a:spcBef>
                <a:spcPts val="0"/>
              </a:spcBef>
            </a:pPr>
            <a:r>
              <a:rPr lang="en-US" altLang="zh-TW" dirty="0"/>
              <a:t>Increased model size</a:t>
            </a:r>
          </a:p>
          <a:p>
            <a:pPr marL="800100" lvl="1" indent="-342900">
              <a:spcBef>
                <a:spcPts val="0"/>
              </a:spcBef>
            </a:pPr>
            <a:r>
              <a:rPr lang="en-US" altLang="zh-TW" dirty="0"/>
              <a:t>Model scaling law</a:t>
            </a:r>
            <a:r>
              <a:rPr lang="zh-TW" altLang="en-US" dirty="0"/>
              <a:t> </a:t>
            </a:r>
            <a:r>
              <a:rPr lang="en-US" altLang="zh-TW" dirty="0"/>
              <a:t>remains effective</a:t>
            </a:r>
          </a:p>
          <a:p>
            <a:pPr marL="800100" lvl="1" indent="-342900">
              <a:spcBef>
                <a:spcPts val="0"/>
              </a:spcBef>
            </a:pPr>
            <a:r>
              <a:rPr lang="en-US" altLang="zh-TW" dirty="0"/>
              <a:t>Performance improves with increased model size</a:t>
            </a:r>
          </a:p>
          <a:p>
            <a:pPr marL="342900" indent="-342900">
              <a:spcBef>
                <a:spcPts val="0"/>
              </a:spcBef>
            </a:pPr>
            <a:endParaRPr lang="en-US" altLang="zh-TW" dirty="0"/>
          </a:p>
          <a:p>
            <a:pPr marL="800100" lvl="1" indent="-342900">
              <a:spcBef>
                <a:spcPts val="0"/>
              </a:spcBef>
            </a:pPr>
            <a:endParaRPr lang="en-US" altLang="zh-TW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A686511-4B40-061E-AB97-FFD9B68FD2D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</a:t>
            </a:fld>
            <a:endParaRPr 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6CDE160-71E1-5F7D-620B-393BF0F67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0" y="2940624"/>
            <a:ext cx="6094452" cy="365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0838A284-CEAB-CD8A-AC2A-C5B3FF35521E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TW" sz="1100" dirty="0"/>
              <a:t>Source</a:t>
            </a:r>
            <a:r>
              <a:rPr lang="en-US" altLang="zh-TW" sz="1100" dirty="0"/>
              <a:t>:</a:t>
            </a:r>
            <a:r>
              <a:rPr lang="zh-TW" altLang="en-US" sz="1100" dirty="0"/>
              <a:t> </a:t>
            </a:r>
            <a:r>
              <a:rPr lang="en-US" altLang="zh-TW" sz="1100" dirty="0"/>
              <a:t>https://www.sequoiacap.com/article/generative-ai-a-creative-new-world/</a:t>
            </a:r>
            <a:endParaRPr lang="fr-FR" altLang="zh-TW" sz="11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7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/>
              <a:t>Outline</a:t>
            </a:r>
            <a:endParaRPr/>
          </a:p>
        </p:txBody>
      </p:sp>
      <p:sp>
        <p:nvSpPr>
          <p:cNvPr id="99" name="Google Shape;99;p7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altLang="zh-TW" dirty="0"/>
              <a:t>Distributed </a:t>
            </a:r>
            <a:r>
              <a:rPr lang="en-US" altLang="zh-TW" dirty="0" smtClean="0"/>
              <a:t>training</a:t>
            </a:r>
            <a:endParaRPr lang="en-US" altLang="zh-TW"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accent3"/>
                </a:solidFill>
              </a:rPr>
              <a:t>Motivation &amp; background</a:t>
            </a:r>
            <a:endParaRPr lang="en-US" altLang="zh-TW"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tx1"/>
                </a:solidFill>
              </a:rPr>
              <a:t>Data parallelism and system architecture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Collective operations (Reduce, Gather, Scatter)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Data parallelism and parameter server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tx1"/>
                </a:solidFill>
              </a:rPr>
              <a:t>Reduce memory in data parallelism</a:t>
            </a:r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accent3"/>
                </a:solidFill>
              </a:rPr>
              <a:t>Other parallelism paradigm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accent3"/>
                </a:solidFill>
              </a:rPr>
              <a:t>Pipeline parallelism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accent3"/>
                </a:solidFill>
              </a:rPr>
              <a:t>Tensor parallelism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2962ED0-8342-B48D-4FE8-717A5338768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8783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E622BC-2A79-A1E5-A6CA-6397CE1A2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 Parallelism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7F1F34A-61C9-B0E0-F736-CE70B36982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Problem of naïve data parallelism</a:t>
            </a:r>
          </a:p>
          <a:p>
            <a:pPr lvl="1"/>
            <a:r>
              <a:rPr lang="en-US" altLang="zh-TW" dirty="0"/>
              <a:t>Assuming we have N workers</a:t>
            </a:r>
          </a:p>
          <a:p>
            <a:pPr lvl="1"/>
            <a:r>
              <a:rPr lang="en-US" altLang="zh-TW" dirty="0"/>
              <a:t>The distributed system have N copies of weights, gradients and optimizer</a:t>
            </a:r>
          </a:p>
          <a:p>
            <a:pPr lvl="1"/>
            <a:r>
              <a:rPr lang="en-US" altLang="zh-TW" dirty="0"/>
              <a:t>Such redundancy leads to out-of-memory (OOM) easily</a:t>
            </a:r>
          </a:p>
          <a:p>
            <a:endParaRPr lang="en-US" altLang="zh-TW" dirty="0"/>
          </a:p>
          <a:p>
            <a:r>
              <a:rPr lang="en-US" altLang="zh-TW" dirty="0"/>
              <a:t>The best GPU: H100 with 80GB</a:t>
            </a:r>
          </a:p>
          <a:p>
            <a:pPr lvl="1"/>
            <a:r>
              <a:rPr lang="en-US" altLang="zh-TW" dirty="0"/>
              <a:t>80GB / 16 Bytes ≈ 5B parameters</a:t>
            </a:r>
          </a:p>
          <a:p>
            <a:pPr lvl="1"/>
            <a:r>
              <a:rPr lang="en-US" altLang="zh-TW" dirty="0"/>
              <a:t>We can only train model less than 5B parameters with naïve data parallelism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65C9AD7-BBCC-B8E1-14F7-743F9B14BB8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2378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3D2D6E7-EACA-4A2A-71BD-5B11A914F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 Parallelism: Related Paper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EA8DB02-DAF1-18AB-EF9E-E8E8000BE8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/>
              <a:t>ZeRO</a:t>
            </a:r>
            <a:endParaRPr lang="en-US" altLang="zh-TW" dirty="0"/>
          </a:p>
          <a:p>
            <a:pPr lvl="1"/>
            <a:r>
              <a:rPr lang="en-US" altLang="zh-TW" dirty="0"/>
              <a:t>ZeRO-1: shard optimizer state</a:t>
            </a:r>
          </a:p>
          <a:p>
            <a:pPr lvl="1"/>
            <a:r>
              <a:rPr lang="en-US" altLang="zh-TW" dirty="0"/>
              <a:t>ZeRO-2: shard optimizer state, gradients</a:t>
            </a:r>
          </a:p>
          <a:p>
            <a:pPr lvl="1"/>
            <a:r>
              <a:rPr lang="en-US" altLang="zh-TW" dirty="0"/>
              <a:t>ZeRO-3: shard optimizer state, gradients, parameters </a:t>
            </a:r>
          </a:p>
          <a:p>
            <a:pPr lvl="1"/>
            <a:r>
              <a:rPr lang="en-US" altLang="zh-TW" dirty="0"/>
              <a:t>ZeRO-3 = </a:t>
            </a:r>
            <a:r>
              <a:rPr lang="en-US" altLang="zh-TW" dirty="0" err="1"/>
              <a:t>PyTorch</a:t>
            </a:r>
            <a:r>
              <a:rPr lang="en-US" altLang="zh-TW" dirty="0"/>
              <a:t> FSDP (</a:t>
            </a:r>
            <a:r>
              <a:rPr lang="en-US" altLang="zh-TW" dirty="0" err="1"/>
              <a:t>FullyShardedDataParallel</a:t>
            </a:r>
            <a:r>
              <a:rPr lang="en-US" altLang="zh-TW" dirty="0"/>
              <a:t>)</a:t>
            </a:r>
          </a:p>
          <a:p>
            <a:r>
              <a:rPr lang="en-US" altLang="zh-TW" dirty="0"/>
              <a:t>Idea</a:t>
            </a:r>
          </a:p>
          <a:p>
            <a:pPr lvl="1"/>
            <a:r>
              <a:rPr lang="en-US" altLang="zh-TW" dirty="0"/>
              <a:t>Each worker (GPU) store and maintain a part of parameters, gradients and optimizer state</a:t>
            </a:r>
          </a:p>
          <a:p>
            <a:pPr lvl="1"/>
            <a:r>
              <a:rPr lang="en-US" altLang="zh-TW" dirty="0"/>
              <a:t>Use a dynamic communication schedule during training to share the necessary state across distributed devices 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68940D9-D992-AB61-1518-2E7D7CEDCD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32</a:t>
            </a:fld>
            <a:endParaRPr 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9133B996-6F3D-E2DA-A17E-745BF06CF601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err="1"/>
              <a:t>ZeRO</a:t>
            </a:r>
            <a:r>
              <a:rPr lang="en-US" altLang="zh-TW" sz="1100" dirty="0"/>
              <a:t>: Memory Optimizations Toward Training Trillion Parameter Models [</a:t>
            </a:r>
            <a:r>
              <a:rPr lang="en-US" altLang="zh-TW" sz="1100" dirty="0" err="1"/>
              <a:t>Rajbhandari</a:t>
            </a:r>
            <a:r>
              <a:rPr lang="en-US" altLang="zh-TW" sz="1100" dirty="0"/>
              <a:t> S. et al. 2018]</a:t>
            </a:r>
          </a:p>
        </p:txBody>
      </p:sp>
    </p:spTree>
    <p:extLst>
      <p:ext uri="{BB962C8B-B14F-4D97-AF65-F5344CB8AC3E}">
        <p14:creationId xmlns:p14="http://schemas.microsoft.com/office/powerpoint/2010/main" val="41811744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17CC67-E376-DD09-CF6F-023E607EA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ZeRO</a:t>
            </a:r>
            <a:r>
              <a:rPr lang="en-US" altLang="zh-TW" dirty="0"/>
              <a:t>: Forward Pass</a:t>
            </a:r>
            <a:endParaRPr lang="zh-TW" altLang="en-US" dirty="0"/>
          </a:p>
        </p:txBody>
      </p:sp>
      <p:sp>
        <p:nvSpPr>
          <p:cNvPr id="10" name="Google Shape;226;g2e08dfcfc38_0_24">
            <a:extLst>
              <a:ext uri="{FF2B5EF4-FFF2-40B4-BE49-F238E27FC236}">
                <a16:creationId xmlns:a16="http://schemas.microsoft.com/office/drawing/2014/main" id="{FB338B44-A686-0AAC-0BA9-E1CF013308F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808861" y="1499054"/>
            <a:ext cx="3889206" cy="58222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indent="-457200"/>
            <a:r>
              <a:rPr lang="en-US" sz="2000" dirty="0"/>
              <a:t>Initial state of ZeRO-3 (</a:t>
            </a:r>
            <a:r>
              <a:rPr lang="en-US" altLang="zh-TW" sz="2000" dirty="0"/>
              <a:t># </a:t>
            </a:r>
            <a:r>
              <a:rPr lang="en-US" sz="2000" dirty="0"/>
              <a:t>GPUs</a:t>
            </a:r>
            <a:r>
              <a:rPr lang="zh-TW" altLang="en-US" sz="2000" dirty="0"/>
              <a:t> </a:t>
            </a:r>
            <a:r>
              <a:rPr lang="en-US" sz="2000" dirty="0"/>
              <a:t>=</a:t>
            </a:r>
            <a:r>
              <a:rPr lang="zh-TW" altLang="en-US" sz="2000" dirty="0"/>
              <a:t> </a:t>
            </a:r>
            <a:r>
              <a:rPr lang="en-US" sz="2000" dirty="0"/>
              <a:t>2)</a:t>
            </a:r>
            <a:endParaRPr sz="20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7392128-3EDB-CF00-B6B0-16B442583BDF}"/>
              </a:ext>
            </a:extLst>
          </p:cNvPr>
          <p:cNvSpPr/>
          <p:nvPr/>
        </p:nvSpPr>
        <p:spPr>
          <a:xfrm>
            <a:off x="769642" y="2914650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E67A922-4291-CAD7-15F5-736DE00C37F4}"/>
              </a:ext>
            </a:extLst>
          </p:cNvPr>
          <p:cNvSpPr/>
          <p:nvPr/>
        </p:nvSpPr>
        <p:spPr>
          <a:xfrm>
            <a:off x="744242" y="5281856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95C97577-2940-09F9-B16F-CBFDA30C9AAD}"/>
              </a:ext>
            </a:extLst>
          </p:cNvPr>
          <p:cNvGrpSpPr/>
          <p:nvPr/>
        </p:nvGrpSpPr>
        <p:grpSpPr>
          <a:xfrm>
            <a:off x="3015452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6885" name="矩形 6884">
              <a:extLst>
                <a:ext uri="{FF2B5EF4-FFF2-40B4-BE49-F238E27FC236}">
                  <a16:creationId xmlns:a16="http://schemas.microsoft.com/office/drawing/2014/main" id="{F078604B-E294-E8FC-2276-8087A93F132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86" name="矩形 6885">
              <a:extLst>
                <a:ext uri="{FF2B5EF4-FFF2-40B4-BE49-F238E27FC236}">
                  <a16:creationId xmlns:a16="http://schemas.microsoft.com/office/drawing/2014/main" id="{AD2EBDAC-8654-44BE-ED05-BA421115F0E0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87" name="矩形 6886">
              <a:extLst>
                <a:ext uri="{FF2B5EF4-FFF2-40B4-BE49-F238E27FC236}">
                  <a16:creationId xmlns:a16="http://schemas.microsoft.com/office/drawing/2014/main" id="{3BD55CA3-3413-6922-4E9C-850F78E5033A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88" name="矩形 6887">
              <a:extLst>
                <a:ext uri="{FF2B5EF4-FFF2-40B4-BE49-F238E27FC236}">
                  <a16:creationId xmlns:a16="http://schemas.microsoft.com/office/drawing/2014/main" id="{2E6728E7-73D0-B5E6-AD47-0A68F23EE44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B0B281EB-E3B0-09A8-C85A-2ACA5644FE02}"/>
              </a:ext>
            </a:extLst>
          </p:cNvPr>
          <p:cNvGrpSpPr/>
          <p:nvPr/>
        </p:nvGrpSpPr>
        <p:grpSpPr>
          <a:xfrm>
            <a:off x="3195360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6881" name="矩形 6880">
              <a:extLst>
                <a:ext uri="{FF2B5EF4-FFF2-40B4-BE49-F238E27FC236}">
                  <a16:creationId xmlns:a16="http://schemas.microsoft.com/office/drawing/2014/main" id="{A4DBE216-CA77-BE32-7550-8ECE4070D95C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82" name="矩形 6881">
              <a:extLst>
                <a:ext uri="{FF2B5EF4-FFF2-40B4-BE49-F238E27FC236}">
                  <a16:creationId xmlns:a16="http://schemas.microsoft.com/office/drawing/2014/main" id="{4808D0DD-752B-836A-907E-E25EDE8088D6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83" name="矩形 6882">
              <a:extLst>
                <a:ext uri="{FF2B5EF4-FFF2-40B4-BE49-F238E27FC236}">
                  <a16:creationId xmlns:a16="http://schemas.microsoft.com/office/drawing/2014/main" id="{D3D36661-4C38-6F94-B4E6-3D3653B40A30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84" name="矩形 6883">
              <a:extLst>
                <a:ext uri="{FF2B5EF4-FFF2-40B4-BE49-F238E27FC236}">
                  <a16:creationId xmlns:a16="http://schemas.microsoft.com/office/drawing/2014/main" id="{DDC35E43-9572-F387-77E0-5C426BA9F215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62D73FCC-A2E2-FA38-D3F3-16C8F7D52ACB}"/>
              </a:ext>
            </a:extLst>
          </p:cNvPr>
          <p:cNvGrpSpPr/>
          <p:nvPr/>
        </p:nvGrpSpPr>
        <p:grpSpPr>
          <a:xfrm>
            <a:off x="3375268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6877" name="矩形 6876">
              <a:extLst>
                <a:ext uri="{FF2B5EF4-FFF2-40B4-BE49-F238E27FC236}">
                  <a16:creationId xmlns:a16="http://schemas.microsoft.com/office/drawing/2014/main" id="{81A8CF00-4BA5-5852-D1E9-6C93A7343C8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78" name="矩形 6877">
              <a:extLst>
                <a:ext uri="{FF2B5EF4-FFF2-40B4-BE49-F238E27FC236}">
                  <a16:creationId xmlns:a16="http://schemas.microsoft.com/office/drawing/2014/main" id="{028DA8FC-35D4-DE87-B11B-83687DFA2805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79" name="矩形 6878">
              <a:extLst>
                <a:ext uri="{FF2B5EF4-FFF2-40B4-BE49-F238E27FC236}">
                  <a16:creationId xmlns:a16="http://schemas.microsoft.com/office/drawing/2014/main" id="{7426D07C-2A54-BF7F-68CD-1FC7C092364F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80" name="矩形 6879">
              <a:extLst>
                <a:ext uri="{FF2B5EF4-FFF2-40B4-BE49-F238E27FC236}">
                  <a16:creationId xmlns:a16="http://schemas.microsoft.com/office/drawing/2014/main" id="{FD7FA5E7-9C67-923F-C2A3-BF806660152C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B0232D77-0777-E313-B1AB-30B302C1A93D}"/>
              </a:ext>
            </a:extLst>
          </p:cNvPr>
          <p:cNvGrpSpPr/>
          <p:nvPr/>
        </p:nvGrpSpPr>
        <p:grpSpPr>
          <a:xfrm>
            <a:off x="2834391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6873" name="矩形 6872">
              <a:extLst>
                <a:ext uri="{FF2B5EF4-FFF2-40B4-BE49-F238E27FC236}">
                  <a16:creationId xmlns:a16="http://schemas.microsoft.com/office/drawing/2014/main" id="{0EAA017B-988B-4FC7-9546-3FB1671B431C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74" name="矩形 6873">
              <a:extLst>
                <a:ext uri="{FF2B5EF4-FFF2-40B4-BE49-F238E27FC236}">
                  <a16:creationId xmlns:a16="http://schemas.microsoft.com/office/drawing/2014/main" id="{09B259DB-36A5-19A4-FE57-389EAC20CFD3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75" name="矩形 6874">
              <a:extLst>
                <a:ext uri="{FF2B5EF4-FFF2-40B4-BE49-F238E27FC236}">
                  <a16:creationId xmlns:a16="http://schemas.microsoft.com/office/drawing/2014/main" id="{2FEA5443-D30F-035D-A39D-90ED8C0DABD4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76" name="矩形 6875">
              <a:extLst>
                <a:ext uri="{FF2B5EF4-FFF2-40B4-BE49-F238E27FC236}">
                  <a16:creationId xmlns:a16="http://schemas.microsoft.com/office/drawing/2014/main" id="{0F3D3B78-D8B2-7F20-11DF-CFC96EF2743B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2E287E8A-A3D3-AE7E-D25C-02A3A36088AE}"/>
              </a:ext>
            </a:extLst>
          </p:cNvPr>
          <p:cNvGrpSpPr/>
          <p:nvPr/>
        </p:nvGrpSpPr>
        <p:grpSpPr>
          <a:xfrm>
            <a:off x="3015452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6869" name="矩形 6868">
              <a:extLst>
                <a:ext uri="{FF2B5EF4-FFF2-40B4-BE49-F238E27FC236}">
                  <a16:creationId xmlns:a16="http://schemas.microsoft.com/office/drawing/2014/main" id="{A6624FAF-A483-3417-DAC0-2B83FBE63953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70" name="矩形 6869">
              <a:extLst>
                <a:ext uri="{FF2B5EF4-FFF2-40B4-BE49-F238E27FC236}">
                  <a16:creationId xmlns:a16="http://schemas.microsoft.com/office/drawing/2014/main" id="{7F3A7707-9661-3449-B7C7-B2CF1CCC488D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71" name="矩形 6870">
              <a:extLst>
                <a:ext uri="{FF2B5EF4-FFF2-40B4-BE49-F238E27FC236}">
                  <a16:creationId xmlns:a16="http://schemas.microsoft.com/office/drawing/2014/main" id="{31BA5EB6-B87E-5BB7-337D-4DC047CAFF35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72" name="矩形 6871">
              <a:extLst>
                <a:ext uri="{FF2B5EF4-FFF2-40B4-BE49-F238E27FC236}">
                  <a16:creationId xmlns:a16="http://schemas.microsoft.com/office/drawing/2014/main" id="{58E20276-93C9-368D-2DB4-BBE4C5241A3E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E45F21A2-3B35-ADD9-54C3-96A49EE96F02}"/>
              </a:ext>
            </a:extLst>
          </p:cNvPr>
          <p:cNvGrpSpPr/>
          <p:nvPr/>
        </p:nvGrpSpPr>
        <p:grpSpPr>
          <a:xfrm>
            <a:off x="3015452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6865" name="矩形 6864">
              <a:extLst>
                <a:ext uri="{FF2B5EF4-FFF2-40B4-BE49-F238E27FC236}">
                  <a16:creationId xmlns:a16="http://schemas.microsoft.com/office/drawing/2014/main" id="{22C4482B-8308-277A-1A5B-DDBD2F4D3500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66" name="矩形 6865">
              <a:extLst>
                <a:ext uri="{FF2B5EF4-FFF2-40B4-BE49-F238E27FC236}">
                  <a16:creationId xmlns:a16="http://schemas.microsoft.com/office/drawing/2014/main" id="{13303286-DAF9-C478-A61F-FFF507723A52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67" name="矩形 6866">
              <a:extLst>
                <a:ext uri="{FF2B5EF4-FFF2-40B4-BE49-F238E27FC236}">
                  <a16:creationId xmlns:a16="http://schemas.microsoft.com/office/drawing/2014/main" id="{89B308D7-598C-6B4D-2869-845F8AA58729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68" name="矩形 6867">
              <a:extLst>
                <a:ext uri="{FF2B5EF4-FFF2-40B4-BE49-F238E27FC236}">
                  <a16:creationId xmlns:a16="http://schemas.microsoft.com/office/drawing/2014/main" id="{35A07E65-B383-BDD8-BBF4-58E4E61E6543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CBB5A50E-8FB0-BFF3-8EE4-441A319DC7D8}"/>
              </a:ext>
            </a:extLst>
          </p:cNvPr>
          <p:cNvGrpSpPr/>
          <p:nvPr/>
        </p:nvGrpSpPr>
        <p:grpSpPr>
          <a:xfrm>
            <a:off x="3015452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213" name="矩形 1212">
              <a:extLst>
                <a:ext uri="{FF2B5EF4-FFF2-40B4-BE49-F238E27FC236}">
                  <a16:creationId xmlns:a16="http://schemas.microsoft.com/office/drawing/2014/main" id="{EEDE9E16-D7DA-A6F0-B0ED-BE8FD4030B97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14" name="矩形 1213">
              <a:extLst>
                <a:ext uri="{FF2B5EF4-FFF2-40B4-BE49-F238E27FC236}">
                  <a16:creationId xmlns:a16="http://schemas.microsoft.com/office/drawing/2014/main" id="{7BB3A980-0C30-CB5B-C93C-5C06124CFD9E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15" name="矩形 1214">
              <a:extLst>
                <a:ext uri="{FF2B5EF4-FFF2-40B4-BE49-F238E27FC236}">
                  <a16:creationId xmlns:a16="http://schemas.microsoft.com/office/drawing/2014/main" id="{C3452808-C9E3-89D4-7ACC-B6128DA1B47C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64" name="矩形 6863">
              <a:extLst>
                <a:ext uri="{FF2B5EF4-FFF2-40B4-BE49-F238E27FC236}">
                  <a16:creationId xmlns:a16="http://schemas.microsoft.com/office/drawing/2014/main" id="{6CE54A9C-DF13-890D-A7FA-BA54E0DC1DCD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3F656FA3-EE07-9FD3-89D3-AE4CCD91D155}"/>
              </a:ext>
            </a:extLst>
          </p:cNvPr>
          <p:cNvGrpSpPr/>
          <p:nvPr/>
        </p:nvGrpSpPr>
        <p:grpSpPr>
          <a:xfrm>
            <a:off x="3015452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209" name="矩形 1208">
              <a:extLst>
                <a:ext uri="{FF2B5EF4-FFF2-40B4-BE49-F238E27FC236}">
                  <a16:creationId xmlns:a16="http://schemas.microsoft.com/office/drawing/2014/main" id="{39D24BEB-EB13-85AE-8421-639482EA8A7A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10" name="矩形 1209">
              <a:extLst>
                <a:ext uri="{FF2B5EF4-FFF2-40B4-BE49-F238E27FC236}">
                  <a16:creationId xmlns:a16="http://schemas.microsoft.com/office/drawing/2014/main" id="{4C77B30C-DF3A-F9FE-DB11-E9C064C2779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11" name="矩形 1210">
              <a:extLst>
                <a:ext uri="{FF2B5EF4-FFF2-40B4-BE49-F238E27FC236}">
                  <a16:creationId xmlns:a16="http://schemas.microsoft.com/office/drawing/2014/main" id="{65E4612D-C27F-AE7B-A571-78CEA33881B1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12" name="矩形 1211">
              <a:extLst>
                <a:ext uri="{FF2B5EF4-FFF2-40B4-BE49-F238E27FC236}">
                  <a16:creationId xmlns:a16="http://schemas.microsoft.com/office/drawing/2014/main" id="{0DEDE3D2-D51B-7801-4702-D0725B465791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4B5071BB-C92C-5AAD-30E2-F6B0735AA736}"/>
              </a:ext>
            </a:extLst>
          </p:cNvPr>
          <p:cNvGrpSpPr/>
          <p:nvPr/>
        </p:nvGrpSpPr>
        <p:grpSpPr>
          <a:xfrm>
            <a:off x="3195360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205" name="矩形 1204">
              <a:extLst>
                <a:ext uri="{FF2B5EF4-FFF2-40B4-BE49-F238E27FC236}">
                  <a16:creationId xmlns:a16="http://schemas.microsoft.com/office/drawing/2014/main" id="{06DE3E73-28D0-88AA-1046-11EF48D2DE7F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06" name="矩形 1205">
              <a:extLst>
                <a:ext uri="{FF2B5EF4-FFF2-40B4-BE49-F238E27FC236}">
                  <a16:creationId xmlns:a16="http://schemas.microsoft.com/office/drawing/2014/main" id="{CFAE4FC1-36F2-31DA-2923-7C1D63F8D693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07" name="矩形 1206">
              <a:extLst>
                <a:ext uri="{FF2B5EF4-FFF2-40B4-BE49-F238E27FC236}">
                  <a16:creationId xmlns:a16="http://schemas.microsoft.com/office/drawing/2014/main" id="{4C8D5CA4-CCE7-3D11-F850-17072AC86A12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08" name="矩形 1207">
              <a:extLst>
                <a:ext uri="{FF2B5EF4-FFF2-40B4-BE49-F238E27FC236}">
                  <a16:creationId xmlns:a16="http://schemas.microsoft.com/office/drawing/2014/main" id="{2BE051CD-0490-552F-DD75-D2F8978EE570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6" name="群組 25">
            <a:extLst>
              <a:ext uri="{FF2B5EF4-FFF2-40B4-BE49-F238E27FC236}">
                <a16:creationId xmlns:a16="http://schemas.microsoft.com/office/drawing/2014/main" id="{122F709E-8512-A843-E6F7-E1CA7B66271E}"/>
              </a:ext>
            </a:extLst>
          </p:cNvPr>
          <p:cNvGrpSpPr/>
          <p:nvPr/>
        </p:nvGrpSpPr>
        <p:grpSpPr>
          <a:xfrm>
            <a:off x="3195360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201" name="矩形 1200">
              <a:extLst>
                <a:ext uri="{FF2B5EF4-FFF2-40B4-BE49-F238E27FC236}">
                  <a16:creationId xmlns:a16="http://schemas.microsoft.com/office/drawing/2014/main" id="{B29A180B-69E5-83AF-A729-B5465730B6E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02" name="矩形 1201">
              <a:extLst>
                <a:ext uri="{FF2B5EF4-FFF2-40B4-BE49-F238E27FC236}">
                  <a16:creationId xmlns:a16="http://schemas.microsoft.com/office/drawing/2014/main" id="{7FDC071A-1385-C606-8566-17466D67295A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03" name="矩形 1202">
              <a:extLst>
                <a:ext uri="{FF2B5EF4-FFF2-40B4-BE49-F238E27FC236}">
                  <a16:creationId xmlns:a16="http://schemas.microsoft.com/office/drawing/2014/main" id="{6E129E70-0D80-54FF-3013-16434647A207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04" name="矩形 1203">
              <a:extLst>
                <a:ext uri="{FF2B5EF4-FFF2-40B4-BE49-F238E27FC236}">
                  <a16:creationId xmlns:a16="http://schemas.microsoft.com/office/drawing/2014/main" id="{F7800A82-15CF-0B7A-EACB-78D5A62CF5E9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7" name="群組 26">
            <a:extLst>
              <a:ext uri="{FF2B5EF4-FFF2-40B4-BE49-F238E27FC236}">
                <a16:creationId xmlns:a16="http://schemas.microsoft.com/office/drawing/2014/main" id="{C9A4481F-5621-7506-0928-47E14F798B78}"/>
              </a:ext>
            </a:extLst>
          </p:cNvPr>
          <p:cNvGrpSpPr/>
          <p:nvPr/>
        </p:nvGrpSpPr>
        <p:grpSpPr>
          <a:xfrm>
            <a:off x="3195360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197" name="矩形 1196">
              <a:extLst>
                <a:ext uri="{FF2B5EF4-FFF2-40B4-BE49-F238E27FC236}">
                  <a16:creationId xmlns:a16="http://schemas.microsoft.com/office/drawing/2014/main" id="{E15780F2-1F2B-A202-02B0-1CA5757618AF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98" name="矩形 1197">
              <a:extLst>
                <a:ext uri="{FF2B5EF4-FFF2-40B4-BE49-F238E27FC236}">
                  <a16:creationId xmlns:a16="http://schemas.microsoft.com/office/drawing/2014/main" id="{13DB23A4-47A0-7C78-63D6-B0E148843FEC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99" name="矩形 1198">
              <a:extLst>
                <a:ext uri="{FF2B5EF4-FFF2-40B4-BE49-F238E27FC236}">
                  <a16:creationId xmlns:a16="http://schemas.microsoft.com/office/drawing/2014/main" id="{33140391-3E2C-5223-81E1-11744014D6C7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00" name="矩形 1199">
              <a:extLst>
                <a:ext uri="{FF2B5EF4-FFF2-40B4-BE49-F238E27FC236}">
                  <a16:creationId xmlns:a16="http://schemas.microsoft.com/office/drawing/2014/main" id="{18153A8E-4D21-A566-36B0-D8D095071B37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8" name="群組 27">
            <a:extLst>
              <a:ext uri="{FF2B5EF4-FFF2-40B4-BE49-F238E27FC236}">
                <a16:creationId xmlns:a16="http://schemas.microsoft.com/office/drawing/2014/main" id="{DB7A5280-7A1A-EECE-E574-82CFEF669CFB}"/>
              </a:ext>
            </a:extLst>
          </p:cNvPr>
          <p:cNvGrpSpPr/>
          <p:nvPr/>
        </p:nvGrpSpPr>
        <p:grpSpPr>
          <a:xfrm>
            <a:off x="3195360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193" name="矩形 1192">
              <a:extLst>
                <a:ext uri="{FF2B5EF4-FFF2-40B4-BE49-F238E27FC236}">
                  <a16:creationId xmlns:a16="http://schemas.microsoft.com/office/drawing/2014/main" id="{75867423-8887-20B2-85C9-69E64FB23B35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94" name="矩形 1193">
              <a:extLst>
                <a:ext uri="{FF2B5EF4-FFF2-40B4-BE49-F238E27FC236}">
                  <a16:creationId xmlns:a16="http://schemas.microsoft.com/office/drawing/2014/main" id="{52BC791B-E35C-9B64-F96B-4E68543F8ABB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1195" name="矩形 1194">
              <a:extLst>
                <a:ext uri="{FF2B5EF4-FFF2-40B4-BE49-F238E27FC236}">
                  <a16:creationId xmlns:a16="http://schemas.microsoft.com/office/drawing/2014/main" id="{E3B9B8AD-48AD-5293-3133-E839F1B48EEF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96" name="矩形 1195">
              <a:extLst>
                <a:ext uri="{FF2B5EF4-FFF2-40B4-BE49-F238E27FC236}">
                  <a16:creationId xmlns:a16="http://schemas.microsoft.com/office/drawing/2014/main" id="{646A92AD-EAD3-B063-2A03-C22BD48135DF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9" name="群組 28">
            <a:extLst>
              <a:ext uri="{FF2B5EF4-FFF2-40B4-BE49-F238E27FC236}">
                <a16:creationId xmlns:a16="http://schemas.microsoft.com/office/drawing/2014/main" id="{F0AF455D-B4EB-AE77-379D-6E24C75F5110}"/>
              </a:ext>
            </a:extLst>
          </p:cNvPr>
          <p:cNvGrpSpPr/>
          <p:nvPr/>
        </p:nvGrpSpPr>
        <p:grpSpPr>
          <a:xfrm>
            <a:off x="3375268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189" name="矩形 1188">
              <a:extLst>
                <a:ext uri="{FF2B5EF4-FFF2-40B4-BE49-F238E27FC236}">
                  <a16:creationId xmlns:a16="http://schemas.microsoft.com/office/drawing/2014/main" id="{9E99891C-DEDE-8738-FC11-947256C540F7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90" name="矩形 1189">
              <a:extLst>
                <a:ext uri="{FF2B5EF4-FFF2-40B4-BE49-F238E27FC236}">
                  <a16:creationId xmlns:a16="http://schemas.microsoft.com/office/drawing/2014/main" id="{FA80855A-AEAF-6D0E-BECD-A24DC2C8EE6F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91" name="矩形 1190">
              <a:extLst>
                <a:ext uri="{FF2B5EF4-FFF2-40B4-BE49-F238E27FC236}">
                  <a16:creationId xmlns:a16="http://schemas.microsoft.com/office/drawing/2014/main" id="{FD38C718-0937-2278-EAFA-106BF1BBF43D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92" name="矩形 1191">
              <a:extLst>
                <a:ext uri="{FF2B5EF4-FFF2-40B4-BE49-F238E27FC236}">
                  <a16:creationId xmlns:a16="http://schemas.microsoft.com/office/drawing/2014/main" id="{42F3376F-CB0F-523A-A816-5857F9AAF7F5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30" name="群組 29">
            <a:extLst>
              <a:ext uri="{FF2B5EF4-FFF2-40B4-BE49-F238E27FC236}">
                <a16:creationId xmlns:a16="http://schemas.microsoft.com/office/drawing/2014/main" id="{81603AAE-3E96-811B-5CA3-297061B12BA4}"/>
              </a:ext>
            </a:extLst>
          </p:cNvPr>
          <p:cNvGrpSpPr/>
          <p:nvPr/>
        </p:nvGrpSpPr>
        <p:grpSpPr>
          <a:xfrm>
            <a:off x="3375268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145" name="矩形 1144">
              <a:extLst>
                <a:ext uri="{FF2B5EF4-FFF2-40B4-BE49-F238E27FC236}">
                  <a16:creationId xmlns:a16="http://schemas.microsoft.com/office/drawing/2014/main" id="{041B84F2-D5E9-41AD-1BD5-9FEFFD4FDC1E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46" name="矩形 1145">
              <a:extLst>
                <a:ext uri="{FF2B5EF4-FFF2-40B4-BE49-F238E27FC236}">
                  <a16:creationId xmlns:a16="http://schemas.microsoft.com/office/drawing/2014/main" id="{5BA48A66-6722-9CC6-00C8-AD4EEDF17AC7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47" name="矩形 1146">
              <a:extLst>
                <a:ext uri="{FF2B5EF4-FFF2-40B4-BE49-F238E27FC236}">
                  <a16:creationId xmlns:a16="http://schemas.microsoft.com/office/drawing/2014/main" id="{448A5F3C-8577-77FE-2F4F-11170ADD200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48" name="矩形 1147">
              <a:extLst>
                <a:ext uri="{FF2B5EF4-FFF2-40B4-BE49-F238E27FC236}">
                  <a16:creationId xmlns:a16="http://schemas.microsoft.com/office/drawing/2014/main" id="{636186A7-F88F-04CF-1072-7F82FDB3AAEE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31" name="群組 30">
            <a:extLst>
              <a:ext uri="{FF2B5EF4-FFF2-40B4-BE49-F238E27FC236}">
                <a16:creationId xmlns:a16="http://schemas.microsoft.com/office/drawing/2014/main" id="{1F3D4A69-6840-47B2-7262-AD98357E1F05}"/>
              </a:ext>
            </a:extLst>
          </p:cNvPr>
          <p:cNvGrpSpPr/>
          <p:nvPr/>
        </p:nvGrpSpPr>
        <p:grpSpPr>
          <a:xfrm>
            <a:off x="3375268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141" name="矩形 1140">
              <a:extLst>
                <a:ext uri="{FF2B5EF4-FFF2-40B4-BE49-F238E27FC236}">
                  <a16:creationId xmlns:a16="http://schemas.microsoft.com/office/drawing/2014/main" id="{E4E62D5A-1FF4-BBF2-2B2E-9A5891F9B477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42" name="矩形 1141">
              <a:extLst>
                <a:ext uri="{FF2B5EF4-FFF2-40B4-BE49-F238E27FC236}">
                  <a16:creationId xmlns:a16="http://schemas.microsoft.com/office/drawing/2014/main" id="{AE696416-C8B5-8B1E-4F52-031815551938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43" name="矩形 1142">
              <a:extLst>
                <a:ext uri="{FF2B5EF4-FFF2-40B4-BE49-F238E27FC236}">
                  <a16:creationId xmlns:a16="http://schemas.microsoft.com/office/drawing/2014/main" id="{19A90612-271A-F57F-D5EB-91ACDA74B18F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44" name="矩形 1143">
              <a:extLst>
                <a:ext uri="{FF2B5EF4-FFF2-40B4-BE49-F238E27FC236}">
                  <a16:creationId xmlns:a16="http://schemas.microsoft.com/office/drawing/2014/main" id="{4AF8F0DD-BFA9-7836-B2BF-DC2ED705AD21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32" name="群組 31">
            <a:extLst>
              <a:ext uri="{FF2B5EF4-FFF2-40B4-BE49-F238E27FC236}">
                <a16:creationId xmlns:a16="http://schemas.microsoft.com/office/drawing/2014/main" id="{A0691666-72C6-F942-29CC-25364DC60EDF}"/>
              </a:ext>
            </a:extLst>
          </p:cNvPr>
          <p:cNvGrpSpPr/>
          <p:nvPr/>
        </p:nvGrpSpPr>
        <p:grpSpPr>
          <a:xfrm>
            <a:off x="3375268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137" name="矩形 1136">
              <a:extLst>
                <a:ext uri="{FF2B5EF4-FFF2-40B4-BE49-F238E27FC236}">
                  <a16:creationId xmlns:a16="http://schemas.microsoft.com/office/drawing/2014/main" id="{9BB7DD39-9562-BBDB-04B7-9FB117A3F87C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38" name="矩形 1137">
              <a:extLst>
                <a:ext uri="{FF2B5EF4-FFF2-40B4-BE49-F238E27FC236}">
                  <a16:creationId xmlns:a16="http://schemas.microsoft.com/office/drawing/2014/main" id="{F746C271-ABE5-3806-EE29-BEED8C254D33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39" name="矩形 1138">
              <a:extLst>
                <a:ext uri="{FF2B5EF4-FFF2-40B4-BE49-F238E27FC236}">
                  <a16:creationId xmlns:a16="http://schemas.microsoft.com/office/drawing/2014/main" id="{D97F02AE-A83B-31DF-6893-A3B8F56A03C6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40" name="矩形 1139">
              <a:extLst>
                <a:ext uri="{FF2B5EF4-FFF2-40B4-BE49-F238E27FC236}">
                  <a16:creationId xmlns:a16="http://schemas.microsoft.com/office/drawing/2014/main" id="{CFEC01BD-465B-876D-C780-F815E4D3C35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33" name="群組 32">
            <a:extLst>
              <a:ext uri="{FF2B5EF4-FFF2-40B4-BE49-F238E27FC236}">
                <a16:creationId xmlns:a16="http://schemas.microsoft.com/office/drawing/2014/main" id="{0B200D9C-BACC-5163-7521-DBA902D46E13}"/>
              </a:ext>
            </a:extLst>
          </p:cNvPr>
          <p:cNvGrpSpPr/>
          <p:nvPr/>
        </p:nvGrpSpPr>
        <p:grpSpPr>
          <a:xfrm>
            <a:off x="2834391" y="2744026"/>
            <a:ext cx="722042" cy="181165"/>
            <a:chOff x="1822434" y="2744026"/>
            <a:chExt cx="722042" cy="181165"/>
          </a:xfrm>
        </p:grpSpPr>
        <p:grpSp>
          <p:nvGrpSpPr>
            <p:cNvPr id="3576" name="群組 3575">
              <a:extLst>
                <a:ext uri="{FF2B5EF4-FFF2-40B4-BE49-F238E27FC236}">
                  <a16:creationId xmlns:a16="http://schemas.microsoft.com/office/drawing/2014/main" id="{7E44108F-C7C7-D996-C2D0-9595090BAF73}"/>
                </a:ext>
              </a:extLst>
            </p:cNvPr>
            <p:cNvGrpSpPr/>
            <p:nvPr/>
          </p:nvGrpSpPr>
          <p:grpSpPr>
            <a:xfrm>
              <a:off x="2003495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1133" name="矩形 1132">
                <a:extLst>
                  <a:ext uri="{FF2B5EF4-FFF2-40B4-BE49-F238E27FC236}">
                    <a16:creationId xmlns:a16="http://schemas.microsoft.com/office/drawing/2014/main" id="{56024A7C-7E16-20B6-E1E1-5044BF9D683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34" name="矩形 1133">
                <a:extLst>
                  <a:ext uri="{FF2B5EF4-FFF2-40B4-BE49-F238E27FC236}">
                    <a16:creationId xmlns:a16="http://schemas.microsoft.com/office/drawing/2014/main" id="{EE6D5277-589A-64B7-AE72-41E715BA3BB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35" name="矩形 1134">
                <a:extLst>
                  <a:ext uri="{FF2B5EF4-FFF2-40B4-BE49-F238E27FC236}">
                    <a16:creationId xmlns:a16="http://schemas.microsoft.com/office/drawing/2014/main" id="{D38F39D1-A801-F0C4-7DEC-3F7AA7EB9DA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36" name="矩形 1135">
                <a:extLst>
                  <a:ext uri="{FF2B5EF4-FFF2-40B4-BE49-F238E27FC236}">
                    <a16:creationId xmlns:a16="http://schemas.microsoft.com/office/drawing/2014/main" id="{637695F0-A07C-68E8-4C52-AD8489ABEDC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3577" name="群組 3576">
              <a:extLst>
                <a:ext uri="{FF2B5EF4-FFF2-40B4-BE49-F238E27FC236}">
                  <a16:creationId xmlns:a16="http://schemas.microsoft.com/office/drawing/2014/main" id="{9F5A0E05-D35E-08BB-E78D-1C8F1C3F865B}"/>
                </a:ext>
              </a:extLst>
            </p:cNvPr>
            <p:cNvGrpSpPr/>
            <p:nvPr/>
          </p:nvGrpSpPr>
          <p:grpSpPr>
            <a:xfrm>
              <a:off x="2183403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1129" name="矩形 1128">
                <a:extLst>
                  <a:ext uri="{FF2B5EF4-FFF2-40B4-BE49-F238E27FC236}">
                    <a16:creationId xmlns:a16="http://schemas.microsoft.com/office/drawing/2014/main" id="{7B58B4BC-A3DD-A8CD-AC46-8AA3FC6F058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30" name="矩形 1129">
                <a:extLst>
                  <a:ext uri="{FF2B5EF4-FFF2-40B4-BE49-F238E27FC236}">
                    <a16:creationId xmlns:a16="http://schemas.microsoft.com/office/drawing/2014/main" id="{31B45C36-2670-7B53-E688-EA35B53FA60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31" name="矩形 1130">
                <a:extLst>
                  <a:ext uri="{FF2B5EF4-FFF2-40B4-BE49-F238E27FC236}">
                    <a16:creationId xmlns:a16="http://schemas.microsoft.com/office/drawing/2014/main" id="{441F5EF7-F340-308C-7653-72FE7EE8A73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32" name="矩形 1131">
                <a:extLst>
                  <a:ext uri="{FF2B5EF4-FFF2-40B4-BE49-F238E27FC236}">
                    <a16:creationId xmlns:a16="http://schemas.microsoft.com/office/drawing/2014/main" id="{CF32513C-4408-F3D4-E79C-60EB5F41DD3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3578" name="群組 3577">
              <a:extLst>
                <a:ext uri="{FF2B5EF4-FFF2-40B4-BE49-F238E27FC236}">
                  <a16:creationId xmlns:a16="http://schemas.microsoft.com/office/drawing/2014/main" id="{3231DD11-A54D-4B6E-3575-0AFF3C7F8B9E}"/>
                </a:ext>
              </a:extLst>
            </p:cNvPr>
            <p:cNvGrpSpPr/>
            <p:nvPr/>
          </p:nvGrpSpPr>
          <p:grpSpPr>
            <a:xfrm>
              <a:off x="2363311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6366" name="矩形 6365">
                <a:extLst>
                  <a:ext uri="{FF2B5EF4-FFF2-40B4-BE49-F238E27FC236}">
                    <a16:creationId xmlns:a16="http://schemas.microsoft.com/office/drawing/2014/main" id="{F653EFB5-187A-735A-7C8F-380558572F7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385" name="矩形 6384">
                <a:extLst>
                  <a:ext uri="{FF2B5EF4-FFF2-40B4-BE49-F238E27FC236}">
                    <a16:creationId xmlns:a16="http://schemas.microsoft.com/office/drawing/2014/main" id="{EC22B959-ABB8-9288-E60F-0E5539FD04F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27" name="矩形 1126">
                <a:extLst>
                  <a:ext uri="{FF2B5EF4-FFF2-40B4-BE49-F238E27FC236}">
                    <a16:creationId xmlns:a16="http://schemas.microsoft.com/office/drawing/2014/main" id="{AB12911A-0678-265D-1310-516CDEC76AF9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28" name="矩形 1127">
                <a:extLst>
                  <a:ext uri="{FF2B5EF4-FFF2-40B4-BE49-F238E27FC236}">
                    <a16:creationId xmlns:a16="http://schemas.microsoft.com/office/drawing/2014/main" id="{214E0E1F-2032-0150-CD4C-972D830434D9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3579" name="群組 3578">
              <a:extLst>
                <a:ext uri="{FF2B5EF4-FFF2-40B4-BE49-F238E27FC236}">
                  <a16:creationId xmlns:a16="http://schemas.microsoft.com/office/drawing/2014/main" id="{2BB5434F-FB6C-9FB0-E746-659D94A73E56}"/>
                </a:ext>
              </a:extLst>
            </p:cNvPr>
            <p:cNvGrpSpPr/>
            <p:nvPr/>
          </p:nvGrpSpPr>
          <p:grpSpPr>
            <a:xfrm>
              <a:off x="1822434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3580" name="矩形 3579">
                <a:extLst>
                  <a:ext uri="{FF2B5EF4-FFF2-40B4-BE49-F238E27FC236}">
                    <a16:creationId xmlns:a16="http://schemas.microsoft.com/office/drawing/2014/main" id="{A89E69D1-BCF6-75FA-ACF8-562CCCD3C90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81" name="矩形 3580">
                <a:extLst>
                  <a:ext uri="{FF2B5EF4-FFF2-40B4-BE49-F238E27FC236}">
                    <a16:creationId xmlns:a16="http://schemas.microsoft.com/office/drawing/2014/main" id="{F95D7E69-4162-4F58-40CE-76C8F3A9A74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82" name="矩形 3581">
                <a:extLst>
                  <a:ext uri="{FF2B5EF4-FFF2-40B4-BE49-F238E27FC236}">
                    <a16:creationId xmlns:a16="http://schemas.microsoft.com/office/drawing/2014/main" id="{C8073BAB-A203-C942-97A4-0D9C6826414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83" name="矩形 3582">
                <a:extLst>
                  <a:ext uri="{FF2B5EF4-FFF2-40B4-BE49-F238E27FC236}">
                    <a16:creationId xmlns:a16="http://schemas.microsoft.com/office/drawing/2014/main" id="{BE675214-E1E2-A521-8D67-EBF80EEC040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C3B1E0BD-CCE6-3ADC-A701-4A07B9DFF7DB}"/>
              </a:ext>
            </a:extLst>
          </p:cNvPr>
          <p:cNvGrpSpPr/>
          <p:nvPr/>
        </p:nvGrpSpPr>
        <p:grpSpPr>
          <a:xfrm>
            <a:off x="2834391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3572" name="矩形 3571">
              <a:extLst>
                <a:ext uri="{FF2B5EF4-FFF2-40B4-BE49-F238E27FC236}">
                  <a16:creationId xmlns:a16="http://schemas.microsoft.com/office/drawing/2014/main" id="{5F056C86-C956-088D-6D15-392F30793AD5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73" name="矩形 3572">
              <a:extLst>
                <a:ext uri="{FF2B5EF4-FFF2-40B4-BE49-F238E27FC236}">
                  <a16:creationId xmlns:a16="http://schemas.microsoft.com/office/drawing/2014/main" id="{17916D79-711E-0113-C6DC-79319400CAA7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74" name="矩形 3573">
              <a:extLst>
                <a:ext uri="{FF2B5EF4-FFF2-40B4-BE49-F238E27FC236}">
                  <a16:creationId xmlns:a16="http://schemas.microsoft.com/office/drawing/2014/main" id="{65B4C2FC-8464-BEAB-BA43-447A78ABE178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75" name="矩形 3574">
              <a:extLst>
                <a:ext uri="{FF2B5EF4-FFF2-40B4-BE49-F238E27FC236}">
                  <a16:creationId xmlns:a16="http://schemas.microsoft.com/office/drawing/2014/main" id="{DC4A2EDB-3068-0A0B-2AC4-D6EF907F9368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35" name="群組 34">
            <a:extLst>
              <a:ext uri="{FF2B5EF4-FFF2-40B4-BE49-F238E27FC236}">
                <a16:creationId xmlns:a16="http://schemas.microsoft.com/office/drawing/2014/main" id="{9538A647-A35E-7713-DDFA-7E86237E397B}"/>
              </a:ext>
            </a:extLst>
          </p:cNvPr>
          <p:cNvGrpSpPr/>
          <p:nvPr/>
        </p:nvGrpSpPr>
        <p:grpSpPr>
          <a:xfrm>
            <a:off x="2834391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3568" name="矩形 3567">
              <a:extLst>
                <a:ext uri="{FF2B5EF4-FFF2-40B4-BE49-F238E27FC236}">
                  <a16:creationId xmlns:a16="http://schemas.microsoft.com/office/drawing/2014/main" id="{325BD08A-44B1-3959-AC8D-0763E9445827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69" name="矩形 3568">
              <a:extLst>
                <a:ext uri="{FF2B5EF4-FFF2-40B4-BE49-F238E27FC236}">
                  <a16:creationId xmlns:a16="http://schemas.microsoft.com/office/drawing/2014/main" id="{EE56FD67-4031-EF8C-9A97-2BEB2C2BDA5A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70" name="矩形 3569">
              <a:extLst>
                <a:ext uri="{FF2B5EF4-FFF2-40B4-BE49-F238E27FC236}">
                  <a16:creationId xmlns:a16="http://schemas.microsoft.com/office/drawing/2014/main" id="{FF71C330-9CFF-67A3-3063-94E558EB78A4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71" name="矩形 3570">
              <a:extLst>
                <a:ext uri="{FF2B5EF4-FFF2-40B4-BE49-F238E27FC236}">
                  <a16:creationId xmlns:a16="http://schemas.microsoft.com/office/drawing/2014/main" id="{91863C66-0244-2C6D-29A8-3E97E3756B4A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36" name="群組 35">
            <a:extLst>
              <a:ext uri="{FF2B5EF4-FFF2-40B4-BE49-F238E27FC236}">
                <a16:creationId xmlns:a16="http://schemas.microsoft.com/office/drawing/2014/main" id="{4F9D48CC-E8F6-D340-468C-A21E6773E2BD}"/>
              </a:ext>
            </a:extLst>
          </p:cNvPr>
          <p:cNvGrpSpPr/>
          <p:nvPr/>
        </p:nvGrpSpPr>
        <p:grpSpPr>
          <a:xfrm>
            <a:off x="2834391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3564" name="矩形 3563">
              <a:extLst>
                <a:ext uri="{FF2B5EF4-FFF2-40B4-BE49-F238E27FC236}">
                  <a16:creationId xmlns:a16="http://schemas.microsoft.com/office/drawing/2014/main" id="{FFB5CF12-785C-E2A7-4CDA-3435B8A939EA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65" name="矩形 3564">
              <a:extLst>
                <a:ext uri="{FF2B5EF4-FFF2-40B4-BE49-F238E27FC236}">
                  <a16:creationId xmlns:a16="http://schemas.microsoft.com/office/drawing/2014/main" id="{F6462294-27DC-7E04-23FA-7A6D3452619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66" name="矩形 3565">
              <a:extLst>
                <a:ext uri="{FF2B5EF4-FFF2-40B4-BE49-F238E27FC236}">
                  <a16:creationId xmlns:a16="http://schemas.microsoft.com/office/drawing/2014/main" id="{9DF497B8-7236-DEBA-03B8-9A506CFE94D1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67" name="矩形 3566">
              <a:extLst>
                <a:ext uri="{FF2B5EF4-FFF2-40B4-BE49-F238E27FC236}">
                  <a16:creationId xmlns:a16="http://schemas.microsoft.com/office/drawing/2014/main" id="{E96299DA-47F7-F436-40F2-9658AF74D75A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37" name="群組 36">
            <a:extLst>
              <a:ext uri="{FF2B5EF4-FFF2-40B4-BE49-F238E27FC236}">
                <a16:creationId xmlns:a16="http://schemas.microsoft.com/office/drawing/2014/main" id="{F461ECF7-38CD-EF5F-8C1F-07E5EB1B8AFB}"/>
              </a:ext>
            </a:extLst>
          </p:cNvPr>
          <p:cNvGrpSpPr/>
          <p:nvPr/>
        </p:nvGrpSpPr>
        <p:grpSpPr>
          <a:xfrm>
            <a:off x="2834391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3560" name="矩形 3559">
              <a:extLst>
                <a:ext uri="{FF2B5EF4-FFF2-40B4-BE49-F238E27FC236}">
                  <a16:creationId xmlns:a16="http://schemas.microsoft.com/office/drawing/2014/main" id="{EF50E163-C93D-8AE8-EA8A-EF780FE8CEE8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61" name="矩形 3560">
              <a:extLst>
                <a:ext uri="{FF2B5EF4-FFF2-40B4-BE49-F238E27FC236}">
                  <a16:creationId xmlns:a16="http://schemas.microsoft.com/office/drawing/2014/main" id="{0DA4CB49-7EE6-E02D-4E2C-6AB4C5FE0A6C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62" name="矩形 3561">
              <a:extLst>
                <a:ext uri="{FF2B5EF4-FFF2-40B4-BE49-F238E27FC236}">
                  <a16:creationId xmlns:a16="http://schemas.microsoft.com/office/drawing/2014/main" id="{80EBF8DD-82FB-D273-2AA2-E96FAC3B2990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63" name="矩形 3562">
              <a:extLst>
                <a:ext uri="{FF2B5EF4-FFF2-40B4-BE49-F238E27FC236}">
                  <a16:creationId xmlns:a16="http://schemas.microsoft.com/office/drawing/2014/main" id="{E8017281-755C-177D-33F8-7F23BBDE6162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38" name="群組 37">
            <a:extLst>
              <a:ext uri="{FF2B5EF4-FFF2-40B4-BE49-F238E27FC236}">
                <a16:creationId xmlns:a16="http://schemas.microsoft.com/office/drawing/2014/main" id="{26AE274F-8732-E762-B5AA-E75B395C4EF2}"/>
              </a:ext>
            </a:extLst>
          </p:cNvPr>
          <p:cNvGrpSpPr/>
          <p:nvPr/>
        </p:nvGrpSpPr>
        <p:grpSpPr>
          <a:xfrm>
            <a:off x="2834391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3556" name="矩形 3555">
              <a:extLst>
                <a:ext uri="{FF2B5EF4-FFF2-40B4-BE49-F238E27FC236}">
                  <a16:creationId xmlns:a16="http://schemas.microsoft.com/office/drawing/2014/main" id="{2CE2FE9A-2538-1FAD-6B11-1D7DEF11C32F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57" name="矩形 3556">
              <a:extLst>
                <a:ext uri="{FF2B5EF4-FFF2-40B4-BE49-F238E27FC236}">
                  <a16:creationId xmlns:a16="http://schemas.microsoft.com/office/drawing/2014/main" id="{695310B7-1173-9C5F-8468-7141BBF1B41B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58" name="矩形 3557">
              <a:extLst>
                <a:ext uri="{FF2B5EF4-FFF2-40B4-BE49-F238E27FC236}">
                  <a16:creationId xmlns:a16="http://schemas.microsoft.com/office/drawing/2014/main" id="{F57F10FB-75EA-BA0B-CB68-F41F4A5F2711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59" name="矩形 3558">
              <a:extLst>
                <a:ext uri="{FF2B5EF4-FFF2-40B4-BE49-F238E27FC236}">
                  <a16:creationId xmlns:a16="http://schemas.microsoft.com/office/drawing/2014/main" id="{042A10CC-8BF2-612F-65C1-D2CBC7599890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39" name="群組 38">
            <a:extLst>
              <a:ext uri="{FF2B5EF4-FFF2-40B4-BE49-F238E27FC236}">
                <a16:creationId xmlns:a16="http://schemas.microsoft.com/office/drawing/2014/main" id="{8D2C2CB7-8FFD-1E8D-107C-DF1E18A5DCCB}"/>
              </a:ext>
            </a:extLst>
          </p:cNvPr>
          <p:cNvGrpSpPr/>
          <p:nvPr/>
        </p:nvGrpSpPr>
        <p:grpSpPr>
          <a:xfrm>
            <a:off x="2834391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3552" name="矩形 3551">
              <a:extLst>
                <a:ext uri="{FF2B5EF4-FFF2-40B4-BE49-F238E27FC236}">
                  <a16:creationId xmlns:a16="http://schemas.microsoft.com/office/drawing/2014/main" id="{7726D416-CB4A-4131-D9DF-8BA95CF96F14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53" name="矩形 3552">
              <a:extLst>
                <a:ext uri="{FF2B5EF4-FFF2-40B4-BE49-F238E27FC236}">
                  <a16:creationId xmlns:a16="http://schemas.microsoft.com/office/drawing/2014/main" id="{2A7F2EA9-C491-714C-77C3-39F244C7578E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54" name="矩形 3553">
              <a:extLst>
                <a:ext uri="{FF2B5EF4-FFF2-40B4-BE49-F238E27FC236}">
                  <a16:creationId xmlns:a16="http://schemas.microsoft.com/office/drawing/2014/main" id="{5F788D00-3000-1328-EDCF-44870258CDCB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55" name="矩形 3554">
              <a:extLst>
                <a:ext uri="{FF2B5EF4-FFF2-40B4-BE49-F238E27FC236}">
                  <a16:creationId xmlns:a16="http://schemas.microsoft.com/office/drawing/2014/main" id="{3714248C-A586-9912-1D27-8EBDFE5395BE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40" name="群組 39">
            <a:extLst>
              <a:ext uri="{FF2B5EF4-FFF2-40B4-BE49-F238E27FC236}">
                <a16:creationId xmlns:a16="http://schemas.microsoft.com/office/drawing/2014/main" id="{66C4460A-F37D-1668-65FA-9B47BBEBDE80}"/>
              </a:ext>
            </a:extLst>
          </p:cNvPr>
          <p:cNvGrpSpPr/>
          <p:nvPr/>
        </p:nvGrpSpPr>
        <p:grpSpPr>
          <a:xfrm>
            <a:off x="3015452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3548" name="矩形 3547">
              <a:extLst>
                <a:ext uri="{FF2B5EF4-FFF2-40B4-BE49-F238E27FC236}">
                  <a16:creationId xmlns:a16="http://schemas.microsoft.com/office/drawing/2014/main" id="{DF0877D8-C771-E99D-348E-83963803BADD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49" name="矩形 3548">
              <a:extLst>
                <a:ext uri="{FF2B5EF4-FFF2-40B4-BE49-F238E27FC236}">
                  <a16:creationId xmlns:a16="http://schemas.microsoft.com/office/drawing/2014/main" id="{AFFE598B-A6AE-B829-ECB4-401C4F525B76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50" name="矩形 3549">
              <a:extLst>
                <a:ext uri="{FF2B5EF4-FFF2-40B4-BE49-F238E27FC236}">
                  <a16:creationId xmlns:a16="http://schemas.microsoft.com/office/drawing/2014/main" id="{E0629C1A-0A27-9DC7-C2C4-4653F4139E3C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51" name="矩形 3550">
              <a:extLst>
                <a:ext uri="{FF2B5EF4-FFF2-40B4-BE49-F238E27FC236}">
                  <a16:creationId xmlns:a16="http://schemas.microsoft.com/office/drawing/2014/main" id="{DA2A8031-7735-AD1B-41A8-5DAC93CBC06C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41" name="群組 40">
            <a:extLst>
              <a:ext uri="{FF2B5EF4-FFF2-40B4-BE49-F238E27FC236}">
                <a16:creationId xmlns:a16="http://schemas.microsoft.com/office/drawing/2014/main" id="{4313FA69-DE5F-4775-8FE4-1B14B144A43F}"/>
              </a:ext>
            </a:extLst>
          </p:cNvPr>
          <p:cNvGrpSpPr/>
          <p:nvPr/>
        </p:nvGrpSpPr>
        <p:grpSpPr>
          <a:xfrm>
            <a:off x="3015452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3544" name="矩形 3543">
              <a:extLst>
                <a:ext uri="{FF2B5EF4-FFF2-40B4-BE49-F238E27FC236}">
                  <a16:creationId xmlns:a16="http://schemas.microsoft.com/office/drawing/2014/main" id="{DA6C05F6-4D97-1DE8-13ED-2E2CDF65A208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45" name="矩形 3544">
              <a:extLst>
                <a:ext uri="{FF2B5EF4-FFF2-40B4-BE49-F238E27FC236}">
                  <a16:creationId xmlns:a16="http://schemas.microsoft.com/office/drawing/2014/main" id="{2140DBBA-2CC1-D33E-7E35-FADFE83648DB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46" name="矩形 3545">
              <a:extLst>
                <a:ext uri="{FF2B5EF4-FFF2-40B4-BE49-F238E27FC236}">
                  <a16:creationId xmlns:a16="http://schemas.microsoft.com/office/drawing/2014/main" id="{A1A2085D-C835-842B-C80C-746A20D8B58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47" name="矩形 3546">
              <a:extLst>
                <a:ext uri="{FF2B5EF4-FFF2-40B4-BE49-F238E27FC236}">
                  <a16:creationId xmlns:a16="http://schemas.microsoft.com/office/drawing/2014/main" id="{BAE945B6-E3E5-EFAF-306B-B8D4B02E1E9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42" name="群組 41">
            <a:extLst>
              <a:ext uri="{FF2B5EF4-FFF2-40B4-BE49-F238E27FC236}">
                <a16:creationId xmlns:a16="http://schemas.microsoft.com/office/drawing/2014/main" id="{19C24E3B-84EA-85C3-EE93-9CBEE1C67D5D}"/>
              </a:ext>
            </a:extLst>
          </p:cNvPr>
          <p:cNvGrpSpPr/>
          <p:nvPr/>
        </p:nvGrpSpPr>
        <p:grpSpPr>
          <a:xfrm>
            <a:off x="3195360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3540" name="矩形 3539">
              <a:extLst>
                <a:ext uri="{FF2B5EF4-FFF2-40B4-BE49-F238E27FC236}">
                  <a16:creationId xmlns:a16="http://schemas.microsoft.com/office/drawing/2014/main" id="{656FB8DD-0CC7-9E31-020C-15EEEB3EDBC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41" name="矩形 3540">
              <a:extLst>
                <a:ext uri="{FF2B5EF4-FFF2-40B4-BE49-F238E27FC236}">
                  <a16:creationId xmlns:a16="http://schemas.microsoft.com/office/drawing/2014/main" id="{9170116B-1DE0-E906-45B0-99F5FD561B22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42" name="矩形 3541">
              <a:extLst>
                <a:ext uri="{FF2B5EF4-FFF2-40B4-BE49-F238E27FC236}">
                  <a16:creationId xmlns:a16="http://schemas.microsoft.com/office/drawing/2014/main" id="{6B030B41-3A35-F204-9D75-D873A218FE50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43" name="矩形 3542">
              <a:extLst>
                <a:ext uri="{FF2B5EF4-FFF2-40B4-BE49-F238E27FC236}">
                  <a16:creationId xmlns:a16="http://schemas.microsoft.com/office/drawing/2014/main" id="{B95E22A0-F38C-14C8-585B-005ED102C9BF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43" name="群組 42">
            <a:extLst>
              <a:ext uri="{FF2B5EF4-FFF2-40B4-BE49-F238E27FC236}">
                <a16:creationId xmlns:a16="http://schemas.microsoft.com/office/drawing/2014/main" id="{D3DA67CD-4015-8FF7-9A09-9E341C250800}"/>
              </a:ext>
            </a:extLst>
          </p:cNvPr>
          <p:cNvGrpSpPr/>
          <p:nvPr/>
        </p:nvGrpSpPr>
        <p:grpSpPr>
          <a:xfrm>
            <a:off x="3195360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3536" name="矩形 3535">
              <a:extLst>
                <a:ext uri="{FF2B5EF4-FFF2-40B4-BE49-F238E27FC236}">
                  <a16:creationId xmlns:a16="http://schemas.microsoft.com/office/drawing/2014/main" id="{05C632D6-3A11-3212-0993-2C4313D0DD4F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37" name="矩形 3536">
              <a:extLst>
                <a:ext uri="{FF2B5EF4-FFF2-40B4-BE49-F238E27FC236}">
                  <a16:creationId xmlns:a16="http://schemas.microsoft.com/office/drawing/2014/main" id="{7124E03F-70CF-F409-99ED-4546EC0C8D2F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38" name="矩形 3537">
              <a:extLst>
                <a:ext uri="{FF2B5EF4-FFF2-40B4-BE49-F238E27FC236}">
                  <a16:creationId xmlns:a16="http://schemas.microsoft.com/office/drawing/2014/main" id="{C1737F2D-BF9B-37D4-A89D-AB1CAF61FA88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39" name="矩形 3538">
              <a:extLst>
                <a:ext uri="{FF2B5EF4-FFF2-40B4-BE49-F238E27FC236}">
                  <a16:creationId xmlns:a16="http://schemas.microsoft.com/office/drawing/2014/main" id="{56D4D620-FBE1-51D8-3FA0-C351DCD81FD9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44" name="群組 43">
            <a:extLst>
              <a:ext uri="{FF2B5EF4-FFF2-40B4-BE49-F238E27FC236}">
                <a16:creationId xmlns:a16="http://schemas.microsoft.com/office/drawing/2014/main" id="{797E51EC-B379-18C9-99DE-CB5E5947D6B2}"/>
              </a:ext>
            </a:extLst>
          </p:cNvPr>
          <p:cNvGrpSpPr/>
          <p:nvPr/>
        </p:nvGrpSpPr>
        <p:grpSpPr>
          <a:xfrm>
            <a:off x="3375268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3532" name="矩形 3531">
              <a:extLst>
                <a:ext uri="{FF2B5EF4-FFF2-40B4-BE49-F238E27FC236}">
                  <a16:creationId xmlns:a16="http://schemas.microsoft.com/office/drawing/2014/main" id="{999539F8-1A22-318A-AA00-F70C21501182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33" name="矩形 3532">
              <a:extLst>
                <a:ext uri="{FF2B5EF4-FFF2-40B4-BE49-F238E27FC236}">
                  <a16:creationId xmlns:a16="http://schemas.microsoft.com/office/drawing/2014/main" id="{ECBD0888-0BE6-5DDD-4A5F-73C356CD2527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34" name="矩形 3533">
              <a:extLst>
                <a:ext uri="{FF2B5EF4-FFF2-40B4-BE49-F238E27FC236}">
                  <a16:creationId xmlns:a16="http://schemas.microsoft.com/office/drawing/2014/main" id="{B830F283-2678-160E-3B32-C45480C0760C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35" name="矩形 3534">
              <a:extLst>
                <a:ext uri="{FF2B5EF4-FFF2-40B4-BE49-F238E27FC236}">
                  <a16:creationId xmlns:a16="http://schemas.microsoft.com/office/drawing/2014/main" id="{B28EBE95-3CAD-BF8E-67F7-6143C7F0F28E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45" name="群組 44">
            <a:extLst>
              <a:ext uri="{FF2B5EF4-FFF2-40B4-BE49-F238E27FC236}">
                <a16:creationId xmlns:a16="http://schemas.microsoft.com/office/drawing/2014/main" id="{B677966F-88D1-24E9-DEB1-8BA671134F85}"/>
              </a:ext>
            </a:extLst>
          </p:cNvPr>
          <p:cNvGrpSpPr/>
          <p:nvPr/>
        </p:nvGrpSpPr>
        <p:grpSpPr>
          <a:xfrm>
            <a:off x="3375268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3527" name="矩形 3526">
              <a:extLst>
                <a:ext uri="{FF2B5EF4-FFF2-40B4-BE49-F238E27FC236}">
                  <a16:creationId xmlns:a16="http://schemas.microsoft.com/office/drawing/2014/main" id="{BB548330-43A0-1CEB-CB85-02B699438702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28" name="矩形 3527">
              <a:extLst>
                <a:ext uri="{FF2B5EF4-FFF2-40B4-BE49-F238E27FC236}">
                  <a16:creationId xmlns:a16="http://schemas.microsoft.com/office/drawing/2014/main" id="{8A65E334-6688-B8F1-33EE-23B64AB6CDA0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29" name="矩形 3528">
              <a:extLst>
                <a:ext uri="{FF2B5EF4-FFF2-40B4-BE49-F238E27FC236}">
                  <a16:creationId xmlns:a16="http://schemas.microsoft.com/office/drawing/2014/main" id="{97C2D944-83CA-10E4-BC7F-F2485395DC26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30" name="矩形 3529">
              <a:extLst>
                <a:ext uri="{FF2B5EF4-FFF2-40B4-BE49-F238E27FC236}">
                  <a16:creationId xmlns:a16="http://schemas.microsoft.com/office/drawing/2014/main" id="{F460BD31-5A72-1EDE-6C82-F9CACDB5C861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B8F850FC-D13E-CF89-CEDD-2AC8B421DE3E}"/>
              </a:ext>
            </a:extLst>
          </p:cNvPr>
          <p:cNvSpPr/>
          <p:nvPr/>
        </p:nvSpPr>
        <p:spPr>
          <a:xfrm>
            <a:off x="2846420" y="2126292"/>
            <a:ext cx="270490" cy="49890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E11B1A95-F679-88FA-151D-B80BD3C018BF}"/>
              </a:ext>
            </a:extLst>
          </p:cNvPr>
          <p:cNvSpPr/>
          <p:nvPr/>
        </p:nvSpPr>
        <p:spPr>
          <a:xfrm>
            <a:off x="3276247" y="2126292"/>
            <a:ext cx="270490" cy="49890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48" name="直線單箭頭接點 47">
            <a:extLst>
              <a:ext uri="{FF2B5EF4-FFF2-40B4-BE49-F238E27FC236}">
                <a16:creationId xmlns:a16="http://schemas.microsoft.com/office/drawing/2014/main" id="{83D214FD-C422-E787-80CE-523FF635128C}"/>
              </a:ext>
            </a:extLst>
          </p:cNvPr>
          <p:cNvCxnSpPr>
            <a:cxnSpLocks/>
            <a:stCxn id="46" idx="3"/>
            <a:endCxn id="47" idx="1"/>
          </p:cNvCxnSpPr>
          <p:nvPr/>
        </p:nvCxnSpPr>
        <p:spPr>
          <a:xfrm>
            <a:off x="3116910" y="2375746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單箭頭接點 48">
            <a:extLst>
              <a:ext uri="{FF2B5EF4-FFF2-40B4-BE49-F238E27FC236}">
                <a16:creationId xmlns:a16="http://schemas.microsoft.com/office/drawing/2014/main" id="{37EF53AC-DD35-B894-B355-7E39A862F738}"/>
              </a:ext>
            </a:extLst>
          </p:cNvPr>
          <p:cNvCxnSpPr>
            <a:cxnSpLocks/>
            <a:stCxn id="47" idx="3"/>
          </p:cNvCxnSpPr>
          <p:nvPr/>
        </p:nvCxnSpPr>
        <p:spPr>
          <a:xfrm>
            <a:off x="3546737" y="2375746"/>
            <a:ext cx="1690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群組 49">
            <a:extLst>
              <a:ext uri="{FF2B5EF4-FFF2-40B4-BE49-F238E27FC236}">
                <a16:creationId xmlns:a16="http://schemas.microsoft.com/office/drawing/2014/main" id="{04B81323-E011-25A4-224A-11B1D5DA6AA6}"/>
              </a:ext>
            </a:extLst>
          </p:cNvPr>
          <p:cNvGrpSpPr/>
          <p:nvPr/>
        </p:nvGrpSpPr>
        <p:grpSpPr>
          <a:xfrm>
            <a:off x="3702642" y="2744026"/>
            <a:ext cx="722042" cy="1449481"/>
            <a:chOff x="1780625" y="2318555"/>
            <a:chExt cx="722042" cy="1449481"/>
          </a:xfrm>
          <a:solidFill>
            <a:schemeClr val="bg1"/>
          </a:solidFill>
        </p:grpSpPr>
        <p:grpSp>
          <p:nvGrpSpPr>
            <p:cNvPr id="55" name="群組 54">
              <a:extLst>
                <a:ext uri="{FF2B5EF4-FFF2-40B4-BE49-F238E27FC236}">
                  <a16:creationId xmlns:a16="http://schemas.microsoft.com/office/drawing/2014/main" id="{DFAA34EF-CD54-D72E-665E-8FDCA2B5765A}"/>
                </a:ext>
              </a:extLst>
            </p:cNvPr>
            <p:cNvGrpSpPr/>
            <p:nvPr/>
          </p:nvGrpSpPr>
          <p:grpSpPr>
            <a:xfrm>
              <a:off x="1961686" y="231855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3523" name="矩形 3522">
                <a:extLst>
                  <a:ext uri="{FF2B5EF4-FFF2-40B4-BE49-F238E27FC236}">
                    <a16:creationId xmlns:a16="http://schemas.microsoft.com/office/drawing/2014/main" id="{452B183A-43B2-73E9-7B43-689DCBD4453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24" name="矩形 3523">
                <a:extLst>
                  <a:ext uri="{FF2B5EF4-FFF2-40B4-BE49-F238E27FC236}">
                    <a16:creationId xmlns:a16="http://schemas.microsoft.com/office/drawing/2014/main" id="{718B2697-4C18-2B6D-F1EC-53188077079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25" name="矩形 3524">
                <a:extLst>
                  <a:ext uri="{FF2B5EF4-FFF2-40B4-BE49-F238E27FC236}">
                    <a16:creationId xmlns:a16="http://schemas.microsoft.com/office/drawing/2014/main" id="{9266AF02-65B9-3654-3F6C-5FD0FCB2B68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26" name="矩形 3525">
                <a:extLst>
                  <a:ext uri="{FF2B5EF4-FFF2-40B4-BE49-F238E27FC236}">
                    <a16:creationId xmlns:a16="http://schemas.microsoft.com/office/drawing/2014/main" id="{BEC16996-8B13-087C-8A9B-9000D08D80F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6" name="群組 55">
              <a:extLst>
                <a:ext uri="{FF2B5EF4-FFF2-40B4-BE49-F238E27FC236}">
                  <a16:creationId xmlns:a16="http://schemas.microsoft.com/office/drawing/2014/main" id="{3D49E737-D75A-F4C8-8D33-54590FDA7928}"/>
                </a:ext>
              </a:extLst>
            </p:cNvPr>
            <p:cNvGrpSpPr/>
            <p:nvPr/>
          </p:nvGrpSpPr>
          <p:grpSpPr>
            <a:xfrm>
              <a:off x="1961686" y="249972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758" name="矩形 757">
                <a:extLst>
                  <a:ext uri="{FF2B5EF4-FFF2-40B4-BE49-F238E27FC236}">
                    <a16:creationId xmlns:a16="http://schemas.microsoft.com/office/drawing/2014/main" id="{A3CE8D79-5CF9-083A-B6B2-211E8101039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20" name="矩形 3519">
                <a:extLst>
                  <a:ext uri="{FF2B5EF4-FFF2-40B4-BE49-F238E27FC236}">
                    <a16:creationId xmlns:a16="http://schemas.microsoft.com/office/drawing/2014/main" id="{D8B61C3D-B6C1-C897-8472-02BD52B6F37E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21" name="矩形 3520">
                <a:extLst>
                  <a:ext uri="{FF2B5EF4-FFF2-40B4-BE49-F238E27FC236}">
                    <a16:creationId xmlns:a16="http://schemas.microsoft.com/office/drawing/2014/main" id="{9B0D74FC-0383-1A56-912B-45F1BBF5314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22" name="矩形 3521">
                <a:extLst>
                  <a:ext uri="{FF2B5EF4-FFF2-40B4-BE49-F238E27FC236}">
                    <a16:creationId xmlns:a16="http://schemas.microsoft.com/office/drawing/2014/main" id="{265B9CBF-765B-4D3E-3841-7C2671DBD68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7" name="群組 56">
              <a:extLst>
                <a:ext uri="{FF2B5EF4-FFF2-40B4-BE49-F238E27FC236}">
                  <a16:creationId xmlns:a16="http://schemas.microsoft.com/office/drawing/2014/main" id="{BA49390C-E0C5-8846-D436-305DCDA2EC2C}"/>
                </a:ext>
              </a:extLst>
            </p:cNvPr>
            <p:cNvGrpSpPr/>
            <p:nvPr/>
          </p:nvGrpSpPr>
          <p:grpSpPr>
            <a:xfrm>
              <a:off x="1961686" y="268096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6026" name="矩形 6025">
                <a:extLst>
                  <a:ext uri="{FF2B5EF4-FFF2-40B4-BE49-F238E27FC236}">
                    <a16:creationId xmlns:a16="http://schemas.microsoft.com/office/drawing/2014/main" id="{FA9C3240-C061-1087-7864-8D42C3008D6C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27" name="矩形 6026">
                <a:extLst>
                  <a:ext uri="{FF2B5EF4-FFF2-40B4-BE49-F238E27FC236}">
                    <a16:creationId xmlns:a16="http://schemas.microsoft.com/office/drawing/2014/main" id="{35C47BBA-879A-4CAB-B746-29376CBDF22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28" name="矩形 6027">
                <a:extLst>
                  <a:ext uri="{FF2B5EF4-FFF2-40B4-BE49-F238E27FC236}">
                    <a16:creationId xmlns:a16="http://schemas.microsoft.com/office/drawing/2014/main" id="{A210B5FE-BB4C-A9DF-4934-7E96BFEE54E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29" name="矩形 6028">
                <a:extLst>
                  <a:ext uri="{FF2B5EF4-FFF2-40B4-BE49-F238E27FC236}">
                    <a16:creationId xmlns:a16="http://schemas.microsoft.com/office/drawing/2014/main" id="{8C64E7A5-7535-AD6E-1889-2969295A628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" name="群組 57">
              <a:extLst>
                <a:ext uri="{FF2B5EF4-FFF2-40B4-BE49-F238E27FC236}">
                  <a16:creationId xmlns:a16="http://schemas.microsoft.com/office/drawing/2014/main" id="{0C5F74F5-A5C0-8F09-977B-A75CAA60D762}"/>
                </a:ext>
              </a:extLst>
            </p:cNvPr>
            <p:cNvGrpSpPr/>
            <p:nvPr/>
          </p:nvGrpSpPr>
          <p:grpSpPr>
            <a:xfrm>
              <a:off x="1961686" y="286213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6022" name="矩形 6021">
                <a:extLst>
                  <a:ext uri="{FF2B5EF4-FFF2-40B4-BE49-F238E27FC236}">
                    <a16:creationId xmlns:a16="http://schemas.microsoft.com/office/drawing/2014/main" id="{BB037B1C-2AA9-2EA8-70DE-CCA50CFA482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23" name="矩形 6022">
                <a:extLst>
                  <a:ext uri="{FF2B5EF4-FFF2-40B4-BE49-F238E27FC236}">
                    <a16:creationId xmlns:a16="http://schemas.microsoft.com/office/drawing/2014/main" id="{2EC6B316-CFD6-EAF1-082B-A7ADA60EDDC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24" name="矩形 6023">
                <a:extLst>
                  <a:ext uri="{FF2B5EF4-FFF2-40B4-BE49-F238E27FC236}">
                    <a16:creationId xmlns:a16="http://schemas.microsoft.com/office/drawing/2014/main" id="{35DA5F71-5978-CCFC-B4F3-DB1137B5F9A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25" name="矩形 6024">
                <a:extLst>
                  <a:ext uri="{FF2B5EF4-FFF2-40B4-BE49-F238E27FC236}">
                    <a16:creationId xmlns:a16="http://schemas.microsoft.com/office/drawing/2014/main" id="{1C4FAB1B-A351-8EC7-BA3F-C88701BD7F1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9" name="群組 58">
              <a:extLst>
                <a:ext uri="{FF2B5EF4-FFF2-40B4-BE49-F238E27FC236}">
                  <a16:creationId xmlns:a16="http://schemas.microsoft.com/office/drawing/2014/main" id="{71F74EAF-55F9-C189-FBA7-F70D5039DC7E}"/>
                </a:ext>
              </a:extLst>
            </p:cNvPr>
            <p:cNvGrpSpPr/>
            <p:nvPr/>
          </p:nvGrpSpPr>
          <p:grpSpPr>
            <a:xfrm>
              <a:off x="1961686" y="304337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6018" name="矩形 6017">
                <a:extLst>
                  <a:ext uri="{FF2B5EF4-FFF2-40B4-BE49-F238E27FC236}">
                    <a16:creationId xmlns:a16="http://schemas.microsoft.com/office/drawing/2014/main" id="{266A65F4-7B44-2B74-EE5F-6D084760935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19" name="矩形 6018">
                <a:extLst>
                  <a:ext uri="{FF2B5EF4-FFF2-40B4-BE49-F238E27FC236}">
                    <a16:creationId xmlns:a16="http://schemas.microsoft.com/office/drawing/2014/main" id="{529B1967-9893-E6C1-488A-DE187917B08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20" name="矩形 6019">
                <a:extLst>
                  <a:ext uri="{FF2B5EF4-FFF2-40B4-BE49-F238E27FC236}">
                    <a16:creationId xmlns:a16="http://schemas.microsoft.com/office/drawing/2014/main" id="{746DEEFA-1D02-20CA-EF34-B038B35CB709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21" name="矩形 6020">
                <a:extLst>
                  <a:ext uri="{FF2B5EF4-FFF2-40B4-BE49-F238E27FC236}">
                    <a16:creationId xmlns:a16="http://schemas.microsoft.com/office/drawing/2014/main" id="{7A580AB4-930F-EEF7-9643-05A5482A40A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0" name="群組 59">
              <a:extLst>
                <a:ext uri="{FF2B5EF4-FFF2-40B4-BE49-F238E27FC236}">
                  <a16:creationId xmlns:a16="http://schemas.microsoft.com/office/drawing/2014/main" id="{EC7A5DAE-1B06-A565-4F37-88CFF50E7149}"/>
                </a:ext>
              </a:extLst>
            </p:cNvPr>
            <p:cNvGrpSpPr/>
            <p:nvPr/>
          </p:nvGrpSpPr>
          <p:grpSpPr>
            <a:xfrm>
              <a:off x="1961686" y="322454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556" name="矩形 555">
                <a:extLst>
                  <a:ext uri="{FF2B5EF4-FFF2-40B4-BE49-F238E27FC236}">
                    <a16:creationId xmlns:a16="http://schemas.microsoft.com/office/drawing/2014/main" id="{675D8FB0-A72F-7A5C-2060-303DE54CA04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7" name="矩形 556">
                <a:extLst>
                  <a:ext uri="{FF2B5EF4-FFF2-40B4-BE49-F238E27FC236}">
                    <a16:creationId xmlns:a16="http://schemas.microsoft.com/office/drawing/2014/main" id="{69C3CD8A-A6A0-B0AB-69A1-3E56D3B6DB6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16" name="矩形 6015">
                <a:extLst>
                  <a:ext uri="{FF2B5EF4-FFF2-40B4-BE49-F238E27FC236}">
                    <a16:creationId xmlns:a16="http://schemas.microsoft.com/office/drawing/2014/main" id="{1F2AE604-1EEC-48AC-E26F-7ECE6308FAB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17" name="矩形 6016">
                <a:extLst>
                  <a:ext uri="{FF2B5EF4-FFF2-40B4-BE49-F238E27FC236}">
                    <a16:creationId xmlns:a16="http://schemas.microsoft.com/office/drawing/2014/main" id="{DFFAFE6D-6318-9A45-C190-D5C183C46D80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1" name="群組 60">
              <a:extLst>
                <a:ext uri="{FF2B5EF4-FFF2-40B4-BE49-F238E27FC236}">
                  <a16:creationId xmlns:a16="http://schemas.microsoft.com/office/drawing/2014/main" id="{0BE83C32-8913-FFD5-65BE-29B321EEED36}"/>
                </a:ext>
              </a:extLst>
            </p:cNvPr>
            <p:cNvGrpSpPr/>
            <p:nvPr/>
          </p:nvGrpSpPr>
          <p:grpSpPr>
            <a:xfrm>
              <a:off x="2141594" y="231855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552" name="矩形 551">
                <a:extLst>
                  <a:ext uri="{FF2B5EF4-FFF2-40B4-BE49-F238E27FC236}">
                    <a16:creationId xmlns:a16="http://schemas.microsoft.com/office/drawing/2014/main" id="{D9BB6804-A2DB-0830-DAA3-79201BB5853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3" name="矩形 552">
                <a:extLst>
                  <a:ext uri="{FF2B5EF4-FFF2-40B4-BE49-F238E27FC236}">
                    <a16:creationId xmlns:a16="http://schemas.microsoft.com/office/drawing/2014/main" id="{BD50FB10-10D6-F14D-69ED-396C8C7CE87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4" name="矩形 553">
                <a:extLst>
                  <a:ext uri="{FF2B5EF4-FFF2-40B4-BE49-F238E27FC236}">
                    <a16:creationId xmlns:a16="http://schemas.microsoft.com/office/drawing/2014/main" id="{C9E0D9C8-7D56-EED2-CA8A-96012DD4A002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5" name="矩形 554">
                <a:extLst>
                  <a:ext uri="{FF2B5EF4-FFF2-40B4-BE49-F238E27FC236}">
                    <a16:creationId xmlns:a16="http://schemas.microsoft.com/office/drawing/2014/main" id="{700F7AD2-1A22-1C41-9362-FDABAB0EEAD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2" name="群組 61">
              <a:extLst>
                <a:ext uri="{FF2B5EF4-FFF2-40B4-BE49-F238E27FC236}">
                  <a16:creationId xmlns:a16="http://schemas.microsoft.com/office/drawing/2014/main" id="{F1794909-C113-D6E5-1DF7-CB2E6BF0CC5D}"/>
                </a:ext>
              </a:extLst>
            </p:cNvPr>
            <p:cNvGrpSpPr/>
            <p:nvPr/>
          </p:nvGrpSpPr>
          <p:grpSpPr>
            <a:xfrm>
              <a:off x="2141594" y="249972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548" name="矩形 547">
                <a:extLst>
                  <a:ext uri="{FF2B5EF4-FFF2-40B4-BE49-F238E27FC236}">
                    <a16:creationId xmlns:a16="http://schemas.microsoft.com/office/drawing/2014/main" id="{2BA77699-29FA-C97F-EDD4-A733BA8356A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9" name="矩形 548">
                <a:extLst>
                  <a:ext uri="{FF2B5EF4-FFF2-40B4-BE49-F238E27FC236}">
                    <a16:creationId xmlns:a16="http://schemas.microsoft.com/office/drawing/2014/main" id="{692FED89-0F7D-DA8B-DC0F-49233784133C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0" name="矩形 549">
                <a:extLst>
                  <a:ext uri="{FF2B5EF4-FFF2-40B4-BE49-F238E27FC236}">
                    <a16:creationId xmlns:a16="http://schemas.microsoft.com/office/drawing/2014/main" id="{E2E4FDD1-15EA-F8F2-F3B4-237EE58310D6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1" name="矩形 550">
                <a:extLst>
                  <a:ext uri="{FF2B5EF4-FFF2-40B4-BE49-F238E27FC236}">
                    <a16:creationId xmlns:a16="http://schemas.microsoft.com/office/drawing/2014/main" id="{043EEB46-4F2A-DC0B-9253-ED39DE28D24A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3" name="群組 62">
              <a:extLst>
                <a:ext uri="{FF2B5EF4-FFF2-40B4-BE49-F238E27FC236}">
                  <a16:creationId xmlns:a16="http://schemas.microsoft.com/office/drawing/2014/main" id="{1A1F12C6-B8C0-3F4B-3AC2-8211F3A4AFC5}"/>
                </a:ext>
              </a:extLst>
            </p:cNvPr>
            <p:cNvGrpSpPr/>
            <p:nvPr/>
          </p:nvGrpSpPr>
          <p:grpSpPr>
            <a:xfrm>
              <a:off x="2141594" y="268096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544" name="矩形 543">
                <a:extLst>
                  <a:ext uri="{FF2B5EF4-FFF2-40B4-BE49-F238E27FC236}">
                    <a16:creationId xmlns:a16="http://schemas.microsoft.com/office/drawing/2014/main" id="{896A2B89-9C4A-B1B5-5037-1E32F52D28B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5" name="矩形 544">
                <a:extLst>
                  <a:ext uri="{FF2B5EF4-FFF2-40B4-BE49-F238E27FC236}">
                    <a16:creationId xmlns:a16="http://schemas.microsoft.com/office/drawing/2014/main" id="{F912D378-BC29-73DB-0209-25070538508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6" name="矩形 545">
                <a:extLst>
                  <a:ext uri="{FF2B5EF4-FFF2-40B4-BE49-F238E27FC236}">
                    <a16:creationId xmlns:a16="http://schemas.microsoft.com/office/drawing/2014/main" id="{9C32AE53-486C-CA8D-1094-D538518AEFFA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7" name="矩形 546">
                <a:extLst>
                  <a:ext uri="{FF2B5EF4-FFF2-40B4-BE49-F238E27FC236}">
                    <a16:creationId xmlns:a16="http://schemas.microsoft.com/office/drawing/2014/main" id="{A66C9F16-7B79-2500-824F-48FD64B07E6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535" name="群組 5534">
              <a:extLst>
                <a:ext uri="{FF2B5EF4-FFF2-40B4-BE49-F238E27FC236}">
                  <a16:creationId xmlns:a16="http://schemas.microsoft.com/office/drawing/2014/main" id="{35BBA130-DA71-5A97-D6C9-AEA8AF662B38}"/>
                </a:ext>
              </a:extLst>
            </p:cNvPr>
            <p:cNvGrpSpPr/>
            <p:nvPr/>
          </p:nvGrpSpPr>
          <p:grpSpPr>
            <a:xfrm>
              <a:off x="2141594" y="286213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540" name="矩形 539">
                <a:extLst>
                  <a:ext uri="{FF2B5EF4-FFF2-40B4-BE49-F238E27FC236}">
                    <a16:creationId xmlns:a16="http://schemas.microsoft.com/office/drawing/2014/main" id="{E89B34E3-DE1F-231F-1B3E-1257951DD713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1" name="矩形 540">
                <a:extLst>
                  <a:ext uri="{FF2B5EF4-FFF2-40B4-BE49-F238E27FC236}">
                    <a16:creationId xmlns:a16="http://schemas.microsoft.com/office/drawing/2014/main" id="{805E7443-06A1-7203-ED89-33E5F0E2C38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2" name="矩形 541">
                <a:extLst>
                  <a:ext uri="{FF2B5EF4-FFF2-40B4-BE49-F238E27FC236}">
                    <a16:creationId xmlns:a16="http://schemas.microsoft.com/office/drawing/2014/main" id="{82C4E7A4-9AE3-930A-52C5-2A5B85B0F64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3" name="矩形 542">
                <a:extLst>
                  <a:ext uri="{FF2B5EF4-FFF2-40B4-BE49-F238E27FC236}">
                    <a16:creationId xmlns:a16="http://schemas.microsoft.com/office/drawing/2014/main" id="{52A63906-C2FA-1169-42BA-31007CB08400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702" name="群組 5701">
              <a:extLst>
                <a:ext uri="{FF2B5EF4-FFF2-40B4-BE49-F238E27FC236}">
                  <a16:creationId xmlns:a16="http://schemas.microsoft.com/office/drawing/2014/main" id="{410118B5-7AFA-C8A6-32EE-86B444CC8173}"/>
                </a:ext>
              </a:extLst>
            </p:cNvPr>
            <p:cNvGrpSpPr/>
            <p:nvPr/>
          </p:nvGrpSpPr>
          <p:grpSpPr>
            <a:xfrm>
              <a:off x="2141594" y="304337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536" name="矩形 535">
                <a:extLst>
                  <a:ext uri="{FF2B5EF4-FFF2-40B4-BE49-F238E27FC236}">
                    <a16:creationId xmlns:a16="http://schemas.microsoft.com/office/drawing/2014/main" id="{86BF5E7B-5602-DB59-69CA-1BC071DE869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7" name="矩形 536">
                <a:extLst>
                  <a:ext uri="{FF2B5EF4-FFF2-40B4-BE49-F238E27FC236}">
                    <a16:creationId xmlns:a16="http://schemas.microsoft.com/office/drawing/2014/main" id="{3E5E1397-9FFB-A42D-090B-1769A7726DB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8" name="矩形 537">
                <a:extLst>
                  <a:ext uri="{FF2B5EF4-FFF2-40B4-BE49-F238E27FC236}">
                    <a16:creationId xmlns:a16="http://schemas.microsoft.com/office/drawing/2014/main" id="{243032CF-41D6-07EE-8E2E-A742B6C9703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9" name="矩形 538">
                <a:extLst>
                  <a:ext uri="{FF2B5EF4-FFF2-40B4-BE49-F238E27FC236}">
                    <a16:creationId xmlns:a16="http://schemas.microsoft.com/office/drawing/2014/main" id="{DDBB26B9-A6AE-7166-9E8D-B0FA529B54A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721" name="群組 5720">
              <a:extLst>
                <a:ext uri="{FF2B5EF4-FFF2-40B4-BE49-F238E27FC236}">
                  <a16:creationId xmlns:a16="http://schemas.microsoft.com/office/drawing/2014/main" id="{079EB20D-3818-5331-9D69-C725622D0F24}"/>
                </a:ext>
              </a:extLst>
            </p:cNvPr>
            <p:cNvGrpSpPr/>
            <p:nvPr/>
          </p:nvGrpSpPr>
          <p:grpSpPr>
            <a:xfrm>
              <a:off x="2141594" y="322454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532" name="矩形 531">
                <a:extLst>
                  <a:ext uri="{FF2B5EF4-FFF2-40B4-BE49-F238E27FC236}">
                    <a16:creationId xmlns:a16="http://schemas.microsoft.com/office/drawing/2014/main" id="{C9987CB7-8003-4703-732F-94A71F402EC2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3" name="矩形 532">
                <a:extLst>
                  <a:ext uri="{FF2B5EF4-FFF2-40B4-BE49-F238E27FC236}">
                    <a16:creationId xmlns:a16="http://schemas.microsoft.com/office/drawing/2014/main" id="{D2B7861A-64E9-4DE7-D464-837C22E2629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4" name="矩形 533">
                <a:extLst>
                  <a:ext uri="{FF2B5EF4-FFF2-40B4-BE49-F238E27FC236}">
                    <a16:creationId xmlns:a16="http://schemas.microsoft.com/office/drawing/2014/main" id="{4E456198-26F8-AE4A-0165-9F2C2782539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5" name="矩形 534">
                <a:extLst>
                  <a:ext uri="{FF2B5EF4-FFF2-40B4-BE49-F238E27FC236}">
                    <a16:creationId xmlns:a16="http://schemas.microsoft.com/office/drawing/2014/main" id="{DFBA6294-76A5-4860-28E5-E62D478F8EB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68" name="群組 5867">
              <a:extLst>
                <a:ext uri="{FF2B5EF4-FFF2-40B4-BE49-F238E27FC236}">
                  <a16:creationId xmlns:a16="http://schemas.microsoft.com/office/drawing/2014/main" id="{61C0ECF8-6450-616F-4DFD-B32E5F2FDEA4}"/>
                </a:ext>
              </a:extLst>
            </p:cNvPr>
            <p:cNvGrpSpPr/>
            <p:nvPr/>
          </p:nvGrpSpPr>
          <p:grpSpPr>
            <a:xfrm>
              <a:off x="2321502" y="231855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528" name="矩形 527">
                <a:extLst>
                  <a:ext uri="{FF2B5EF4-FFF2-40B4-BE49-F238E27FC236}">
                    <a16:creationId xmlns:a16="http://schemas.microsoft.com/office/drawing/2014/main" id="{FAA567AE-D70E-90D9-57CE-00C8C307324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9" name="矩形 528">
                <a:extLst>
                  <a:ext uri="{FF2B5EF4-FFF2-40B4-BE49-F238E27FC236}">
                    <a16:creationId xmlns:a16="http://schemas.microsoft.com/office/drawing/2014/main" id="{AE68221C-CBD1-B09A-E849-9CA8D58EC9F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0" name="矩形 529">
                <a:extLst>
                  <a:ext uri="{FF2B5EF4-FFF2-40B4-BE49-F238E27FC236}">
                    <a16:creationId xmlns:a16="http://schemas.microsoft.com/office/drawing/2014/main" id="{47D6F781-4B03-FF87-4E88-963D5BD8C72C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1" name="矩形 530">
                <a:extLst>
                  <a:ext uri="{FF2B5EF4-FFF2-40B4-BE49-F238E27FC236}">
                    <a16:creationId xmlns:a16="http://schemas.microsoft.com/office/drawing/2014/main" id="{53813F9C-3FDA-529D-F1FE-B69AD61181F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69" name="群組 5868">
              <a:extLst>
                <a:ext uri="{FF2B5EF4-FFF2-40B4-BE49-F238E27FC236}">
                  <a16:creationId xmlns:a16="http://schemas.microsoft.com/office/drawing/2014/main" id="{9BBCE801-367E-15E9-6099-A4956179CA48}"/>
                </a:ext>
              </a:extLst>
            </p:cNvPr>
            <p:cNvGrpSpPr/>
            <p:nvPr/>
          </p:nvGrpSpPr>
          <p:grpSpPr>
            <a:xfrm>
              <a:off x="2321502" y="249972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524" name="矩形 523">
                <a:extLst>
                  <a:ext uri="{FF2B5EF4-FFF2-40B4-BE49-F238E27FC236}">
                    <a16:creationId xmlns:a16="http://schemas.microsoft.com/office/drawing/2014/main" id="{2E0E0C75-A3AB-BE18-86AF-2A4A02F23FE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5" name="矩形 524">
                <a:extLst>
                  <a:ext uri="{FF2B5EF4-FFF2-40B4-BE49-F238E27FC236}">
                    <a16:creationId xmlns:a16="http://schemas.microsoft.com/office/drawing/2014/main" id="{24353CF5-CA7B-9A3F-0FB7-134E6F6EEF7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6" name="矩形 525">
                <a:extLst>
                  <a:ext uri="{FF2B5EF4-FFF2-40B4-BE49-F238E27FC236}">
                    <a16:creationId xmlns:a16="http://schemas.microsoft.com/office/drawing/2014/main" id="{699021E4-68BA-AB31-615D-3DACE36AEA4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7" name="矩形 526">
                <a:extLst>
                  <a:ext uri="{FF2B5EF4-FFF2-40B4-BE49-F238E27FC236}">
                    <a16:creationId xmlns:a16="http://schemas.microsoft.com/office/drawing/2014/main" id="{3FDE3B55-F60B-67FD-E9CD-DDA12BCF30C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70" name="群組 5869">
              <a:extLst>
                <a:ext uri="{FF2B5EF4-FFF2-40B4-BE49-F238E27FC236}">
                  <a16:creationId xmlns:a16="http://schemas.microsoft.com/office/drawing/2014/main" id="{56E0582F-FBB2-5A31-A22E-0752E279820C}"/>
                </a:ext>
              </a:extLst>
            </p:cNvPr>
            <p:cNvGrpSpPr/>
            <p:nvPr/>
          </p:nvGrpSpPr>
          <p:grpSpPr>
            <a:xfrm>
              <a:off x="2321502" y="268096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id="{8C2A75E4-0503-2FFF-7166-1129CE8C5CE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1" name="矩形 520">
                <a:extLst>
                  <a:ext uri="{FF2B5EF4-FFF2-40B4-BE49-F238E27FC236}">
                    <a16:creationId xmlns:a16="http://schemas.microsoft.com/office/drawing/2014/main" id="{65A8BAC3-A946-B549-E1C7-EFA28328BDB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2" name="矩形 521">
                <a:extLst>
                  <a:ext uri="{FF2B5EF4-FFF2-40B4-BE49-F238E27FC236}">
                    <a16:creationId xmlns:a16="http://schemas.microsoft.com/office/drawing/2014/main" id="{F567BCA1-03D8-D972-1A9F-8E547AF4CA5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3" name="矩形 522">
                <a:extLst>
                  <a:ext uri="{FF2B5EF4-FFF2-40B4-BE49-F238E27FC236}">
                    <a16:creationId xmlns:a16="http://schemas.microsoft.com/office/drawing/2014/main" id="{48FDD5ED-2E21-D3C9-5768-44CC53E36748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71" name="群組 5870">
              <a:extLst>
                <a:ext uri="{FF2B5EF4-FFF2-40B4-BE49-F238E27FC236}">
                  <a16:creationId xmlns:a16="http://schemas.microsoft.com/office/drawing/2014/main" id="{BBA5C303-0F0F-0CAA-2D70-30D426692064}"/>
                </a:ext>
              </a:extLst>
            </p:cNvPr>
            <p:cNvGrpSpPr/>
            <p:nvPr/>
          </p:nvGrpSpPr>
          <p:grpSpPr>
            <a:xfrm>
              <a:off x="2321502" y="286213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id="{27614ABA-835E-BA8B-42BB-2235A17FA53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id="{265BD7E1-251D-8B7B-0746-4742F9032A6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id="{E61B1E65-163C-1A4D-7CF0-2407FDFEEA8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id="{12CE6EF7-1471-B540-8987-7E068D528F5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72" name="群組 5871">
              <a:extLst>
                <a:ext uri="{FF2B5EF4-FFF2-40B4-BE49-F238E27FC236}">
                  <a16:creationId xmlns:a16="http://schemas.microsoft.com/office/drawing/2014/main" id="{A6E2D7CD-6192-E347-FEFB-492B0990DAED}"/>
                </a:ext>
              </a:extLst>
            </p:cNvPr>
            <p:cNvGrpSpPr/>
            <p:nvPr/>
          </p:nvGrpSpPr>
          <p:grpSpPr>
            <a:xfrm>
              <a:off x="2321502" y="304337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id="{CCB049DB-E957-7B49-A11F-848323679F6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id="{2054D90F-1368-2789-026E-66803175A8F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id="{1A61B672-6EF9-34BD-711A-5E9E512E2622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15" name="矩形 514">
                <a:extLst>
                  <a:ext uri="{FF2B5EF4-FFF2-40B4-BE49-F238E27FC236}">
                    <a16:creationId xmlns:a16="http://schemas.microsoft.com/office/drawing/2014/main" id="{1F013C97-89C1-D2EB-39C9-307E5E9D36E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73" name="群組 5872">
              <a:extLst>
                <a:ext uri="{FF2B5EF4-FFF2-40B4-BE49-F238E27FC236}">
                  <a16:creationId xmlns:a16="http://schemas.microsoft.com/office/drawing/2014/main" id="{9032649F-B1C0-7EBB-B2F7-DB2E893DF0ED}"/>
                </a:ext>
              </a:extLst>
            </p:cNvPr>
            <p:cNvGrpSpPr/>
            <p:nvPr/>
          </p:nvGrpSpPr>
          <p:grpSpPr>
            <a:xfrm>
              <a:off x="2321502" y="322454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3260" name="矩形 3259">
                <a:extLst>
                  <a:ext uri="{FF2B5EF4-FFF2-40B4-BE49-F238E27FC236}">
                    <a16:creationId xmlns:a16="http://schemas.microsoft.com/office/drawing/2014/main" id="{7AA75726-5C0E-5E90-F631-A0C5A9C74F4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61" name="矩形 3260">
                <a:extLst>
                  <a:ext uri="{FF2B5EF4-FFF2-40B4-BE49-F238E27FC236}">
                    <a16:creationId xmlns:a16="http://schemas.microsoft.com/office/drawing/2014/main" id="{793012A2-A7D5-1BF1-CB74-C3DFC7067C97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62" name="矩形 3261">
                <a:extLst>
                  <a:ext uri="{FF2B5EF4-FFF2-40B4-BE49-F238E27FC236}">
                    <a16:creationId xmlns:a16="http://schemas.microsoft.com/office/drawing/2014/main" id="{F8664415-C9D8-6472-A9F1-EB2A3BF159E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63" name="矩形 3262">
                <a:extLst>
                  <a:ext uri="{FF2B5EF4-FFF2-40B4-BE49-F238E27FC236}">
                    <a16:creationId xmlns:a16="http://schemas.microsoft.com/office/drawing/2014/main" id="{06AA1DF9-1041-351E-4352-0A56365002C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74" name="群組 5873">
              <a:extLst>
                <a:ext uri="{FF2B5EF4-FFF2-40B4-BE49-F238E27FC236}">
                  <a16:creationId xmlns:a16="http://schemas.microsoft.com/office/drawing/2014/main" id="{99CC96E1-194E-D01A-CB4F-D85DF249AEDC}"/>
                </a:ext>
              </a:extLst>
            </p:cNvPr>
            <p:cNvGrpSpPr/>
            <p:nvPr/>
          </p:nvGrpSpPr>
          <p:grpSpPr>
            <a:xfrm>
              <a:off x="1780625" y="2318555"/>
              <a:ext cx="181165" cy="1449481"/>
              <a:chOff x="1780625" y="2318555"/>
              <a:chExt cx="181165" cy="1449481"/>
            </a:xfrm>
            <a:grpFill/>
          </p:grpSpPr>
          <p:grpSp>
            <p:nvGrpSpPr>
              <p:cNvPr id="3217" name="群組 3216">
                <a:extLst>
                  <a:ext uri="{FF2B5EF4-FFF2-40B4-BE49-F238E27FC236}">
                    <a16:creationId xmlns:a16="http://schemas.microsoft.com/office/drawing/2014/main" id="{87B72577-C0E8-146D-7D9F-08A1FCF4D4DF}"/>
                  </a:ext>
                </a:extLst>
              </p:cNvPr>
              <p:cNvGrpSpPr/>
              <p:nvPr/>
            </p:nvGrpSpPr>
            <p:grpSpPr>
              <a:xfrm>
                <a:off x="1780625" y="231855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3256" name="矩形 3255">
                  <a:extLst>
                    <a:ext uri="{FF2B5EF4-FFF2-40B4-BE49-F238E27FC236}">
                      <a16:creationId xmlns:a16="http://schemas.microsoft.com/office/drawing/2014/main" id="{7DEF8FA7-3795-DEEB-E31F-AF434B0F8BC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57" name="矩形 3256">
                  <a:extLst>
                    <a:ext uri="{FF2B5EF4-FFF2-40B4-BE49-F238E27FC236}">
                      <a16:creationId xmlns:a16="http://schemas.microsoft.com/office/drawing/2014/main" id="{C27749AC-4836-718C-7DB9-E2C0BA0011E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58" name="矩形 3257">
                  <a:extLst>
                    <a:ext uri="{FF2B5EF4-FFF2-40B4-BE49-F238E27FC236}">
                      <a16:creationId xmlns:a16="http://schemas.microsoft.com/office/drawing/2014/main" id="{2C06DDA8-541B-11B3-B945-FA0622A9904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59" name="矩形 3258">
                  <a:extLst>
                    <a:ext uri="{FF2B5EF4-FFF2-40B4-BE49-F238E27FC236}">
                      <a16:creationId xmlns:a16="http://schemas.microsoft.com/office/drawing/2014/main" id="{399A957E-CEAD-5FC5-681D-A49F655E985B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3218" name="群組 3217">
                <a:extLst>
                  <a:ext uri="{FF2B5EF4-FFF2-40B4-BE49-F238E27FC236}">
                    <a16:creationId xmlns:a16="http://schemas.microsoft.com/office/drawing/2014/main" id="{4E1375EB-E712-62B1-58EB-148380C2AC06}"/>
                  </a:ext>
                </a:extLst>
              </p:cNvPr>
              <p:cNvGrpSpPr/>
              <p:nvPr/>
            </p:nvGrpSpPr>
            <p:grpSpPr>
              <a:xfrm>
                <a:off x="1780625" y="249972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3252" name="矩形 3251">
                  <a:extLst>
                    <a:ext uri="{FF2B5EF4-FFF2-40B4-BE49-F238E27FC236}">
                      <a16:creationId xmlns:a16="http://schemas.microsoft.com/office/drawing/2014/main" id="{876E21D5-9B47-F25A-80B7-D1314519589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53" name="矩形 3252">
                  <a:extLst>
                    <a:ext uri="{FF2B5EF4-FFF2-40B4-BE49-F238E27FC236}">
                      <a16:creationId xmlns:a16="http://schemas.microsoft.com/office/drawing/2014/main" id="{AE29B8E8-1EBB-A900-4A94-131B61B97AA8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54" name="矩形 3253">
                  <a:extLst>
                    <a:ext uri="{FF2B5EF4-FFF2-40B4-BE49-F238E27FC236}">
                      <a16:creationId xmlns:a16="http://schemas.microsoft.com/office/drawing/2014/main" id="{842206DC-EB08-4D4C-7BD6-61A76ACA08E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55" name="矩形 3254">
                  <a:extLst>
                    <a:ext uri="{FF2B5EF4-FFF2-40B4-BE49-F238E27FC236}">
                      <a16:creationId xmlns:a16="http://schemas.microsoft.com/office/drawing/2014/main" id="{E171B2DE-05BA-7D18-DEE9-9EAA5AA7F78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3219" name="群組 3218">
                <a:extLst>
                  <a:ext uri="{FF2B5EF4-FFF2-40B4-BE49-F238E27FC236}">
                    <a16:creationId xmlns:a16="http://schemas.microsoft.com/office/drawing/2014/main" id="{02C1FA00-478F-20A9-06C9-03300B056E3C}"/>
                  </a:ext>
                </a:extLst>
              </p:cNvPr>
              <p:cNvGrpSpPr/>
              <p:nvPr/>
            </p:nvGrpSpPr>
            <p:grpSpPr>
              <a:xfrm>
                <a:off x="1780625" y="268096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3248" name="矩形 3247">
                  <a:extLst>
                    <a:ext uri="{FF2B5EF4-FFF2-40B4-BE49-F238E27FC236}">
                      <a16:creationId xmlns:a16="http://schemas.microsoft.com/office/drawing/2014/main" id="{E2D54BC3-08CC-022B-DCF1-A45E3EED80A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49" name="矩形 3248">
                  <a:extLst>
                    <a:ext uri="{FF2B5EF4-FFF2-40B4-BE49-F238E27FC236}">
                      <a16:creationId xmlns:a16="http://schemas.microsoft.com/office/drawing/2014/main" id="{AB25200D-9E4D-CE0F-EE39-F06A38865BE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50" name="矩形 3249">
                  <a:extLst>
                    <a:ext uri="{FF2B5EF4-FFF2-40B4-BE49-F238E27FC236}">
                      <a16:creationId xmlns:a16="http://schemas.microsoft.com/office/drawing/2014/main" id="{E9900130-5B79-828A-549F-6115C1B7C84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51" name="矩形 3250">
                  <a:extLst>
                    <a:ext uri="{FF2B5EF4-FFF2-40B4-BE49-F238E27FC236}">
                      <a16:creationId xmlns:a16="http://schemas.microsoft.com/office/drawing/2014/main" id="{81C5C9AE-F602-498C-B1A9-ADB31CFD213B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3220" name="群組 3219">
                <a:extLst>
                  <a:ext uri="{FF2B5EF4-FFF2-40B4-BE49-F238E27FC236}">
                    <a16:creationId xmlns:a16="http://schemas.microsoft.com/office/drawing/2014/main" id="{FCE1A86F-A11E-21FA-B027-D57B0DAAEECF}"/>
                  </a:ext>
                </a:extLst>
              </p:cNvPr>
              <p:cNvGrpSpPr/>
              <p:nvPr/>
            </p:nvGrpSpPr>
            <p:grpSpPr>
              <a:xfrm>
                <a:off x="1780625" y="286213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3244" name="矩形 3243">
                  <a:extLst>
                    <a:ext uri="{FF2B5EF4-FFF2-40B4-BE49-F238E27FC236}">
                      <a16:creationId xmlns:a16="http://schemas.microsoft.com/office/drawing/2014/main" id="{FF68067A-9039-6086-7363-48604FBBE99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45" name="矩形 3244">
                  <a:extLst>
                    <a:ext uri="{FF2B5EF4-FFF2-40B4-BE49-F238E27FC236}">
                      <a16:creationId xmlns:a16="http://schemas.microsoft.com/office/drawing/2014/main" id="{CBDAF7BC-77C5-E584-F902-B4786332DB33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46" name="矩形 3245">
                  <a:extLst>
                    <a:ext uri="{FF2B5EF4-FFF2-40B4-BE49-F238E27FC236}">
                      <a16:creationId xmlns:a16="http://schemas.microsoft.com/office/drawing/2014/main" id="{01C8D808-5ED9-BB87-85D8-327913E3DBA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47" name="矩形 3246">
                  <a:extLst>
                    <a:ext uri="{FF2B5EF4-FFF2-40B4-BE49-F238E27FC236}">
                      <a16:creationId xmlns:a16="http://schemas.microsoft.com/office/drawing/2014/main" id="{5AFB0701-9D4F-2DA3-9CFC-27EB88F2F99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3221" name="群組 3220">
                <a:extLst>
                  <a:ext uri="{FF2B5EF4-FFF2-40B4-BE49-F238E27FC236}">
                    <a16:creationId xmlns:a16="http://schemas.microsoft.com/office/drawing/2014/main" id="{8694C9CB-6102-DE7B-9486-9EAFFA1D3722}"/>
                  </a:ext>
                </a:extLst>
              </p:cNvPr>
              <p:cNvGrpSpPr/>
              <p:nvPr/>
            </p:nvGrpSpPr>
            <p:grpSpPr>
              <a:xfrm>
                <a:off x="1780625" y="304337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3240" name="矩形 3239">
                  <a:extLst>
                    <a:ext uri="{FF2B5EF4-FFF2-40B4-BE49-F238E27FC236}">
                      <a16:creationId xmlns:a16="http://schemas.microsoft.com/office/drawing/2014/main" id="{745E6E35-A578-1FF5-5B58-85F9085315D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41" name="矩形 3240">
                  <a:extLst>
                    <a:ext uri="{FF2B5EF4-FFF2-40B4-BE49-F238E27FC236}">
                      <a16:creationId xmlns:a16="http://schemas.microsoft.com/office/drawing/2014/main" id="{6722B6A3-7CB2-BD53-0F39-0390CED9445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42" name="矩形 3241">
                  <a:extLst>
                    <a:ext uri="{FF2B5EF4-FFF2-40B4-BE49-F238E27FC236}">
                      <a16:creationId xmlns:a16="http://schemas.microsoft.com/office/drawing/2014/main" id="{436E2C81-4EA9-0812-8781-70F46558605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43" name="矩形 3242">
                  <a:extLst>
                    <a:ext uri="{FF2B5EF4-FFF2-40B4-BE49-F238E27FC236}">
                      <a16:creationId xmlns:a16="http://schemas.microsoft.com/office/drawing/2014/main" id="{DB7D7C8A-DEB2-A5E9-0EAA-C073FBB64A29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3222" name="群組 3221">
                <a:extLst>
                  <a:ext uri="{FF2B5EF4-FFF2-40B4-BE49-F238E27FC236}">
                    <a16:creationId xmlns:a16="http://schemas.microsoft.com/office/drawing/2014/main" id="{035BB5C8-4810-1D01-0643-FD4162E8DE9E}"/>
                  </a:ext>
                </a:extLst>
              </p:cNvPr>
              <p:cNvGrpSpPr/>
              <p:nvPr/>
            </p:nvGrpSpPr>
            <p:grpSpPr>
              <a:xfrm>
                <a:off x="1780625" y="322454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3236" name="矩形 3235">
                  <a:extLst>
                    <a:ext uri="{FF2B5EF4-FFF2-40B4-BE49-F238E27FC236}">
                      <a16:creationId xmlns:a16="http://schemas.microsoft.com/office/drawing/2014/main" id="{41B7E02B-C1AB-8256-F802-C54D5AF105F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37" name="矩形 3236">
                  <a:extLst>
                    <a:ext uri="{FF2B5EF4-FFF2-40B4-BE49-F238E27FC236}">
                      <a16:creationId xmlns:a16="http://schemas.microsoft.com/office/drawing/2014/main" id="{5717BF62-036F-5A1F-96B6-3369C6201E5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38" name="矩形 3237">
                  <a:extLst>
                    <a:ext uri="{FF2B5EF4-FFF2-40B4-BE49-F238E27FC236}">
                      <a16:creationId xmlns:a16="http://schemas.microsoft.com/office/drawing/2014/main" id="{F0AE8824-BD23-EDA6-C45B-D2BE4E57F35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39" name="矩形 3238">
                  <a:extLst>
                    <a:ext uri="{FF2B5EF4-FFF2-40B4-BE49-F238E27FC236}">
                      <a16:creationId xmlns:a16="http://schemas.microsoft.com/office/drawing/2014/main" id="{E4181CA2-F324-E689-4183-45161E8C2AB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3223" name="群組 3222">
                <a:extLst>
                  <a:ext uri="{FF2B5EF4-FFF2-40B4-BE49-F238E27FC236}">
                    <a16:creationId xmlns:a16="http://schemas.microsoft.com/office/drawing/2014/main" id="{84C5CB2C-0D59-D2DD-6B92-BF954BD5FEDA}"/>
                  </a:ext>
                </a:extLst>
              </p:cNvPr>
              <p:cNvGrpSpPr/>
              <p:nvPr/>
            </p:nvGrpSpPr>
            <p:grpSpPr>
              <a:xfrm>
                <a:off x="1780625" y="3405706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3231" name="矩形 3230">
                  <a:extLst>
                    <a:ext uri="{FF2B5EF4-FFF2-40B4-BE49-F238E27FC236}">
                      <a16:creationId xmlns:a16="http://schemas.microsoft.com/office/drawing/2014/main" id="{55A11E1A-056C-5437-41A7-056D6E61464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32" name="矩形 3231">
                  <a:extLst>
                    <a:ext uri="{FF2B5EF4-FFF2-40B4-BE49-F238E27FC236}">
                      <a16:creationId xmlns:a16="http://schemas.microsoft.com/office/drawing/2014/main" id="{B0D4B5E6-161F-A195-714C-3A43AFAC2899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33" name="矩形 3232">
                  <a:extLst>
                    <a:ext uri="{FF2B5EF4-FFF2-40B4-BE49-F238E27FC236}">
                      <a16:creationId xmlns:a16="http://schemas.microsoft.com/office/drawing/2014/main" id="{A2D50320-614C-8FDF-5E22-77D81D1E49D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35" name="矩形 3234">
                  <a:extLst>
                    <a:ext uri="{FF2B5EF4-FFF2-40B4-BE49-F238E27FC236}">
                      <a16:creationId xmlns:a16="http://schemas.microsoft.com/office/drawing/2014/main" id="{B771CD38-0362-51D8-3A3D-66B49E56B25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3224" name="群組 3223">
                <a:extLst>
                  <a:ext uri="{FF2B5EF4-FFF2-40B4-BE49-F238E27FC236}">
                    <a16:creationId xmlns:a16="http://schemas.microsoft.com/office/drawing/2014/main" id="{27CD982C-DAB1-59D7-87BB-C15E62C4196B}"/>
                  </a:ext>
                </a:extLst>
              </p:cNvPr>
              <p:cNvGrpSpPr/>
              <p:nvPr/>
            </p:nvGrpSpPr>
            <p:grpSpPr>
              <a:xfrm>
                <a:off x="1780625" y="3586871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3225" name="矩形 3224">
                  <a:extLst>
                    <a:ext uri="{FF2B5EF4-FFF2-40B4-BE49-F238E27FC236}">
                      <a16:creationId xmlns:a16="http://schemas.microsoft.com/office/drawing/2014/main" id="{EFAF008A-6F36-1DCE-A6B7-78D51A8C9C1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26" name="矩形 3225">
                  <a:extLst>
                    <a:ext uri="{FF2B5EF4-FFF2-40B4-BE49-F238E27FC236}">
                      <a16:creationId xmlns:a16="http://schemas.microsoft.com/office/drawing/2014/main" id="{98F69353-E4FA-04FB-76A4-E4C89DACD60A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27" name="矩形 3226">
                  <a:extLst>
                    <a:ext uri="{FF2B5EF4-FFF2-40B4-BE49-F238E27FC236}">
                      <a16:creationId xmlns:a16="http://schemas.microsoft.com/office/drawing/2014/main" id="{7A61C2BA-DB95-F2E8-E2D7-34234AC4F49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28" name="矩形 3227">
                  <a:extLst>
                    <a:ext uri="{FF2B5EF4-FFF2-40B4-BE49-F238E27FC236}">
                      <a16:creationId xmlns:a16="http://schemas.microsoft.com/office/drawing/2014/main" id="{FBAE20FA-2DD6-55C6-463E-7911577AC3C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5875" name="群組 5874">
              <a:extLst>
                <a:ext uri="{FF2B5EF4-FFF2-40B4-BE49-F238E27FC236}">
                  <a16:creationId xmlns:a16="http://schemas.microsoft.com/office/drawing/2014/main" id="{9BB70C2B-0858-892F-3568-FA10D9BC8345}"/>
                </a:ext>
              </a:extLst>
            </p:cNvPr>
            <p:cNvGrpSpPr/>
            <p:nvPr/>
          </p:nvGrpSpPr>
          <p:grpSpPr>
            <a:xfrm>
              <a:off x="1961686" y="3405706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3213" name="矩形 3212">
                <a:extLst>
                  <a:ext uri="{FF2B5EF4-FFF2-40B4-BE49-F238E27FC236}">
                    <a16:creationId xmlns:a16="http://schemas.microsoft.com/office/drawing/2014/main" id="{0112CF99-F2C0-813A-D8DB-265DC1A5B17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14" name="矩形 3213">
                <a:extLst>
                  <a:ext uri="{FF2B5EF4-FFF2-40B4-BE49-F238E27FC236}">
                    <a16:creationId xmlns:a16="http://schemas.microsoft.com/office/drawing/2014/main" id="{8E0996F5-9500-5925-3ECA-FEF0C6DA6C9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15" name="矩形 3214">
                <a:extLst>
                  <a:ext uri="{FF2B5EF4-FFF2-40B4-BE49-F238E27FC236}">
                    <a16:creationId xmlns:a16="http://schemas.microsoft.com/office/drawing/2014/main" id="{651EB9DA-F063-8709-E778-F8FE4374368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16" name="矩形 3215">
                <a:extLst>
                  <a:ext uri="{FF2B5EF4-FFF2-40B4-BE49-F238E27FC236}">
                    <a16:creationId xmlns:a16="http://schemas.microsoft.com/office/drawing/2014/main" id="{97B3BE1C-1AC5-EED1-14C6-41D992F6C6E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76" name="群組 5875">
              <a:extLst>
                <a:ext uri="{FF2B5EF4-FFF2-40B4-BE49-F238E27FC236}">
                  <a16:creationId xmlns:a16="http://schemas.microsoft.com/office/drawing/2014/main" id="{11325FED-3296-675B-9381-00B42541326E}"/>
                </a:ext>
              </a:extLst>
            </p:cNvPr>
            <p:cNvGrpSpPr/>
            <p:nvPr/>
          </p:nvGrpSpPr>
          <p:grpSpPr>
            <a:xfrm>
              <a:off x="1961686" y="3586871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3209" name="矩形 3208">
                <a:extLst>
                  <a:ext uri="{FF2B5EF4-FFF2-40B4-BE49-F238E27FC236}">
                    <a16:creationId xmlns:a16="http://schemas.microsoft.com/office/drawing/2014/main" id="{73D3655E-2B9C-BA87-1B87-DCAA9DFBEF5C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10" name="矩形 3209">
                <a:extLst>
                  <a:ext uri="{FF2B5EF4-FFF2-40B4-BE49-F238E27FC236}">
                    <a16:creationId xmlns:a16="http://schemas.microsoft.com/office/drawing/2014/main" id="{A961A7E9-6588-291D-F893-264C24F319AB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11" name="矩形 3210">
                <a:extLst>
                  <a:ext uri="{FF2B5EF4-FFF2-40B4-BE49-F238E27FC236}">
                    <a16:creationId xmlns:a16="http://schemas.microsoft.com/office/drawing/2014/main" id="{031DEF61-9364-4CD7-5FC0-EA840E58D18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12" name="矩形 3211">
                <a:extLst>
                  <a:ext uri="{FF2B5EF4-FFF2-40B4-BE49-F238E27FC236}">
                    <a16:creationId xmlns:a16="http://schemas.microsoft.com/office/drawing/2014/main" id="{BA63AE0D-C6EC-9971-BBE6-309613BF2D3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77" name="群組 5876">
              <a:extLst>
                <a:ext uri="{FF2B5EF4-FFF2-40B4-BE49-F238E27FC236}">
                  <a16:creationId xmlns:a16="http://schemas.microsoft.com/office/drawing/2014/main" id="{A5DD8C27-A811-9DE8-E5FB-BC59793374FD}"/>
                </a:ext>
              </a:extLst>
            </p:cNvPr>
            <p:cNvGrpSpPr/>
            <p:nvPr/>
          </p:nvGrpSpPr>
          <p:grpSpPr>
            <a:xfrm>
              <a:off x="2141594" y="3405706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3205" name="矩形 3204">
                <a:extLst>
                  <a:ext uri="{FF2B5EF4-FFF2-40B4-BE49-F238E27FC236}">
                    <a16:creationId xmlns:a16="http://schemas.microsoft.com/office/drawing/2014/main" id="{BB8F8B08-EED7-3EDC-4CC7-AE78E2ECEC8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06" name="矩形 3205">
                <a:extLst>
                  <a:ext uri="{FF2B5EF4-FFF2-40B4-BE49-F238E27FC236}">
                    <a16:creationId xmlns:a16="http://schemas.microsoft.com/office/drawing/2014/main" id="{6004CBD1-A477-BF4E-8856-461D2156169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07" name="矩形 3206">
                <a:extLst>
                  <a:ext uri="{FF2B5EF4-FFF2-40B4-BE49-F238E27FC236}">
                    <a16:creationId xmlns:a16="http://schemas.microsoft.com/office/drawing/2014/main" id="{424195ED-F250-59DB-F9AD-DE5DDB83CE9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08" name="矩形 3207">
                <a:extLst>
                  <a:ext uri="{FF2B5EF4-FFF2-40B4-BE49-F238E27FC236}">
                    <a16:creationId xmlns:a16="http://schemas.microsoft.com/office/drawing/2014/main" id="{7FCF305A-C7E7-845C-8FCF-FDB1509EB3E8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78" name="群組 5877">
              <a:extLst>
                <a:ext uri="{FF2B5EF4-FFF2-40B4-BE49-F238E27FC236}">
                  <a16:creationId xmlns:a16="http://schemas.microsoft.com/office/drawing/2014/main" id="{99F4B1B8-B9E2-B4EC-CFA3-54FC320C518C}"/>
                </a:ext>
              </a:extLst>
            </p:cNvPr>
            <p:cNvGrpSpPr/>
            <p:nvPr/>
          </p:nvGrpSpPr>
          <p:grpSpPr>
            <a:xfrm>
              <a:off x="2141594" y="3586871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3201" name="矩形 3200">
                <a:extLst>
                  <a:ext uri="{FF2B5EF4-FFF2-40B4-BE49-F238E27FC236}">
                    <a16:creationId xmlns:a16="http://schemas.microsoft.com/office/drawing/2014/main" id="{72E5081B-388B-A2CB-4D93-6D3F01ED2B7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02" name="矩形 3201">
                <a:extLst>
                  <a:ext uri="{FF2B5EF4-FFF2-40B4-BE49-F238E27FC236}">
                    <a16:creationId xmlns:a16="http://schemas.microsoft.com/office/drawing/2014/main" id="{C6FF1CFC-8E21-6BCE-E733-BF32CA9F862C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03" name="矩形 3202">
                <a:extLst>
                  <a:ext uri="{FF2B5EF4-FFF2-40B4-BE49-F238E27FC236}">
                    <a16:creationId xmlns:a16="http://schemas.microsoft.com/office/drawing/2014/main" id="{1F8D2B79-8B9D-2739-BB5B-40A2F72A2EF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04" name="矩形 3203">
                <a:extLst>
                  <a:ext uri="{FF2B5EF4-FFF2-40B4-BE49-F238E27FC236}">
                    <a16:creationId xmlns:a16="http://schemas.microsoft.com/office/drawing/2014/main" id="{62E0B244-02B1-57D1-0C5F-86F8E2FD615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79" name="群組 5878">
              <a:extLst>
                <a:ext uri="{FF2B5EF4-FFF2-40B4-BE49-F238E27FC236}">
                  <a16:creationId xmlns:a16="http://schemas.microsoft.com/office/drawing/2014/main" id="{54B32F37-17A8-63AC-C7B3-01D024A89963}"/>
                </a:ext>
              </a:extLst>
            </p:cNvPr>
            <p:cNvGrpSpPr/>
            <p:nvPr/>
          </p:nvGrpSpPr>
          <p:grpSpPr>
            <a:xfrm>
              <a:off x="2321502" y="3405706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5885" name="矩形 5884">
                <a:extLst>
                  <a:ext uri="{FF2B5EF4-FFF2-40B4-BE49-F238E27FC236}">
                    <a16:creationId xmlns:a16="http://schemas.microsoft.com/office/drawing/2014/main" id="{08F001AA-2371-413B-A610-6F331E38D11C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886" name="矩形 5885">
                <a:extLst>
                  <a:ext uri="{FF2B5EF4-FFF2-40B4-BE49-F238E27FC236}">
                    <a16:creationId xmlns:a16="http://schemas.microsoft.com/office/drawing/2014/main" id="{C8A752C5-3F80-E621-EEED-D5541C105F9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887" name="矩形 5886">
                <a:extLst>
                  <a:ext uri="{FF2B5EF4-FFF2-40B4-BE49-F238E27FC236}">
                    <a16:creationId xmlns:a16="http://schemas.microsoft.com/office/drawing/2014/main" id="{9009FB32-A71F-10B0-23D0-38252A8F88F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00" name="矩形 3199">
                <a:extLst>
                  <a:ext uri="{FF2B5EF4-FFF2-40B4-BE49-F238E27FC236}">
                    <a16:creationId xmlns:a16="http://schemas.microsoft.com/office/drawing/2014/main" id="{3CBB5BF5-C335-B5BF-D689-6F296A9DFEE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880" name="群組 5879">
              <a:extLst>
                <a:ext uri="{FF2B5EF4-FFF2-40B4-BE49-F238E27FC236}">
                  <a16:creationId xmlns:a16="http://schemas.microsoft.com/office/drawing/2014/main" id="{CDAE3B70-AF38-0F5F-B72D-2FED0BA02E5F}"/>
                </a:ext>
              </a:extLst>
            </p:cNvPr>
            <p:cNvGrpSpPr/>
            <p:nvPr/>
          </p:nvGrpSpPr>
          <p:grpSpPr>
            <a:xfrm>
              <a:off x="2321502" y="3586871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5881" name="矩形 5880">
                <a:extLst>
                  <a:ext uri="{FF2B5EF4-FFF2-40B4-BE49-F238E27FC236}">
                    <a16:creationId xmlns:a16="http://schemas.microsoft.com/office/drawing/2014/main" id="{E782BF65-0DF3-803F-B1C6-911BE588547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882" name="矩形 5881">
                <a:extLst>
                  <a:ext uri="{FF2B5EF4-FFF2-40B4-BE49-F238E27FC236}">
                    <a16:creationId xmlns:a16="http://schemas.microsoft.com/office/drawing/2014/main" id="{B94B0A5C-CF63-D653-ACB3-F9F00599EA3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883" name="矩形 5882">
                <a:extLst>
                  <a:ext uri="{FF2B5EF4-FFF2-40B4-BE49-F238E27FC236}">
                    <a16:creationId xmlns:a16="http://schemas.microsoft.com/office/drawing/2014/main" id="{935F9C04-DA36-7B80-45D3-5A65854426D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884" name="矩形 5883">
                <a:extLst>
                  <a:ext uri="{FF2B5EF4-FFF2-40B4-BE49-F238E27FC236}">
                    <a16:creationId xmlns:a16="http://schemas.microsoft.com/office/drawing/2014/main" id="{444C966E-C1DD-3159-FE20-B163D28F4C6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6AF86CFF-0D14-4687-ABCF-63951357771D}"/>
              </a:ext>
            </a:extLst>
          </p:cNvPr>
          <p:cNvSpPr/>
          <p:nvPr/>
        </p:nvSpPr>
        <p:spPr>
          <a:xfrm>
            <a:off x="3714671" y="2126292"/>
            <a:ext cx="270490" cy="49890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9693D2F6-C134-7628-E65D-5584DD31BC06}"/>
              </a:ext>
            </a:extLst>
          </p:cNvPr>
          <p:cNvSpPr/>
          <p:nvPr/>
        </p:nvSpPr>
        <p:spPr>
          <a:xfrm>
            <a:off x="4144498" y="2126292"/>
            <a:ext cx="270490" cy="49890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3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53" name="直線單箭頭接點 52">
            <a:extLst>
              <a:ext uri="{FF2B5EF4-FFF2-40B4-BE49-F238E27FC236}">
                <a16:creationId xmlns:a16="http://schemas.microsoft.com/office/drawing/2014/main" id="{A344F0D0-667C-04CF-204E-F4526CE847BB}"/>
              </a:ext>
            </a:extLst>
          </p:cNvPr>
          <p:cNvCxnSpPr>
            <a:cxnSpLocks/>
            <a:stCxn id="51" idx="3"/>
            <a:endCxn id="52" idx="1"/>
          </p:cNvCxnSpPr>
          <p:nvPr/>
        </p:nvCxnSpPr>
        <p:spPr>
          <a:xfrm>
            <a:off x="3985161" y="2375746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單箭頭接點 53">
            <a:extLst>
              <a:ext uri="{FF2B5EF4-FFF2-40B4-BE49-F238E27FC236}">
                <a16:creationId xmlns:a16="http://schemas.microsoft.com/office/drawing/2014/main" id="{83F86A75-0CDE-F802-2127-F39A81FE560A}"/>
              </a:ext>
            </a:extLst>
          </p:cNvPr>
          <p:cNvCxnSpPr>
            <a:cxnSpLocks/>
            <a:stCxn id="52" idx="3"/>
          </p:cNvCxnSpPr>
          <p:nvPr/>
        </p:nvCxnSpPr>
        <p:spPr>
          <a:xfrm>
            <a:off x="4414988" y="2375746"/>
            <a:ext cx="1690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19" name="群組 7618">
            <a:extLst>
              <a:ext uri="{FF2B5EF4-FFF2-40B4-BE49-F238E27FC236}">
                <a16:creationId xmlns:a16="http://schemas.microsoft.com/office/drawing/2014/main" id="{B265D983-FB71-4C66-3935-FB446E515366}"/>
              </a:ext>
            </a:extLst>
          </p:cNvPr>
          <p:cNvGrpSpPr/>
          <p:nvPr/>
        </p:nvGrpSpPr>
        <p:grpSpPr>
          <a:xfrm>
            <a:off x="2871876" y="4493498"/>
            <a:ext cx="1749630" cy="2067215"/>
            <a:chOff x="2871876" y="4493498"/>
            <a:chExt cx="1749630" cy="2067215"/>
          </a:xfrm>
        </p:grpSpPr>
        <p:grpSp>
          <p:nvGrpSpPr>
            <p:cNvPr id="6890" name="群組 6889">
              <a:extLst>
                <a:ext uri="{FF2B5EF4-FFF2-40B4-BE49-F238E27FC236}">
                  <a16:creationId xmlns:a16="http://schemas.microsoft.com/office/drawing/2014/main" id="{14ED90D8-2D8F-EBE0-D1A5-8EE7278D19DC}"/>
                </a:ext>
              </a:extLst>
            </p:cNvPr>
            <p:cNvGrpSpPr/>
            <p:nvPr/>
          </p:nvGrpSpPr>
          <p:grpSpPr>
            <a:xfrm>
              <a:off x="3052937" y="511123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615" name="矩形 7614">
                <a:extLst>
                  <a:ext uri="{FF2B5EF4-FFF2-40B4-BE49-F238E27FC236}">
                    <a16:creationId xmlns:a16="http://schemas.microsoft.com/office/drawing/2014/main" id="{22A51359-7E78-7C70-954E-B1A43B9D52C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16" name="矩形 7615">
                <a:extLst>
                  <a:ext uri="{FF2B5EF4-FFF2-40B4-BE49-F238E27FC236}">
                    <a16:creationId xmlns:a16="http://schemas.microsoft.com/office/drawing/2014/main" id="{0A8AA41F-93D9-8218-1A6C-CE5EF5870E1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17" name="矩形 7616">
                <a:extLst>
                  <a:ext uri="{FF2B5EF4-FFF2-40B4-BE49-F238E27FC236}">
                    <a16:creationId xmlns:a16="http://schemas.microsoft.com/office/drawing/2014/main" id="{8FB54B55-56C4-4791-DD0E-2D9955DE84FA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18" name="矩形 7617">
                <a:extLst>
                  <a:ext uri="{FF2B5EF4-FFF2-40B4-BE49-F238E27FC236}">
                    <a16:creationId xmlns:a16="http://schemas.microsoft.com/office/drawing/2014/main" id="{18007F8A-CB01-7934-A56D-846DD8AD61D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891" name="群組 6890">
              <a:extLst>
                <a:ext uri="{FF2B5EF4-FFF2-40B4-BE49-F238E27FC236}">
                  <a16:creationId xmlns:a16="http://schemas.microsoft.com/office/drawing/2014/main" id="{61FDA99B-ED30-FF44-7B0C-2697D0368A4C}"/>
                </a:ext>
              </a:extLst>
            </p:cNvPr>
            <p:cNvGrpSpPr/>
            <p:nvPr/>
          </p:nvGrpSpPr>
          <p:grpSpPr>
            <a:xfrm>
              <a:off x="3052937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611" name="矩形 7610">
                <a:extLst>
                  <a:ext uri="{FF2B5EF4-FFF2-40B4-BE49-F238E27FC236}">
                    <a16:creationId xmlns:a16="http://schemas.microsoft.com/office/drawing/2014/main" id="{BCAE309A-AF3B-D4DC-598C-88C9F066112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12" name="矩形 7611">
                <a:extLst>
                  <a:ext uri="{FF2B5EF4-FFF2-40B4-BE49-F238E27FC236}">
                    <a16:creationId xmlns:a16="http://schemas.microsoft.com/office/drawing/2014/main" id="{81829F58-EA9E-7070-A22C-30A78B83D1E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13" name="矩形 7612">
                <a:extLst>
                  <a:ext uri="{FF2B5EF4-FFF2-40B4-BE49-F238E27FC236}">
                    <a16:creationId xmlns:a16="http://schemas.microsoft.com/office/drawing/2014/main" id="{EB91EB4B-C294-8308-8E36-CF0E02D6898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14" name="矩形 7613">
                <a:extLst>
                  <a:ext uri="{FF2B5EF4-FFF2-40B4-BE49-F238E27FC236}">
                    <a16:creationId xmlns:a16="http://schemas.microsoft.com/office/drawing/2014/main" id="{BCBFB5B8-DCDD-CF18-FC61-EEC208CC732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892" name="群組 6891">
              <a:extLst>
                <a:ext uri="{FF2B5EF4-FFF2-40B4-BE49-F238E27FC236}">
                  <a16:creationId xmlns:a16="http://schemas.microsoft.com/office/drawing/2014/main" id="{25BFEDE8-9052-E184-D2EE-459B408D9C3E}"/>
                </a:ext>
              </a:extLst>
            </p:cNvPr>
            <p:cNvGrpSpPr/>
            <p:nvPr/>
          </p:nvGrpSpPr>
          <p:grpSpPr>
            <a:xfrm>
              <a:off x="3052937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607" name="矩形 7606">
                <a:extLst>
                  <a:ext uri="{FF2B5EF4-FFF2-40B4-BE49-F238E27FC236}">
                    <a16:creationId xmlns:a16="http://schemas.microsoft.com/office/drawing/2014/main" id="{E5A4B502-F91F-8BF0-83B1-2C9EB9B5C1D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08" name="矩形 7607">
                <a:extLst>
                  <a:ext uri="{FF2B5EF4-FFF2-40B4-BE49-F238E27FC236}">
                    <a16:creationId xmlns:a16="http://schemas.microsoft.com/office/drawing/2014/main" id="{3A0313FF-B852-0809-AC24-75ADAEEA7DF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09" name="矩形 7608">
                <a:extLst>
                  <a:ext uri="{FF2B5EF4-FFF2-40B4-BE49-F238E27FC236}">
                    <a16:creationId xmlns:a16="http://schemas.microsoft.com/office/drawing/2014/main" id="{02B3C306-C1E9-2496-A1EF-BB852A571C8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10" name="矩形 7609">
                <a:extLst>
                  <a:ext uri="{FF2B5EF4-FFF2-40B4-BE49-F238E27FC236}">
                    <a16:creationId xmlns:a16="http://schemas.microsoft.com/office/drawing/2014/main" id="{4487974C-C0A9-A24A-2B73-B6F9B0AFD9A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893" name="群組 6892">
              <a:extLst>
                <a:ext uri="{FF2B5EF4-FFF2-40B4-BE49-F238E27FC236}">
                  <a16:creationId xmlns:a16="http://schemas.microsoft.com/office/drawing/2014/main" id="{4ACE7FBC-D08E-4FDF-F69D-939BBAA2625E}"/>
                </a:ext>
              </a:extLst>
            </p:cNvPr>
            <p:cNvGrpSpPr/>
            <p:nvPr/>
          </p:nvGrpSpPr>
          <p:grpSpPr>
            <a:xfrm>
              <a:off x="3052937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603" name="矩形 7602">
                <a:extLst>
                  <a:ext uri="{FF2B5EF4-FFF2-40B4-BE49-F238E27FC236}">
                    <a16:creationId xmlns:a16="http://schemas.microsoft.com/office/drawing/2014/main" id="{21EE6C1A-C02D-DB88-806E-C9B5CC8BB583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04" name="矩形 7603">
                <a:extLst>
                  <a:ext uri="{FF2B5EF4-FFF2-40B4-BE49-F238E27FC236}">
                    <a16:creationId xmlns:a16="http://schemas.microsoft.com/office/drawing/2014/main" id="{AFB594EC-A7FA-75DB-3841-73E83C293E6B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05" name="矩形 7604">
                <a:extLst>
                  <a:ext uri="{FF2B5EF4-FFF2-40B4-BE49-F238E27FC236}">
                    <a16:creationId xmlns:a16="http://schemas.microsoft.com/office/drawing/2014/main" id="{7699111A-ABBB-47F6-7AD7-43C34DE45C2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06" name="矩形 7605">
                <a:extLst>
                  <a:ext uri="{FF2B5EF4-FFF2-40B4-BE49-F238E27FC236}">
                    <a16:creationId xmlns:a16="http://schemas.microsoft.com/office/drawing/2014/main" id="{B0FD50AD-8651-3083-7B88-1CCD30954CAA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894" name="群組 6893">
              <a:extLst>
                <a:ext uri="{FF2B5EF4-FFF2-40B4-BE49-F238E27FC236}">
                  <a16:creationId xmlns:a16="http://schemas.microsoft.com/office/drawing/2014/main" id="{F397ABD1-8FDA-203D-3C06-AFDADF74B8FC}"/>
                </a:ext>
              </a:extLst>
            </p:cNvPr>
            <p:cNvGrpSpPr/>
            <p:nvPr/>
          </p:nvGrpSpPr>
          <p:grpSpPr>
            <a:xfrm>
              <a:off x="3052937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99" name="矩形 7598">
                <a:extLst>
                  <a:ext uri="{FF2B5EF4-FFF2-40B4-BE49-F238E27FC236}">
                    <a16:creationId xmlns:a16="http://schemas.microsoft.com/office/drawing/2014/main" id="{284ED4DA-75ED-2098-1633-202B150B861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00" name="矩形 7599">
                <a:extLst>
                  <a:ext uri="{FF2B5EF4-FFF2-40B4-BE49-F238E27FC236}">
                    <a16:creationId xmlns:a16="http://schemas.microsoft.com/office/drawing/2014/main" id="{31FB4305-0197-71C6-E68F-A35BCE2D10D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01" name="矩形 7600">
                <a:extLst>
                  <a:ext uri="{FF2B5EF4-FFF2-40B4-BE49-F238E27FC236}">
                    <a16:creationId xmlns:a16="http://schemas.microsoft.com/office/drawing/2014/main" id="{4B3D01C3-3A41-E98A-846E-CEB71070E26A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602" name="矩形 7601">
                <a:extLst>
                  <a:ext uri="{FF2B5EF4-FFF2-40B4-BE49-F238E27FC236}">
                    <a16:creationId xmlns:a16="http://schemas.microsoft.com/office/drawing/2014/main" id="{2F057D30-19AA-13E3-011C-3098B1C943E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895" name="群組 6894">
              <a:extLst>
                <a:ext uri="{FF2B5EF4-FFF2-40B4-BE49-F238E27FC236}">
                  <a16:creationId xmlns:a16="http://schemas.microsoft.com/office/drawing/2014/main" id="{A21B1D6C-3716-18F0-9B12-C34833575A86}"/>
                </a:ext>
              </a:extLst>
            </p:cNvPr>
            <p:cNvGrpSpPr/>
            <p:nvPr/>
          </p:nvGrpSpPr>
          <p:grpSpPr>
            <a:xfrm>
              <a:off x="3052937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595" name="矩形 7594">
                <a:extLst>
                  <a:ext uri="{FF2B5EF4-FFF2-40B4-BE49-F238E27FC236}">
                    <a16:creationId xmlns:a16="http://schemas.microsoft.com/office/drawing/2014/main" id="{BD9F0DD7-EFA8-48A1-2B3B-1F795331DC0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96" name="矩形 7595">
                <a:extLst>
                  <a:ext uri="{FF2B5EF4-FFF2-40B4-BE49-F238E27FC236}">
                    <a16:creationId xmlns:a16="http://schemas.microsoft.com/office/drawing/2014/main" id="{60E00F9F-AD47-0E71-7FDA-C84E9403B58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97" name="矩形 7596">
                <a:extLst>
                  <a:ext uri="{FF2B5EF4-FFF2-40B4-BE49-F238E27FC236}">
                    <a16:creationId xmlns:a16="http://schemas.microsoft.com/office/drawing/2014/main" id="{A770E0E6-011F-DDCD-2E4F-0887867ECF0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98" name="矩形 7597">
                <a:extLst>
                  <a:ext uri="{FF2B5EF4-FFF2-40B4-BE49-F238E27FC236}">
                    <a16:creationId xmlns:a16="http://schemas.microsoft.com/office/drawing/2014/main" id="{8E638E86-B4A6-B4B3-A27D-09C44EC4557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896" name="群組 6895">
              <a:extLst>
                <a:ext uri="{FF2B5EF4-FFF2-40B4-BE49-F238E27FC236}">
                  <a16:creationId xmlns:a16="http://schemas.microsoft.com/office/drawing/2014/main" id="{14CCC8A3-0352-23AF-23D1-6E3F08D9C29A}"/>
                </a:ext>
              </a:extLst>
            </p:cNvPr>
            <p:cNvGrpSpPr/>
            <p:nvPr/>
          </p:nvGrpSpPr>
          <p:grpSpPr>
            <a:xfrm>
              <a:off x="3232845" y="511123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91" name="矩形 7590">
                <a:extLst>
                  <a:ext uri="{FF2B5EF4-FFF2-40B4-BE49-F238E27FC236}">
                    <a16:creationId xmlns:a16="http://schemas.microsoft.com/office/drawing/2014/main" id="{806B77CA-1CC1-B42A-7FDA-85B50A59C43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92" name="矩形 7591">
                <a:extLst>
                  <a:ext uri="{FF2B5EF4-FFF2-40B4-BE49-F238E27FC236}">
                    <a16:creationId xmlns:a16="http://schemas.microsoft.com/office/drawing/2014/main" id="{D8122EB5-57F4-7BB5-D470-FCF7BE2B948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93" name="矩形 7592">
                <a:extLst>
                  <a:ext uri="{FF2B5EF4-FFF2-40B4-BE49-F238E27FC236}">
                    <a16:creationId xmlns:a16="http://schemas.microsoft.com/office/drawing/2014/main" id="{41B708E0-347D-D23A-B901-67986B18251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94" name="矩形 7593">
                <a:extLst>
                  <a:ext uri="{FF2B5EF4-FFF2-40B4-BE49-F238E27FC236}">
                    <a16:creationId xmlns:a16="http://schemas.microsoft.com/office/drawing/2014/main" id="{176DE186-B067-5415-6C6C-C45F0FA54119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897" name="群組 6896">
              <a:extLst>
                <a:ext uri="{FF2B5EF4-FFF2-40B4-BE49-F238E27FC236}">
                  <a16:creationId xmlns:a16="http://schemas.microsoft.com/office/drawing/2014/main" id="{AFF619BE-E80C-6035-C699-390BAE88E955}"/>
                </a:ext>
              </a:extLst>
            </p:cNvPr>
            <p:cNvGrpSpPr/>
            <p:nvPr/>
          </p:nvGrpSpPr>
          <p:grpSpPr>
            <a:xfrm>
              <a:off x="3232845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587" name="矩形 7586">
                <a:extLst>
                  <a:ext uri="{FF2B5EF4-FFF2-40B4-BE49-F238E27FC236}">
                    <a16:creationId xmlns:a16="http://schemas.microsoft.com/office/drawing/2014/main" id="{99A38D99-5113-6C99-0A3D-099CDD44CF4C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88" name="矩形 7587">
                <a:extLst>
                  <a:ext uri="{FF2B5EF4-FFF2-40B4-BE49-F238E27FC236}">
                    <a16:creationId xmlns:a16="http://schemas.microsoft.com/office/drawing/2014/main" id="{CA260EB2-FD60-4A5F-DC2D-C8A9A987F51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89" name="矩形 7588">
                <a:extLst>
                  <a:ext uri="{FF2B5EF4-FFF2-40B4-BE49-F238E27FC236}">
                    <a16:creationId xmlns:a16="http://schemas.microsoft.com/office/drawing/2014/main" id="{FD87AC52-870C-0D13-E6F8-6F3943560F6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90" name="矩形 7589">
                <a:extLst>
                  <a:ext uri="{FF2B5EF4-FFF2-40B4-BE49-F238E27FC236}">
                    <a16:creationId xmlns:a16="http://schemas.microsoft.com/office/drawing/2014/main" id="{01D30515-74EA-98F8-2FBD-44713F9C576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898" name="群組 6897">
              <a:extLst>
                <a:ext uri="{FF2B5EF4-FFF2-40B4-BE49-F238E27FC236}">
                  <a16:creationId xmlns:a16="http://schemas.microsoft.com/office/drawing/2014/main" id="{65B88837-8625-DF2E-95ED-17B2AEC9BF57}"/>
                </a:ext>
              </a:extLst>
            </p:cNvPr>
            <p:cNvGrpSpPr/>
            <p:nvPr/>
          </p:nvGrpSpPr>
          <p:grpSpPr>
            <a:xfrm>
              <a:off x="3232845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83" name="矩形 7582">
                <a:extLst>
                  <a:ext uri="{FF2B5EF4-FFF2-40B4-BE49-F238E27FC236}">
                    <a16:creationId xmlns:a16="http://schemas.microsoft.com/office/drawing/2014/main" id="{5DADB874-1608-177B-32FC-387CEBE4C39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84" name="矩形 7583">
                <a:extLst>
                  <a:ext uri="{FF2B5EF4-FFF2-40B4-BE49-F238E27FC236}">
                    <a16:creationId xmlns:a16="http://schemas.microsoft.com/office/drawing/2014/main" id="{14D4DB3E-7643-27D5-4402-AE25E2CCE8D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85" name="矩形 7584">
                <a:extLst>
                  <a:ext uri="{FF2B5EF4-FFF2-40B4-BE49-F238E27FC236}">
                    <a16:creationId xmlns:a16="http://schemas.microsoft.com/office/drawing/2014/main" id="{C8A7E0D8-70FD-8BD4-CEA1-1DC8314AE11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86" name="矩形 7585">
                <a:extLst>
                  <a:ext uri="{FF2B5EF4-FFF2-40B4-BE49-F238E27FC236}">
                    <a16:creationId xmlns:a16="http://schemas.microsoft.com/office/drawing/2014/main" id="{DB946F3B-7C67-08C9-64CD-B56F41A3368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899" name="群組 6898">
              <a:extLst>
                <a:ext uri="{FF2B5EF4-FFF2-40B4-BE49-F238E27FC236}">
                  <a16:creationId xmlns:a16="http://schemas.microsoft.com/office/drawing/2014/main" id="{C675C44B-2AD8-3A0C-EA90-93FBA780C315}"/>
                </a:ext>
              </a:extLst>
            </p:cNvPr>
            <p:cNvGrpSpPr/>
            <p:nvPr/>
          </p:nvGrpSpPr>
          <p:grpSpPr>
            <a:xfrm>
              <a:off x="3232845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579" name="矩形 7578">
                <a:extLst>
                  <a:ext uri="{FF2B5EF4-FFF2-40B4-BE49-F238E27FC236}">
                    <a16:creationId xmlns:a16="http://schemas.microsoft.com/office/drawing/2014/main" id="{A38866FD-DA80-5101-E14F-7CDB1CBA176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80" name="矩形 7579">
                <a:extLst>
                  <a:ext uri="{FF2B5EF4-FFF2-40B4-BE49-F238E27FC236}">
                    <a16:creationId xmlns:a16="http://schemas.microsoft.com/office/drawing/2014/main" id="{732EADCF-5E2D-351D-9C8D-6F5612060C5C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81" name="矩形 7580">
                <a:extLst>
                  <a:ext uri="{FF2B5EF4-FFF2-40B4-BE49-F238E27FC236}">
                    <a16:creationId xmlns:a16="http://schemas.microsoft.com/office/drawing/2014/main" id="{7775E6E8-AE17-F3DE-8167-A9BE81FC763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82" name="矩形 7581">
                <a:extLst>
                  <a:ext uri="{FF2B5EF4-FFF2-40B4-BE49-F238E27FC236}">
                    <a16:creationId xmlns:a16="http://schemas.microsoft.com/office/drawing/2014/main" id="{A5F032C0-5A9E-2676-D544-943B63CE8D0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900" name="群組 6899">
              <a:extLst>
                <a:ext uri="{FF2B5EF4-FFF2-40B4-BE49-F238E27FC236}">
                  <a16:creationId xmlns:a16="http://schemas.microsoft.com/office/drawing/2014/main" id="{2C22AED6-EC2E-805C-3367-3D6777E07F38}"/>
                </a:ext>
              </a:extLst>
            </p:cNvPr>
            <p:cNvGrpSpPr/>
            <p:nvPr/>
          </p:nvGrpSpPr>
          <p:grpSpPr>
            <a:xfrm>
              <a:off x="3232845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75" name="矩形 7574">
                <a:extLst>
                  <a:ext uri="{FF2B5EF4-FFF2-40B4-BE49-F238E27FC236}">
                    <a16:creationId xmlns:a16="http://schemas.microsoft.com/office/drawing/2014/main" id="{965DB242-0222-A98A-E09A-0AAD141EE72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76" name="矩形 7575">
                <a:extLst>
                  <a:ext uri="{FF2B5EF4-FFF2-40B4-BE49-F238E27FC236}">
                    <a16:creationId xmlns:a16="http://schemas.microsoft.com/office/drawing/2014/main" id="{3FF0707E-92F9-1797-7734-68EB9D8017D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77" name="矩形 7576">
                <a:extLst>
                  <a:ext uri="{FF2B5EF4-FFF2-40B4-BE49-F238E27FC236}">
                    <a16:creationId xmlns:a16="http://schemas.microsoft.com/office/drawing/2014/main" id="{FC4C46AA-32B2-5C0E-DDD8-5D63C515D09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78" name="矩形 7577">
                <a:extLst>
                  <a:ext uri="{FF2B5EF4-FFF2-40B4-BE49-F238E27FC236}">
                    <a16:creationId xmlns:a16="http://schemas.microsoft.com/office/drawing/2014/main" id="{B8D9381D-6C22-2495-42D0-D5776E565DE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901" name="群組 6900">
              <a:extLst>
                <a:ext uri="{FF2B5EF4-FFF2-40B4-BE49-F238E27FC236}">
                  <a16:creationId xmlns:a16="http://schemas.microsoft.com/office/drawing/2014/main" id="{95BA38C1-562C-E852-77F7-232E054A3EFC}"/>
                </a:ext>
              </a:extLst>
            </p:cNvPr>
            <p:cNvGrpSpPr/>
            <p:nvPr/>
          </p:nvGrpSpPr>
          <p:grpSpPr>
            <a:xfrm>
              <a:off x="3232845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571" name="矩形 7570">
                <a:extLst>
                  <a:ext uri="{FF2B5EF4-FFF2-40B4-BE49-F238E27FC236}">
                    <a16:creationId xmlns:a16="http://schemas.microsoft.com/office/drawing/2014/main" id="{C6D4173C-2F5F-248C-E93D-2F3CB39BE4A2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72" name="矩形 7571">
                <a:extLst>
                  <a:ext uri="{FF2B5EF4-FFF2-40B4-BE49-F238E27FC236}">
                    <a16:creationId xmlns:a16="http://schemas.microsoft.com/office/drawing/2014/main" id="{591CD582-CBA4-9B52-A1E8-F23F37145E72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73" name="矩形 7572">
                <a:extLst>
                  <a:ext uri="{FF2B5EF4-FFF2-40B4-BE49-F238E27FC236}">
                    <a16:creationId xmlns:a16="http://schemas.microsoft.com/office/drawing/2014/main" id="{07C2B864-6CA0-71A8-AED0-F6C432B43E0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74" name="矩形 7573">
                <a:extLst>
                  <a:ext uri="{FF2B5EF4-FFF2-40B4-BE49-F238E27FC236}">
                    <a16:creationId xmlns:a16="http://schemas.microsoft.com/office/drawing/2014/main" id="{A2B9165A-1D33-F9FD-23B9-259FBB1A2C5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902" name="群組 6901">
              <a:extLst>
                <a:ext uri="{FF2B5EF4-FFF2-40B4-BE49-F238E27FC236}">
                  <a16:creationId xmlns:a16="http://schemas.microsoft.com/office/drawing/2014/main" id="{9F1EC464-F707-7EAC-5143-4D17983CDF95}"/>
                </a:ext>
              </a:extLst>
            </p:cNvPr>
            <p:cNvGrpSpPr/>
            <p:nvPr/>
          </p:nvGrpSpPr>
          <p:grpSpPr>
            <a:xfrm>
              <a:off x="3412753" y="511123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67" name="矩形 7566">
                <a:extLst>
                  <a:ext uri="{FF2B5EF4-FFF2-40B4-BE49-F238E27FC236}">
                    <a16:creationId xmlns:a16="http://schemas.microsoft.com/office/drawing/2014/main" id="{355C6571-0D3F-18AE-1128-4D0123EA89FC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68" name="矩形 7567">
                <a:extLst>
                  <a:ext uri="{FF2B5EF4-FFF2-40B4-BE49-F238E27FC236}">
                    <a16:creationId xmlns:a16="http://schemas.microsoft.com/office/drawing/2014/main" id="{10CA3F15-8D39-52EE-363C-6605FA129A3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69" name="矩形 7568">
                <a:extLst>
                  <a:ext uri="{FF2B5EF4-FFF2-40B4-BE49-F238E27FC236}">
                    <a16:creationId xmlns:a16="http://schemas.microsoft.com/office/drawing/2014/main" id="{E1A77C1E-09F9-56EB-1A89-E1C65CEEE13C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70" name="矩形 7569">
                <a:extLst>
                  <a:ext uri="{FF2B5EF4-FFF2-40B4-BE49-F238E27FC236}">
                    <a16:creationId xmlns:a16="http://schemas.microsoft.com/office/drawing/2014/main" id="{65DEB211-36AB-365A-3B3C-0AC85A62CA6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903" name="群組 6902">
              <a:extLst>
                <a:ext uri="{FF2B5EF4-FFF2-40B4-BE49-F238E27FC236}">
                  <a16:creationId xmlns:a16="http://schemas.microsoft.com/office/drawing/2014/main" id="{370021A0-FD35-8CC0-A98A-42C411C97E46}"/>
                </a:ext>
              </a:extLst>
            </p:cNvPr>
            <p:cNvGrpSpPr/>
            <p:nvPr/>
          </p:nvGrpSpPr>
          <p:grpSpPr>
            <a:xfrm>
              <a:off x="3412753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563" name="矩形 7562">
                <a:extLst>
                  <a:ext uri="{FF2B5EF4-FFF2-40B4-BE49-F238E27FC236}">
                    <a16:creationId xmlns:a16="http://schemas.microsoft.com/office/drawing/2014/main" id="{01707AA3-3349-B62B-994F-80FB71352B2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64" name="矩形 7563">
                <a:extLst>
                  <a:ext uri="{FF2B5EF4-FFF2-40B4-BE49-F238E27FC236}">
                    <a16:creationId xmlns:a16="http://schemas.microsoft.com/office/drawing/2014/main" id="{96B56B16-D3A7-D110-D333-A1804DB75B9C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65" name="矩形 7564">
                <a:extLst>
                  <a:ext uri="{FF2B5EF4-FFF2-40B4-BE49-F238E27FC236}">
                    <a16:creationId xmlns:a16="http://schemas.microsoft.com/office/drawing/2014/main" id="{866E5684-7386-8E54-28ED-2AB352D737B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66" name="矩形 7565">
                <a:extLst>
                  <a:ext uri="{FF2B5EF4-FFF2-40B4-BE49-F238E27FC236}">
                    <a16:creationId xmlns:a16="http://schemas.microsoft.com/office/drawing/2014/main" id="{74E850FE-94B7-ECCC-2A96-857E3C050B4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904" name="群組 6903">
              <a:extLst>
                <a:ext uri="{FF2B5EF4-FFF2-40B4-BE49-F238E27FC236}">
                  <a16:creationId xmlns:a16="http://schemas.microsoft.com/office/drawing/2014/main" id="{3D391458-9432-F38B-5B72-5D47D5518CC3}"/>
                </a:ext>
              </a:extLst>
            </p:cNvPr>
            <p:cNvGrpSpPr/>
            <p:nvPr/>
          </p:nvGrpSpPr>
          <p:grpSpPr>
            <a:xfrm>
              <a:off x="3412753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59" name="矩形 7558">
                <a:extLst>
                  <a:ext uri="{FF2B5EF4-FFF2-40B4-BE49-F238E27FC236}">
                    <a16:creationId xmlns:a16="http://schemas.microsoft.com/office/drawing/2014/main" id="{8D899AFE-56D5-6198-EF2C-7F360DA03F0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60" name="矩形 7559">
                <a:extLst>
                  <a:ext uri="{FF2B5EF4-FFF2-40B4-BE49-F238E27FC236}">
                    <a16:creationId xmlns:a16="http://schemas.microsoft.com/office/drawing/2014/main" id="{CFECAE39-ED8B-A654-B95A-945F8DCAF28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61" name="矩形 7560">
                <a:extLst>
                  <a:ext uri="{FF2B5EF4-FFF2-40B4-BE49-F238E27FC236}">
                    <a16:creationId xmlns:a16="http://schemas.microsoft.com/office/drawing/2014/main" id="{5F2BE091-141E-9E9D-C33B-2BB53A569E7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62" name="矩形 7561">
                <a:extLst>
                  <a:ext uri="{FF2B5EF4-FFF2-40B4-BE49-F238E27FC236}">
                    <a16:creationId xmlns:a16="http://schemas.microsoft.com/office/drawing/2014/main" id="{74890358-305D-E190-F6D7-0CC225B53FC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905" name="群組 6904">
              <a:extLst>
                <a:ext uri="{FF2B5EF4-FFF2-40B4-BE49-F238E27FC236}">
                  <a16:creationId xmlns:a16="http://schemas.microsoft.com/office/drawing/2014/main" id="{675736B7-569C-1924-B6ED-961542D7B753}"/>
                </a:ext>
              </a:extLst>
            </p:cNvPr>
            <p:cNvGrpSpPr/>
            <p:nvPr/>
          </p:nvGrpSpPr>
          <p:grpSpPr>
            <a:xfrm>
              <a:off x="3412753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555" name="矩形 7554">
                <a:extLst>
                  <a:ext uri="{FF2B5EF4-FFF2-40B4-BE49-F238E27FC236}">
                    <a16:creationId xmlns:a16="http://schemas.microsoft.com/office/drawing/2014/main" id="{34D17134-750D-9F6F-D07D-50E7C3D40F8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56" name="矩形 7555">
                <a:extLst>
                  <a:ext uri="{FF2B5EF4-FFF2-40B4-BE49-F238E27FC236}">
                    <a16:creationId xmlns:a16="http://schemas.microsoft.com/office/drawing/2014/main" id="{02BBF79C-1F86-2B90-D35B-EBA569C5993C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57" name="矩形 7556">
                <a:extLst>
                  <a:ext uri="{FF2B5EF4-FFF2-40B4-BE49-F238E27FC236}">
                    <a16:creationId xmlns:a16="http://schemas.microsoft.com/office/drawing/2014/main" id="{B755E61E-BB75-DC90-C747-CF05D2185B5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58" name="矩形 7557">
                <a:extLst>
                  <a:ext uri="{FF2B5EF4-FFF2-40B4-BE49-F238E27FC236}">
                    <a16:creationId xmlns:a16="http://schemas.microsoft.com/office/drawing/2014/main" id="{8B65A6A3-C9A9-50D6-8279-F178424063C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906" name="群組 6905">
              <a:extLst>
                <a:ext uri="{FF2B5EF4-FFF2-40B4-BE49-F238E27FC236}">
                  <a16:creationId xmlns:a16="http://schemas.microsoft.com/office/drawing/2014/main" id="{0F2EE817-CD80-CCAB-A589-B04DD75CE3EF}"/>
                </a:ext>
              </a:extLst>
            </p:cNvPr>
            <p:cNvGrpSpPr/>
            <p:nvPr/>
          </p:nvGrpSpPr>
          <p:grpSpPr>
            <a:xfrm>
              <a:off x="3412753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51" name="矩形 7550">
                <a:extLst>
                  <a:ext uri="{FF2B5EF4-FFF2-40B4-BE49-F238E27FC236}">
                    <a16:creationId xmlns:a16="http://schemas.microsoft.com/office/drawing/2014/main" id="{0C1A75C6-525B-5160-CCBC-B37E72D3652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52" name="矩形 7551">
                <a:extLst>
                  <a:ext uri="{FF2B5EF4-FFF2-40B4-BE49-F238E27FC236}">
                    <a16:creationId xmlns:a16="http://schemas.microsoft.com/office/drawing/2014/main" id="{BAA828E8-0B64-A886-9AB0-E298A7E2004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53" name="矩形 7552">
                <a:extLst>
                  <a:ext uri="{FF2B5EF4-FFF2-40B4-BE49-F238E27FC236}">
                    <a16:creationId xmlns:a16="http://schemas.microsoft.com/office/drawing/2014/main" id="{EE5A06C5-90FE-68D1-5C20-9334D0B3405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54" name="矩形 7553">
                <a:extLst>
                  <a:ext uri="{FF2B5EF4-FFF2-40B4-BE49-F238E27FC236}">
                    <a16:creationId xmlns:a16="http://schemas.microsoft.com/office/drawing/2014/main" id="{C4BD2814-6D84-5F55-15E4-59C80E87A698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907" name="群組 6906">
              <a:extLst>
                <a:ext uri="{FF2B5EF4-FFF2-40B4-BE49-F238E27FC236}">
                  <a16:creationId xmlns:a16="http://schemas.microsoft.com/office/drawing/2014/main" id="{4DB6F5F7-4F7B-456D-DD57-D2DDFC34F94D}"/>
                </a:ext>
              </a:extLst>
            </p:cNvPr>
            <p:cNvGrpSpPr/>
            <p:nvPr/>
          </p:nvGrpSpPr>
          <p:grpSpPr>
            <a:xfrm>
              <a:off x="3412753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547" name="矩形 7546">
                <a:extLst>
                  <a:ext uri="{FF2B5EF4-FFF2-40B4-BE49-F238E27FC236}">
                    <a16:creationId xmlns:a16="http://schemas.microsoft.com/office/drawing/2014/main" id="{3160E3FD-B261-68CB-3B9B-B0674C31E55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48" name="矩形 7547">
                <a:extLst>
                  <a:ext uri="{FF2B5EF4-FFF2-40B4-BE49-F238E27FC236}">
                    <a16:creationId xmlns:a16="http://schemas.microsoft.com/office/drawing/2014/main" id="{93C0F985-5648-D459-EA61-F4780435FD4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49" name="矩形 7548">
                <a:extLst>
                  <a:ext uri="{FF2B5EF4-FFF2-40B4-BE49-F238E27FC236}">
                    <a16:creationId xmlns:a16="http://schemas.microsoft.com/office/drawing/2014/main" id="{979AE9D9-9DF3-2CA0-13E9-3AD29B17240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50" name="矩形 7549">
                <a:extLst>
                  <a:ext uri="{FF2B5EF4-FFF2-40B4-BE49-F238E27FC236}">
                    <a16:creationId xmlns:a16="http://schemas.microsoft.com/office/drawing/2014/main" id="{FA391678-6DDF-EBC5-B24F-E741FCBBC24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908" name="群組 6907">
              <a:extLst>
                <a:ext uri="{FF2B5EF4-FFF2-40B4-BE49-F238E27FC236}">
                  <a16:creationId xmlns:a16="http://schemas.microsoft.com/office/drawing/2014/main" id="{B1E9EEF7-6020-1341-BA77-92BABD38ED5E}"/>
                </a:ext>
              </a:extLst>
            </p:cNvPr>
            <p:cNvGrpSpPr/>
            <p:nvPr/>
          </p:nvGrpSpPr>
          <p:grpSpPr>
            <a:xfrm>
              <a:off x="2871876" y="511123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43" name="矩形 7542">
                <a:extLst>
                  <a:ext uri="{FF2B5EF4-FFF2-40B4-BE49-F238E27FC236}">
                    <a16:creationId xmlns:a16="http://schemas.microsoft.com/office/drawing/2014/main" id="{D5B2C426-9BA0-76FF-438F-0DAEC762DE1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44" name="矩形 7543">
                <a:extLst>
                  <a:ext uri="{FF2B5EF4-FFF2-40B4-BE49-F238E27FC236}">
                    <a16:creationId xmlns:a16="http://schemas.microsoft.com/office/drawing/2014/main" id="{E92DB086-B6AA-AF9D-EB1B-577D817C07A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45" name="矩形 7544">
                <a:extLst>
                  <a:ext uri="{FF2B5EF4-FFF2-40B4-BE49-F238E27FC236}">
                    <a16:creationId xmlns:a16="http://schemas.microsoft.com/office/drawing/2014/main" id="{F72DAD58-C1C0-1606-E959-A02B9D16D6B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46" name="矩形 7545">
                <a:extLst>
                  <a:ext uri="{FF2B5EF4-FFF2-40B4-BE49-F238E27FC236}">
                    <a16:creationId xmlns:a16="http://schemas.microsoft.com/office/drawing/2014/main" id="{8C955526-F405-5B18-179A-C1C8283386C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909" name="群組 6908">
              <a:extLst>
                <a:ext uri="{FF2B5EF4-FFF2-40B4-BE49-F238E27FC236}">
                  <a16:creationId xmlns:a16="http://schemas.microsoft.com/office/drawing/2014/main" id="{150BED8A-EC33-315C-CB7F-ECAEEB99D9E8}"/>
                </a:ext>
              </a:extLst>
            </p:cNvPr>
            <p:cNvGrpSpPr/>
            <p:nvPr/>
          </p:nvGrpSpPr>
          <p:grpSpPr>
            <a:xfrm>
              <a:off x="2871876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539" name="矩形 7538">
                <a:extLst>
                  <a:ext uri="{FF2B5EF4-FFF2-40B4-BE49-F238E27FC236}">
                    <a16:creationId xmlns:a16="http://schemas.microsoft.com/office/drawing/2014/main" id="{2D912259-0B1C-9247-3BF0-715851A51D5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40" name="矩形 7539">
                <a:extLst>
                  <a:ext uri="{FF2B5EF4-FFF2-40B4-BE49-F238E27FC236}">
                    <a16:creationId xmlns:a16="http://schemas.microsoft.com/office/drawing/2014/main" id="{C6EEAC2C-EFFB-69A8-AB15-71C6EB8C301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41" name="矩形 7540">
                <a:extLst>
                  <a:ext uri="{FF2B5EF4-FFF2-40B4-BE49-F238E27FC236}">
                    <a16:creationId xmlns:a16="http://schemas.microsoft.com/office/drawing/2014/main" id="{F67DC993-4519-A61A-EDC4-43781EF003E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42" name="矩形 7541">
                <a:extLst>
                  <a:ext uri="{FF2B5EF4-FFF2-40B4-BE49-F238E27FC236}">
                    <a16:creationId xmlns:a16="http://schemas.microsoft.com/office/drawing/2014/main" id="{4BD11418-9B8A-6BD6-8384-7791F105CC6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910" name="群組 6909">
              <a:extLst>
                <a:ext uri="{FF2B5EF4-FFF2-40B4-BE49-F238E27FC236}">
                  <a16:creationId xmlns:a16="http://schemas.microsoft.com/office/drawing/2014/main" id="{FF6449F7-3A94-2011-F944-0F4699FB3BF0}"/>
                </a:ext>
              </a:extLst>
            </p:cNvPr>
            <p:cNvGrpSpPr/>
            <p:nvPr/>
          </p:nvGrpSpPr>
          <p:grpSpPr>
            <a:xfrm>
              <a:off x="2871876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35" name="矩形 7534">
                <a:extLst>
                  <a:ext uri="{FF2B5EF4-FFF2-40B4-BE49-F238E27FC236}">
                    <a16:creationId xmlns:a16="http://schemas.microsoft.com/office/drawing/2014/main" id="{CD9B95DB-2FA0-9EC1-5AAC-E00FA939E1C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36" name="矩形 7535">
                <a:extLst>
                  <a:ext uri="{FF2B5EF4-FFF2-40B4-BE49-F238E27FC236}">
                    <a16:creationId xmlns:a16="http://schemas.microsoft.com/office/drawing/2014/main" id="{85E91A8E-A4A0-6E3C-416B-29E02E8EA6E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37" name="矩形 7536">
                <a:extLst>
                  <a:ext uri="{FF2B5EF4-FFF2-40B4-BE49-F238E27FC236}">
                    <a16:creationId xmlns:a16="http://schemas.microsoft.com/office/drawing/2014/main" id="{DCAA95AF-D316-571A-DFB6-C41E5C8BA32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38" name="矩形 7537">
                <a:extLst>
                  <a:ext uri="{FF2B5EF4-FFF2-40B4-BE49-F238E27FC236}">
                    <a16:creationId xmlns:a16="http://schemas.microsoft.com/office/drawing/2014/main" id="{208FAE0F-8A13-CC39-FDB0-0147351978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6911" name="群組 6910">
              <a:extLst>
                <a:ext uri="{FF2B5EF4-FFF2-40B4-BE49-F238E27FC236}">
                  <a16:creationId xmlns:a16="http://schemas.microsoft.com/office/drawing/2014/main" id="{5F71296C-9280-B7DB-B8DE-AC2F7BDBEAA4}"/>
                </a:ext>
              </a:extLst>
            </p:cNvPr>
            <p:cNvGrpSpPr/>
            <p:nvPr/>
          </p:nvGrpSpPr>
          <p:grpSpPr>
            <a:xfrm>
              <a:off x="2871876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531" name="矩形 7530">
                <a:extLst>
                  <a:ext uri="{FF2B5EF4-FFF2-40B4-BE49-F238E27FC236}">
                    <a16:creationId xmlns:a16="http://schemas.microsoft.com/office/drawing/2014/main" id="{4067F956-97F1-D94A-A791-1228AF5C63F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32" name="矩形 7531">
                <a:extLst>
                  <a:ext uri="{FF2B5EF4-FFF2-40B4-BE49-F238E27FC236}">
                    <a16:creationId xmlns:a16="http://schemas.microsoft.com/office/drawing/2014/main" id="{ACC4458F-A313-150E-AD7D-9714897AA253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33" name="矩形 7532">
                <a:extLst>
                  <a:ext uri="{FF2B5EF4-FFF2-40B4-BE49-F238E27FC236}">
                    <a16:creationId xmlns:a16="http://schemas.microsoft.com/office/drawing/2014/main" id="{939C51C2-FCC7-9B61-75CF-0BD64D92A64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34" name="矩形 7533">
                <a:extLst>
                  <a:ext uri="{FF2B5EF4-FFF2-40B4-BE49-F238E27FC236}">
                    <a16:creationId xmlns:a16="http://schemas.microsoft.com/office/drawing/2014/main" id="{A80BB3A9-5343-DDE5-93DF-F4955E49206A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52" name="群組 4351">
              <a:extLst>
                <a:ext uri="{FF2B5EF4-FFF2-40B4-BE49-F238E27FC236}">
                  <a16:creationId xmlns:a16="http://schemas.microsoft.com/office/drawing/2014/main" id="{33986004-D93D-2D73-0F7F-948D3325B10F}"/>
                </a:ext>
              </a:extLst>
            </p:cNvPr>
            <p:cNvGrpSpPr/>
            <p:nvPr/>
          </p:nvGrpSpPr>
          <p:grpSpPr>
            <a:xfrm>
              <a:off x="2871876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27" name="矩形 7526">
                <a:extLst>
                  <a:ext uri="{FF2B5EF4-FFF2-40B4-BE49-F238E27FC236}">
                    <a16:creationId xmlns:a16="http://schemas.microsoft.com/office/drawing/2014/main" id="{5F6C48C6-0D91-D262-3899-1AC71A12B04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28" name="矩形 7527">
                <a:extLst>
                  <a:ext uri="{FF2B5EF4-FFF2-40B4-BE49-F238E27FC236}">
                    <a16:creationId xmlns:a16="http://schemas.microsoft.com/office/drawing/2014/main" id="{585FDD66-7D91-1A28-F34D-AB913ED6FBF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29" name="矩形 7528">
                <a:extLst>
                  <a:ext uri="{FF2B5EF4-FFF2-40B4-BE49-F238E27FC236}">
                    <a16:creationId xmlns:a16="http://schemas.microsoft.com/office/drawing/2014/main" id="{562C101D-AD1C-CEB9-62B6-2B411A23FDD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30" name="矩形 7529">
                <a:extLst>
                  <a:ext uri="{FF2B5EF4-FFF2-40B4-BE49-F238E27FC236}">
                    <a16:creationId xmlns:a16="http://schemas.microsoft.com/office/drawing/2014/main" id="{04604140-D232-5948-FCF6-F4D3BE58107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53" name="群組 4352">
              <a:extLst>
                <a:ext uri="{FF2B5EF4-FFF2-40B4-BE49-F238E27FC236}">
                  <a16:creationId xmlns:a16="http://schemas.microsoft.com/office/drawing/2014/main" id="{A78A5914-CDF9-66FC-0C55-F328B453FD55}"/>
                </a:ext>
              </a:extLst>
            </p:cNvPr>
            <p:cNvGrpSpPr/>
            <p:nvPr/>
          </p:nvGrpSpPr>
          <p:grpSpPr>
            <a:xfrm>
              <a:off x="2871876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523" name="矩形 7522">
                <a:extLst>
                  <a:ext uri="{FF2B5EF4-FFF2-40B4-BE49-F238E27FC236}">
                    <a16:creationId xmlns:a16="http://schemas.microsoft.com/office/drawing/2014/main" id="{1B98779A-D277-8915-431E-555C6498FEB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24" name="矩形 7523">
                <a:extLst>
                  <a:ext uri="{FF2B5EF4-FFF2-40B4-BE49-F238E27FC236}">
                    <a16:creationId xmlns:a16="http://schemas.microsoft.com/office/drawing/2014/main" id="{F39D7720-F613-18F9-9EE5-3890AE3557F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25" name="矩形 7524">
                <a:extLst>
                  <a:ext uri="{FF2B5EF4-FFF2-40B4-BE49-F238E27FC236}">
                    <a16:creationId xmlns:a16="http://schemas.microsoft.com/office/drawing/2014/main" id="{649817E9-5CE7-B1A4-AA47-45460DE5ACE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26" name="矩形 7525">
                <a:extLst>
                  <a:ext uri="{FF2B5EF4-FFF2-40B4-BE49-F238E27FC236}">
                    <a16:creationId xmlns:a16="http://schemas.microsoft.com/office/drawing/2014/main" id="{24E87AEE-047B-787D-4B59-D6BD24EA239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54" name="群組 4353">
              <a:extLst>
                <a:ext uri="{FF2B5EF4-FFF2-40B4-BE49-F238E27FC236}">
                  <a16:creationId xmlns:a16="http://schemas.microsoft.com/office/drawing/2014/main" id="{431D444D-FD00-E679-A519-1B8EAABAECEE}"/>
                </a:ext>
              </a:extLst>
            </p:cNvPr>
            <p:cNvGrpSpPr/>
            <p:nvPr/>
          </p:nvGrpSpPr>
          <p:grpSpPr>
            <a:xfrm>
              <a:off x="2871876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19" name="矩形 7518">
                <a:extLst>
                  <a:ext uri="{FF2B5EF4-FFF2-40B4-BE49-F238E27FC236}">
                    <a16:creationId xmlns:a16="http://schemas.microsoft.com/office/drawing/2014/main" id="{68B6BC20-7466-81D0-4521-3B264F07A9F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20" name="矩形 7519">
                <a:extLst>
                  <a:ext uri="{FF2B5EF4-FFF2-40B4-BE49-F238E27FC236}">
                    <a16:creationId xmlns:a16="http://schemas.microsoft.com/office/drawing/2014/main" id="{E6802982-E64F-1ABC-4F03-44B89AB2004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21" name="矩形 7520">
                <a:extLst>
                  <a:ext uri="{FF2B5EF4-FFF2-40B4-BE49-F238E27FC236}">
                    <a16:creationId xmlns:a16="http://schemas.microsoft.com/office/drawing/2014/main" id="{02CD939A-71F6-ADEE-5899-E1D3ECA35F2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22" name="矩形 7521">
                <a:extLst>
                  <a:ext uri="{FF2B5EF4-FFF2-40B4-BE49-F238E27FC236}">
                    <a16:creationId xmlns:a16="http://schemas.microsoft.com/office/drawing/2014/main" id="{3D27EC44-AD77-5458-98AC-83FB6645280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55" name="群組 4354">
              <a:extLst>
                <a:ext uri="{FF2B5EF4-FFF2-40B4-BE49-F238E27FC236}">
                  <a16:creationId xmlns:a16="http://schemas.microsoft.com/office/drawing/2014/main" id="{2822363E-2C51-B991-A0FF-735AB21D6BF0}"/>
                </a:ext>
              </a:extLst>
            </p:cNvPr>
            <p:cNvGrpSpPr/>
            <p:nvPr/>
          </p:nvGrpSpPr>
          <p:grpSpPr>
            <a:xfrm>
              <a:off x="2871876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515" name="矩形 7514">
                <a:extLst>
                  <a:ext uri="{FF2B5EF4-FFF2-40B4-BE49-F238E27FC236}">
                    <a16:creationId xmlns:a16="http://schemas.microsoft.com/office/drawing/2014/main" id="{70024EAD-4927-BEFB-7C55-7ED1F19769B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16" name="矩形 7515">
                <a:extLst>
                  <a:ext uri="{FF2B5EF4-FFF2-40B4-BE49-F238E27FC236}">
                    <a16:creationId xmlns:a16="http://schemas.microsoft.com/office/drawing/2014/main" id="{25BBA469-0280-DF2A-DD2C-3EF0580A4E3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17" name="矩形 7516">
                <a:extLst>
                  <a:ext uri="{FF2B5EF4-FFF2-40B4-BE49-F238E27FC236}">
                    <a16:creationId xmlns:a16="http://schemas.microsoft.com/office/drawing/2014/main" id="{62B13BAB-B30C-7636-D8B4-FD47317C7B86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18" name="矩形 7517">
                <a:extLst>
                  <a:ext uri="{FF2B5EF4-FFF2-40B4-BE49-F238E27FC236}">
                    <a16:creationId xmlns:a16="http://schemas.microsoft.com/office/drawing/2014/main" id="{AC8BCDBF-722C-37CC-43E0-1473398C023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56" name="群組 4355">
              <a:extLst>
                <a:ext uri="{FF2B5EF4-FFF2-40B4-BE49-F238E27FC236}">
                  <a16:creationId xmlns:a16="http://schemas.microsoft.com/office/drawing/2014/main" id="{6B4AFCBF-F49D-E62C-D65F-A95E7B617C38}"/>
                </a:ext>
              </a:extLst>
            </p:cNvPr>
            <p:cNvGrpSpPr/>
            <p:nvPr/>
          </p:nvGrpSpPr>
          <p:grpSpPr>
            <a:xfrm>
              <a:off x="3052937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11" name="矩形 7510">
                <a:extLst>
                  <a:ext uri="{FF2B5EF4-FFF2-40B4-BE49-F238E27FC236}">
                    <a16:creationId xmlns:a16="http://schemas.microsoft.com/office/drawing/2014/main" id="{D808F74D-2FBC-D128-5871-B1CC3CE5BCDC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12" name="矩形 7511">
                <a:extLst>
                  <a:ext uri="{FF2B5EF4-FFF2-40B4-BE49-F238E27FC236}">
                    <a16:creationId xmlns:a16="http://schemas.microsoft.com/office/drawing/2014/main" id="{59C057BD-17B2-38EF-2608-6E0E1468A320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13" name="矩形 7512">
                <a:extLst>
                  <a:ext uri="{FF2B5EF4-FFF2-40B4-BE49-F238E27FC236}">
                    <a16:creationId xmlns:a16="http://schemas.microsoft.com/office/drawing/2014/main" id="{42F7E2E9-37F5-506E-F6C9-37BCBBFFD762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14" name="矩形 7513">
                <a:extLst>
                  <a:ext uri="{FF2B5EF4-FFF2-40B4-BE49-F238E27FC236}">
                    <a16:creationId xmlns:a16="http://schemas.microsoft.com/office/drawing/2014/main" id="{B036E89C-941F-4DB9-1974-9071A61AF90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57" name="群組 4356">
              <a:extLst>
                <a:ext uri="{FF2B5EF4-FFF2-40B4-BE49-F238E27FC236}">
                  <a16:creationId xmlns:a16="http://schemas.microsoft.com/office/drawing/2014/main" id="{11AD2E66-4D78-3D26-15ED-27743310F10F}"/>
                </a:ext>
              </a:extLst>
            </p:cNvPr>
            <p:cNvGrpSpPr/>
            <p:nvPr/>
          </p:nvGrpSpPr>
          <p:grpSpPr>
            <a:xfrm>
              <a:off x="3052937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507" name="矩形 7506">
                <a:extLst>
                  <a:ext uri="{FF2B5EF4-FFF2-40B4-BE49-F238E27FC236}">
                    <a16:creationId xmlns:a16="http://schemas.microsoft.com/office/drawing/2014/main" id="{A80D3371-B99D-1B75-0A3D-9F46204F3522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08" name="矩形 7507">
                <a:extLst>
                  <a:ext uri="{FF2B5EF4-FFF2-40B4-BE49-F238E27FC236}">
                    <a16:creationId xmlns:a16="http://schemas.microsoft.com/office/drawing/2014/main" id="{23B35169-4FA0-CF0B-5C6D-E71CEEA63E1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09" name="矩形 7508">
                <a:extLst>
                  <a:ext uri="{FF2B5EF4-FFF2-40B4-BE49-F238E27FC236}">
                    <a16:creationId xmlns:a16="http://schemas.microsoft.com/office/drawing/2014/main" id="{C383734A-C813-75B6-7E91-D5D683F4C96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10" name="矩形 7509">
                <a:extLst>
                  <a:ext uri="{FF2B5EF4-FFF2-40B4-BE49-F238E27FC236}">
                    <a16:creationId xmlns:a16="http://schemas.microsoft.com/office/drawing/2014/main" id="{E1405AAC-1E94-8662-BBE8-E7CB0710FF0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58" name="群組 4357">
              <a:extLst>
                <a:ext uri="{FF2B5EF4-FFF2-40B4-BE49-F238E27FC236}">
                  <a16:creationId xmlns:a16="http://schemas.microsoft.com/office/drawing/2014/main" id="{AD79843E-2005-6CD8-FC12-3DF31225718A}"/>
                </a:ext>
              </a:extLst>
            </p:cNvPr>
            <p:cNvGrpSpPr/>
            <p:nvPr/>
          </p:nvGrpSpPr>
          <p:grpSpPr>
            <a:xfrm>
              <a:off x="3232845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503" name="矩形 7502">
                <a:extLst>
                  <a:ext uri="{FF2B5EF4-FFF2-40B4-BE49-F238E27FC236}">
                    <a16:creationId xmlns:a16="http://schemas.microsoft.com/office/drawing/2014/main" id="{1AE35FE8-0829-93C7-2994-5C6BF0A354D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04" name="矩形 7503">
                <a:extLst>
                  <a:ext uri="{FF2B5EF4-FFF2-40B4-BE49-F238E27FC236}">
                    <a16:creationId xmlns:a16="http://schemas.microsoft.com/office/drawing/2014/main" id="{7C8737CB-3D3E-FEA8-5CCC-BECACAF9D01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05" name="矩形 7504">
                <a:extLst>
                  <a:ext uri="{FF2B5EF4-FFF2-40B4-BE49-F238E27FC236}">
                    <a16:creationId xmlns:a16="http://schemas.microsoft.com/office/drawing/2014/main" id="{B3FC7BA5-155E-1AA6-537B-F1CF14DE870C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06" name="矩形 7505">
                <a:extLst>
                  <a:ext uri="{FF2B5EF4-FFF2-40B4-BE49-F238E27FC236}">
                    <a16:creationId xmlns:a16="http://schemas.microsoft.com/office/drawing/2014/main" id="{ABD29D2E-5C10-FBD7-1229-0A68B14DCDF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59" name="群組 4358">
              <a:extLst>
                <a:ext uri="{FF2B5EF4-FFF2-40B4-BE49-F238E27FC236}">
                  <a16:creationId xmlns:a16="http://schemas.microsoft.com/office/drawing/2014/main" id="{A6E1543E-0434-1D2A-369B-B0FF3CED94A6}"/>
                </a:ext>
              </a:extLst>
            </p:cNvPr>
            <p:cNvGrpSpPr/>
            <p:nvPr/>
          </p:nvGrpSpPr>
          <p:grpSpPr>
            <a:xfrm>
              <a:off x="3232845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499" name="矩形 7498">
                <a:extLst>
                  <a:ext uri="{FF2B5EF4-FFF2-40B4-BE49-F238E27FC236}">
                    <a16:creationId xmlns:a16="http://schemas.microsoft.com/office/drawing/2014/main" id="{1E574C38-5BB5-6C44-BCA8-54CF79127E7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00" name="矩形 7499">
                <a:extLst>
                  <a:ext uri="{FF2B5EF4-FFF2-40B4-BE49-F238E27FC236}">
                    <a16:creationId xmlns:a16="http://schemas.microsoft.com/office/drawing/2014/main" id="{F1D98012-6C8F-8B56-0BCF-DDBAEA6C32E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01" name="矩形 7500">
                <a:extLst>
                  <a:ext uri="{FF2B5EF4-FFF2-40B4-BE49-F238E27FC236}">
                    <a16:creationId xmlns:a16="http://schemas.microsoft.com/office/drawing/2014/main" id="{D6689E88-E7F9-2B99-AD03-5587A804198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02" name="矩形 7501">
                <a:extLst>
                  <a:ext uri="{FF2B5EF4-FFF2-40B4-BE49-F238E27FC236}">
                    <a16:creationId xmlns:a16="http://schemas.microsoft.com/office/drawing/2014/main" id="{EABA1DAE-63E4-2EB7-656A-CD8BF8DF95D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60" name="群組 4359">
              <a:extLst>
                <a:ext uri="{FF2B5EF4-FFF2-40B4-BE49-F238E27FC236}">
                  <a16:creationId xmlns:a16="http://schemas.microsoft.com/office/drawing/2014/main" id="{EC893353-74BC-BA69-C71E-E5A8CCF351ED}"/>
                </a:ext>
              </a:extLst>
            </p:cNvPr>
            <p:cNvGrpSpPr/>
            <p:nvPr/>
          </p:nvGrpSpPr>
          <p:grpSpPr>
            <a:xfrm>
              <a:off x="3412753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7495" name="矩形 7494">
                <a:extLst>
                  <a:ext uri="{FF2B5EF4-FFF2-40B4-BE49-F238E27FC236}">
                    <a16:creationId xmlns:a16="http://schemas.microsoft.com/office/drawing/2014/main" id="{7651FB2B-E4ED-5A06-935F-4BA26AA9B58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496" name="矩形 7495">
                <a:extLst>
                  <a:ext uri="{FF2B5EF4-FFF2-40B4-BE49-F238E27FC236}">
                    <a16:creationId xmlns:a16="http://schemas.microsoft.com/office/drawing/2014/main" id="{2F942CCA-2837-E32D-D683-8350CE9DB57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497" name="矩形 7496">
                <a:extLst>
                  <a:ext uri="{FF2B5EF4-FFF2-40B4-BE49-F238E27FC236}">
                    <a16:creationId xmlns:a16="http://schemas.microsoft.com/office/drawing/2014/main" id="{A1E6BF54-29D2-4011-9E6F-E6DF1F2C519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498" name="矩形 7497">
                <a:extLst>
                  <a:ext uri="{FF2B5EF4-FFF2-40B4-BE49-F238E27FC236}">
                    <a16:creationId xmlns:a16="http://schemas.microsoft.com/office/drawing/2014/main" id="{3E9FD22B-DDCD-2A3F-7B53-9A13258FCE0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61" name="群組 4360">
              <a:extLst>
                <a:ext uri="{FF2B5EF4-FFF2-40B4-BE49-F238E27FC236}">
                  <a16:creationId xmlns:a16="http://schemas.microsoft.com/office/drawing/2014/main" id="{59FCCF1A-65C2-D49F-24F8-827E96044898}"/>
                </a:ext>
              </a:extLst>
            </p:cNvPr>
            <p:cNvGrpSpPr/>
            <p:nvPr/>
          </p:nvGrpSpPr>
          <p:grpSpPr>
            <a:xfrm>
              <a:off x="3412753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7491" name="矩形 7490">
                <a:extLst>
                  <a:ext uri="{FF2B5EF4-FFF2-40B4-BE49-F238E27FC236}">
                    <a16:creationId xmlns:a16="http://schemas.microsoft.com/office/drawing/2014/main" id="{297B08AC-D88B-FF31-6020-D3802D854AA2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492" name="矩形 7491">
                <a:extLst>
                  <a:ext uri="{FF2B5EF4-FFF2-40B4-BE49-F238E27FC236}">
                    <a16:creationId xmlns:a16="http://schemas.microsoft.com/office/drawing/2014/main" id="{04A943A1-C8F9-DFBA-FD02-CB5D4E716EC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493" name="矩形 7492">
                <a:extLst>
                  <a:ext uri="{FF2B5EF4-FFF2-40B4-BE49-F238E27FC236}">
                    <a16:creationId xmlns:a16="http://schemas.microsoft.com/office/drawing/2014/main" id="{80426F05-2527-DCCE-746A-6B32485C7E7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494" name="矩形 7493">
                <a:extLst>
                  <a:ext uri="{FF2B5EF4-FFF2-40B4-BE49-F238E27FC236}">
                    <a16:creationId xmlns:a16="http://schemas.microsoft.com/office/drawing/2014/main" id="{8C83178A-AA99-979C-2269-055D7224662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4362" name="矩形 4361">
              <a:extLst>
                <a:ext uri="{FF2B5EF4-FFF2-40B4-BE49-F238E27FC236}">
                  <a16:creationId xmlns:a16="http://schemas.microsoft.com/office/drawing/2014/main" id="{D7472CFA-AF8D-265C-F353-C8F3DAFB343C}"/>
                </a:ext>
              </a:extLst>
            </p:cNvPr>
            <p:cNvSpPr/>
            <p:nvPr/>
          </p:nvSpPr>
          <p:spPr>
            <a:xfrm>
              <a:off x="2883905" y="4493498"/>
              <a:ext cx="270490" cy="4989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168" name="矩形 7167">
              <a:extLst>
                <a:ext uri="{FF2B5EF4-FFF2-40B4-BE49-F238E27FC236}">
                  <a16:creationId xmlns:a16="http://schemas.microsoft.com/office/drawing/2014/main" id="{C01387F7-41C7-2D3A-1B1C-270F02A1F8CF}"/>
                </a:ext>
              </a:extLst>
            </p:cNvPr>
            <p:cNvSpPr/>
            <p:nvPr/>
          </p:nvSpPr>
          <p:spPr>
            <a:xfrm>
              <a:off x="3313732" y="4493498"/>
              <a:ext cx="270490" cy="4989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7169" name="直線單箭頭接點 7168">
              <a:extLst>
                <a:ext uri="{FF2B5EF4-FFF2-40B4-BE49-F238E27FC236}">
                  <a16:creationId xmlns:a16="http://schemas.microsoft.com/office/drawing/2014/main" id="{0DFADB9D-21E3-03AF-04CA-B5F78B924519}"/>
                </a:ext>
              </a:extLst>
            </p:cNvPr>
            <p:cNvCxnSpPr>
              <a:cxnSpLocks/>
              <a:stCxn id="4362" idx="3"/>
              <a:endCxn id="7168" idx="1"/>
            </p:cNvCxnSpPr>
            <p:nvPr/>
          </p:nvCxnSpPr>
          <p:spPr>
            <a:xfrm>
              <a:off x="3154395" y="4742952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0" name="直線單箭頭接點 7169">
              <a:extLst>
                <a:ext uri="{FF2B5EF4-FFF2-40B4-BE49-F238E27FC236}">
                  <a16:creationId xmlns:a16="http://schemas.microsoft.com/office/drawing/2014/main" id="{712F620C-561D-FCAD-41BC-B8CEAA6B446B}"/>
                </a:ext>
              </a:extLst>
            </p:cNvPr>
            <p:cNvCxnSpPr>
              <a:cxnSpLocks/>
              <a:stCxn id="7168" idx="3"/>
            </p:cNvCxnSpPr>
            <p:nvPr/>
          </p:nvCxnSpPr>
          <p:spPr>
            <a:xfrm>
              <a:off x="3584222" y="4742952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71" name="群組 7170">
              <a:extLst>
                <a:ext uri="{FF2B5EF4-FFF2-40B4-BE49-F238E27FC236}">
                  <a16:creationId xmlns:a16="http://schemas.microsoft.com/office/drawing/2014/main" id="{FB24C83E-0ADC-CFC7-F536-E3557114CA34}"/>
                </a:ext>
              </a:extLst>
            </p:cNvPr>
            <p:cNvGrpSpPr/>
            <p:nvPr/>
          </p:nvGrpSpPr>
          <p:grpSpPr>
            <a:xfrm>
              <a:off x="3740127" y="4493498"/>
              <a:ext cx="881379" cy="2067215"/>
              <a:chOff x="2648876" y="1692619"/>
              <a:chExt cx="881379" cy="2067215"/>
            </a:xfrm>
          </p:grpSpPr>
          <p:grpSp>
            <p:nvGrpSpPr>
              <p:cNvPr id="7172" name="群組 7171">
                <a:extLst>
                  <a:ext uri="{FF2B5EF4-FFF2-40B4-BE49-F238E27FC236}">
                    <a16:creationId xmlns:a16="http://schemas.microsoft.com/office/drawing/2014/main" id="{9A62E11C-5C27-A377-9C66-0542184C81F2}"/>
                  </a:ext>
                </a:extLst>
              </p:cNvPr>
              <p:cNvGrpSpPr/>
              <p:nvPr/>
            </p:nvGrpSpPr>
            <p:grpSpPr>
              <a:xfrm>
                <a:off x="2648876" y="2310353"/>
                <a:ext cx="722042" cy="1449481"/>
                <a:chOff x="1780625" y="2318555"/>
                <a:chExt cx="722042" cy="1449481"/>
              </a:xfrm>
            </p:grpSpPr>
            <p:grpSp>
              <p:nvGrpSpPr>
                <p:cNvPr id="7177" name="群組 7176">
                  <a:extLst>
                    <a:ext uri="{FF2B5EF4-FFF2-40B4-BE49-F238E27FC236}">
                      <a16:creationId xmlns:a16="http://schemas.microsoft.com/office/drawing/2014/main" id="{88C698E2-3D95-5360-E7BB-D8460CBF8F29}"/>
                    </a:ext>
                  </a:extLst>
                </p:cNvPr>
                <p:cNvGrpSpPr/>
                <p:nvPr/>
              </p:nvGrpSpPr>
              <p:grpSpPr>
                <a:xfrm>
                  <a:off x="1961686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7487" name="矩形 7486">
                    <a:extLst>
                      <a:ext uri="{FF2B5EF4-FFF2-40B4-BE49-F238E27FC236}">
                        <a16:creationId xmlns:a16="http://schemas.microsoft.com/office/drawing/2014/main" id="{A0D1B6F6-F3CC-5BD8-A77D-6AD6A50F931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88" name="矩形 7487">
                    <a:extLst>
                      <a:ext uri="{FF2B5EF4-FFF2-40B4-BE49-F238E27FC236}">
                        <a16:creationId xmlns:a16="http://schemas.microsoft.com/office/drawing/2014/main" id="{24CB3CCC-D0D9-5C23-C827-B30182C428C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89" name="矩形 7488">
                    <a:extLst>
                      <a:ext uri="{FF2B5EF4-FFF2-40B4-BE49-F238E27FC236}">
                        <a16:creationId xmlns:a16="http://schemas.microsoft.com/office/drawing/2014/main" id="{4FD3C2C4-F342-0C71-95AB-931280FF011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90" name="矩形 7489">
                    <a:extLst>
                      <a:ext uri="{FF2B5EF4-FFF2-40B4-BE49-F238E27FC236}">
                        <a16:creationId xmlns:a16="http://schemas.microsoft.com/office/drawing/2014/main" id="{C76B6578-3383-ADB8-D075-E132C0DED9F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178" name="群組 7177">
                  <a:extLst>
                    <a:ext uri="{FF2B5EF4-FFF2-40B4-BE49-F238E27FC236}">
                      <a16:creationId xmlns:a16="http://schemas.microsoft.com/office/drawing/2014/main" id="{B961530D-932A-D618-445E-74B9741FF827}"/>
                    </a:ext>
                  </a:extLst>
                </p:cNvPr>
                <p:cNvGrpSpPr/>
                <p:nvPr/>
              </p:nvGrpSpPr>
              <p:grpSpPr>
                <a:xfrm>
                  <a:off x="1961686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7483" name="矩形 7482">
                    <a:extLst>
                      <a:ext uri="{FF2B5EF4-FFF2-40B4-BE49-F238E27FC236}">
                        <a16:creationId xmlns:a16="http://schemas.microsoft.com/office/drawing/2014/main" id="{DA6A09EC-7D9B-ECE3-AB1D-41F41C45AE7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84" name="矩形 7483">
                    <a:extLst>
                      <a:ext uri="{FF2B5EF4-FFF2-40B4-BE49-F238E27FC236}">
                        <a16:creationId xmlns:a16="http://schemas.microsoft.com/office/drawing/2014/main" id="{36B04359-4CEE-FF3E-FB43-AD4E6A4C702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85" name="矩形 7484">
                    <a:extLst>
                      <a:ext uri="{FF2B5EF4-FFF2-40B4-BE49-F238E27FC236}">
                        <a16:creationId xmlns:a16="http://schemas.microsoft.com/office/drawing/2014/main" id="{900BB80B-BA1F-EB30-A809-DE8876BA3EF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86" name="矩形 7485">
                    <a:extLst>
                      <a:ext uri="{FF2B5EF4-FFF2-40B4-BE49-F238E27FC236}">
                        <a16:creationId xmlns:a16="http://schemas.microsoft.com/office/drawing/2014/main" id="{095AE6FB-7678-C168-A2D1-75B25A13645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179" name="群組 7178">
                  <a:extLst>
                    <a:ext uri="{FF2B5EF4-FFF2-40B4-BE49-F238E27FC236}">
                      <a16:creationId xmlns:a16="http://schemas.microsoft.com/office/drawing/2014/main" id="{91D8D1EF-9FDF-9042-1126-D5FF9E1FDFCA}"/>
                    </a:ext>
                  </a:extLst>
                </p:cNvPr>
                <p:cNvGrpSpPr/>
                <p:nvPr/>
              </p:nvGrpSpPr>
              <p:grpSpPr>
                <a:xfrm>
                  <a:off x="1961686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479" name="矩形 7478">
                    <a:extLst>
                      <a:ext uri="{FF2B5EF4-FFF2-40B4-BE49-F238E27FC236}">
                        <a16:creationId xmlns:a16="http://schemas.microsoft.com/office/drawing/2014/main" id="{EBE55AC5-822A-3BD7-B950-58825EF33F1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80" name="矩形 7479">
                    <a:extLst>
                      <a:ext uri="{FF2B5EF4-FFF2-40B4-BE49-F238E27FC236}">
                        <a16:creationId xmlns:a16="http://schemas.microsoft.com/office/drawing/2014/main" id="{C2B2A166-43DD-076D-42E9-70BB7FD626C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81" name="矩形 7480">
                    <a:extLst>
                      <a:ext uri="{FF2B5EF4-FFF2-40B4-BE49-F238E27FC236}">
                        <a16:creationId xmlns:a16="http://schemas.microsoft.com/office/drawing/2014/main" id="{C073DFEA-9984-64F0-FFC2-0F18E019D71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82" name="矩形 7481">
                    <a:extLst>
                      <a:ext uri="{FF2B5EF4-FFF2-40B4-BE49-F238E27FC236}">
                        <a16:creationId xmlns:a16="http://schemas.microsoft.com/office/drawing/2014/main" id="{19F0F38A-6160-7D71-1BEC-BADEA1EC8D0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180" name="群組 7179">
                  <a:extLst>
                    <a:ext uri="{FF2B5EF4-FFF2-40B4-BE49-F238E27FC236}">
                      <a16:creationId xmlns:a16="http://schemas.microsoft.com/office/drawing/2014/main" id="{56FE2269-AADC-8E0B-E6DF-07FD7AC010D3}"/>
                    </a:ext>
                  </a:extLst>
                </p:cNvPr>
                <p:cNvGrpSpPr/>
                <p:nvPr/>
              </p:nvGrpSpPr>
              <p:grpSpPr>
                <a:xfrm>
                  <a:off x="1961686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475" name="矩形 7474">
                    <a:extLst>
                      <a:ext uri="{FF2B5EF4-FFF2-40B4-BE49-F238E27FC236}">
                        <a16:creationId xmlns:a16="http://schemas.microsoft.com/office/drawing/2014/main" id="{D4615EF5-A122-5868-6AF1-827DE94BD08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76" name="矩形 7475">
                    <a:extLst>
                      <a:ext uri="{FF2B5EF4-FFF2-40B4-BE49-F238E27FC236}">
                        <a16:creationId xmlns:a16="http://schemas.microsoft.com/office/drawing/2014/main" id="{16F4A2A8-ABD7-5BDB-9A2C-E4992B47796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77" name="矩形 7476">
                    <a:extLst>
                      <a:ext uri="{FF2B5EF4-FFF2-40B4-BE49-F238E27FC236}">
                        <a16:creationId xmlns:a16="http://schemas.microsoft.com/office/drawing/2014/main" id="{1D3BF116-4427-3304-C360-B455491000E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78" name="矩形 7477">
                    <a:extLst>
                      <a:ext uri="{FF2B5EF4-FFF2-40B4-BE49-F238E27FC236}">
                        <a16:creationId xmlns:a16="http://schemas.microsoft.com/office/drawing/2014/main" id="{C5EE7ECD-C887-2673-B414-F57C6536F04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181" name="群組 7180">
                  <a:extLst>
                    <a:ext uri="{FF2B5EF4-FFF2-40B4-BE49-F238E27FC236}">
                      <a16:creationId xmlns:a16="http://schemas.microsoft.com/office/drawing/2014/main" id="{854A1EE1-7FF1-9BBC-6D1C-663B2AA42F81}"/>
                    </a:ext>
                  </a:extLst>
                </p:cNvPr>
                <p:cNvGrpSpPr/>
                <p:nvPr/>
              </p:nvGrpSpPr>
              <p:grpSpPr>
                <a:xfrm>
                  <a:off x="1961686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471" name="矩形 7470">
                    <a:extLst>
                      <a:ext uri="{FF2B5EF4-FFF2-40B4-BE49-F238E27FC236}">
                        <a16:creationId xmlns:a16="http://schemas.microsoft.com/office/drawing/2014/main" id="{EB6393BF-3834-E3EC-6362-D1E726A7AAD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72" name="矩形 7471">
                    <a:extLst>
                      <a:ext uri="{FF2B5EF4-FFF2-40B4-BE49-F238E27FC236}">
                        <a16:creationId xmlns:a16="http://schemas.microsoft.com/office/drawing/2014/main" id="{E7A8C9AE-5F76-D9C1-D30A-362A0CF0AB6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73" name="矩形 7472">
                    <a:extLst>
                      <a:ext uri="{FF2B5EF4-FFF2-40B4-BE49-F238E27FC236}">
                        <a16:creationId xmlns:a16="http://schemas.microsoft.com/office/drawing/2014/main" id="{B7C5402C-0189-A3AC-6FFB-8FEFF77B653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74" name="矩形 7473">
                    <a:extLst>
                      <a:ext uri="{FF2B5EF4-FFF2-40B4-BE49-F238E27FC236}">
                        <a16:creationId xmlns:a16="http://schemas.microsoft.com/office/drawing/2014/main" id="{FCA8832F-891D-D979-D1F2-5B3BA59FDA4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182" name="群組 7181">
                  <a:extLst>
                    <a:ext uri="{FF2B5EF4-FFF2-40B4-BE49-F238E27FC236}">
                      <a16:creationId xmlns:a16="http://schemas.microsoft.com/office/drawing/2014/main" id="{BC41BF58-516F-C5F4-1D45-7F3436706753}"/>
                    </a:ext>
                  </a:extLst>
                </p:cNvPr>
                <p:cNvGrpSpPr/>
                <p:nvPr/>
              </p:nvGrpSpPr>
              <p:grpSpPr>
                <a:xfrm>
                  <a:off x="1961686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467" name="矩形 7466">
                    <a:extLst>
                      <a:ext uri="{FF2B5EF4-FFF2-40B4-BE49-F238E27FC236}">
                        <a16:creationId xmlns:a16="http://schemas.microsoft.com/office/drawing/2014/main" id="{CC0A2D70-A031-8979-ED51-41A27E0555F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68" name="矩形 7467">
                    <a:extLst>
                      <a:ext uri="{FF2B5EF4-FFF2-40B4-BE49-F238E27FC236}">
                        <a16:creationId xmlns:a16="http://schemas.microsoft.com/office/drawing/2014/main" id="{658F3ABA-83ED-F666-4E0E-66375A368F7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69" name="矩形 7468">
                    <a:extLst>
                      <a:ext uri="{FF2B5EF4-FFF2-40B4-BE49-F238E27FC236}">
                        <a16:creationId xmlns:a16="http://schemas.microsoft.com/office/drawing/2014/main" id="{9F3C5147-440E-1ADD-9358-2A646CF1BC5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70" name="矩形 7469">
                    <a:extLst>
                      <a:ext uri="{FF2B5EF4-FFF2-40B4-BE49-F238E27FC236}">
                        <a16:creationId xmlns:a16="http://schemas.microsoft.com/office/drawing/2014/main" id="{3010D470-5616-DF14-0594-92573C327C9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183" name="群組 7182">
                  <a:extLst>
                    <a:ext uri="{FF2B5EF4-FFF2-40B4-BE49-F238E27FC236}">
                      <a16:creationId xmlns:a16="http://schemas.microsoft.com/office/drawing/2014/main" id="{325B2EE0-1FC7-238C-F196-29CB6F9625BD}"/>
                    </a:ext>
                  </a:extLst>
                </p:cNvPr>
                <p:cNvGrpSpPr/>
                <p:nvPr/>
              </p:nvGrpSpPr>
              <p:grpSpPr>
                <a:xfrm>
                  <a:off x="2141594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7463" name="矩形 7462">
                    <a:extLst>
                      <a:ext uri="{FF2B5EF4-FFF2-40B4-BE49-F238E27FC236}">
                        <a16:creationId xmlns:a16="http://schemas.microsoft.com/office/drawing/2014/main" id="{29A4513A-A65D-25F8-BAEB-DA1BB75ABE3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64" name="矩形 7463">
                    <a:extLst>
                      <a:ext uri="{FF2B5EF4-FFF2-40B4-BE49-F238E27FC236}">
                        <a16:creationId xmlns:a16="http://schemas.microsoft.com/office/drawing/2014/main" id="{F3871E76-1ECE-9855-4E4C-09D2375349A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65" name="矩形 7464">
                    <a:extLst>
                      <a:ext uri="{FF2B5EF4-FFF2-40B4-BE49-F238E27FC236}">
                        <a16:creationId xmlns:a16="http://schemas.microsoft.com/office/drawing/2014/main" id="{9D85C617-F188-162A-5EAA-BF208355734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66" name="矩形 7465">
                    <a:extLst>
                      <a:ext uri="{FF2B5EF4-FFF2-40B4-BE49-F238E27FC236}">
                        <a16:creationId xmlns:a16="http://schemas.microsoft.com/office/drawing/2014/main" id="{6F9B3A33-21C2-62E8-3E02-831EB6395A4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184" name="群組 7183">
                  <a:extLst>
                    <a:ext uri="{FF2B5EF4-FFF2-40B4-BE49-F238E27FC236}">
                      <a16:creationId xmlns:a16="http://schemas.microsoft.com/office/drawing/2014/main" id="{F24CB6AD-2791-16D0-53D6-F290DA7FB6C0}"/>
                    </a:ext>
                  </a:extLst>
                </p:cNvPr>
                <p:cNvGrpSpPr/>
                <p:nvPr/>
              </p:nvGrpSpPr>
              <p:grpSpPr>
                <a:xfrm>
                  <a:off x="2141594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7459" name="矩形 7458">
                    <a:extLst>
                      <a:ext uri="{FF2B5EF4-FFF2-40B4-BE49-F238E27FC236}">
                        <a16:creationId xmlns:a16="http://schemas.microsoft.com/office/drawing/2014/main" id="{D72B80E4-734B-2E6D-0183-93FF55BDF5A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60" name="矩形 7459">
                    <a:extLst>
                      <a:ext uri="{FF2B5EF4-FFF2-40B4-BE49-F238E27FC236}">
                        <a16:creationId xmlns:a16="http://schemas.microsoft.com/office/drawing/2014/main" id="{53E90F7A-AF1F-35DF-99F7-3736EA887E6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61" name="矩形 7460">
                    <a:extLst>
                      <a:ext uri="{FF2B5EF4-FFF2-40B4-BE49-F238E27FC236}">
                        <a16:creationId xmlns:a16="http://schemas.microsoft.com/office/drawing/2014/main" id="{88A2A5FB-01A9-19F0-0EAE-E521F476E97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62" name="矩形 7461">
                    <a:extLst>
                      <a:ext uri="{FF2B5EF4-FFF2-40B4-BE49-F238E27FC236}">
                        <a16:creationId xmlns:a16="http://schemas.microsoft.com/office/drawing/2014/main" id="{F35C1AA7-C707-91AC-EF67-56114B92372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185" name="群組 7184">
                  <a:extLst>
                    <a:ext uri="{FF2B5EF4-FFF2-40B4-BE49-F238E27FC236}">
                      <a16:creationId xmlns:a16="http://schemas.microsoft.com/office/drawing/2014/main" id="{08A74569-619E-CB76-2A63-DFDFA5D25A22}"/>
                    </a:ext>
                  </a:extLst>
                </p:cNvPr>
                <p:cNvGrpSpPr/>
                <p:nvPr/>
              </p:nvGrpSpPr>
              <p:grpSpPr>
                <a:xfrm>
                  <a:off x="2141594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455" name="矩形 7454">
                    <a:extLst>
                      <a:ext uri="{FF2B5EF4-FFF2-40B4-BE49-F238E27FC236}">
                        <a16:creationId xmlns:a16="http://schemas.microsoft.com/office/drawing/2014/main" id="{8A3866BC-0F5A-47FC-1527-EA758F36F9C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56" name="矩形 7455">
                    <a:extLst>
                      <a:ext uri="{FF2B5EF4-FFF2-40B4-BE49-F238E27FC236}">
                        <a16:creationId xmlns:a16="http://schemas.microsoft.com/office/drawing/2014/main" id="{2AE05FB3-0541-0D68-9C3B-564A5342EFE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57" name="矩形 7456">
                    <a:extLst>
                      <a:ext uri="{FF2B5EF4-FFF2-40B4-BE49-F238E27FC236}">
                        <a16:creationId xmlns:a16="http://schemas.microsoft.com/office/drawing/2014/main" id="{8CAD59AC-CEA1-CD5B-2AB4-21C75C6481A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58" name="矩形 7457">
                    <a:extLst>
                      <a:ext uri="{FF2B5EF4-FFF2-40B4-BE49-F238E27FC236}">
                        <a16:creationId xmlns:a16="http://schemas.microsoft.com/office/drawing/2014/main" id="{AC0E0298-B6EC-4D88-D248-0A7FD801BF9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186" name="群組 7185">
                  <a:extLst>
                    <a:ext uri="{FF2B5EF4-FFF2-40B4-BE49-F238E27FC236}">
                      <a16:creationId xmlns:a16="http://schemas.microsoft.com/office/drawing/2014/main" id="{F20875A8-37D7-5774-CEE1-0EB6AA10B0C5}"/>
                    </a:ext>
                  </a:extLst>
                </p:cNvPr>
                <p:cNvGrpSpPr/>
                <p:nvPr/>
              </p:nvGrpSpPr>
              <p:grpSpPr>
                <a:xfrm>
                  <a:off x="2141594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451" name="矩形 7450">
                    <a:extLst>
                      <a:ext uri="{FF2B5EF4-FFF2-40B4-BE49-F238E27FC236}">
                        <a16:creationId xmlns:a16="http://schemas.microsoft.com/office/drawing/2014/main" id="{9D0342E5-3F43-5399-0FA3-550EBD32C2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52" name="矩形 7451">
                    <a:extLst>
                      <a:ext uri="{FF2B5EF4-FFF2-40B4-BE49-F238E27FC236}">
                        <a16:creationId xmlns:a16="http://schemas.microsoft.com/office/drawing/2014/main" id="{B283CFF1-6FC6-F8E7-5BB7-184B505E5B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53" name="矩形 7452">
                    <a:extLst>
                      <a:ext uri="{FF2B5EF4-FFF2-40B4-BE49-F238E27FC236}">
                        <a16:creationId xmlns:a16="http://schemas.microsoft.com/office/drawing/2014/main" id="{7BE86283-03D4-1F83-3E05-38273FDFBB6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54" name="矩形 7453">
                    <a:extLst>
                      <a:ext uri="{FF2B5EF4-FFF2-40B4-BE49-F238E27FC236}">
                        <a16:creationId xmlns:a16="http://schemas.microsoft.com/office/drawing/2014/main" id="{3C191761-FD7A-D1C0-3966-282C6B9DFCE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187" name="群組 7186">
                  <a:extLst>
                    <a:ext uri="{FF2B5EF4-FFF2-40B4-BE49-F238E27FC236}">
                      <a16:creationId xmlns:a16="http://schemas.microsoft.com/office/drawing/2014/main" id="{9C5B41C3-47AD-1BC0-84E7-2F6C2251927E}"/>
                    </a:ext>
                  </a:extLst>
                </p:cNvPr>
                <p:cNvGrpSpPr/>
                <p:nvPr/>
              </p:nvGrpSpPr>
              <p:grpSpPr>
                <a:xfrm>
                  <a:off x="2141594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447" name="矩形 7446">
                    <a:extLst>
                      <a:ext uri="{FF2B5EF4-FFF2-40B4-BE49-F238E27FC236}">
                        <a16:creationId xmlns:a16="http://schemas.microsoft.com/office/drawing/2014/main" id="{4BB11FFC-82D8-EC27-5F51-BE18606E7A1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48" name="矩形 7447">
                    <a:extLst>
                      <a:ext uri="{FF2B5EF4-FFF2-40B4-BE49-F238E27FC236}">
                        <a16:creationId xmlns:a16="http://schemas.microsoft.com/office/drawing/2014/main" id="{63018075-C45C-8D0F-B988-B4E56942E91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49" name="矩形 7448">
                    <a:extLst>
                      <a:ext uri="{FF2B5EF4-FFF2-40B4-BE49-F238E27FC236}">
                        <a16:creationId xmlns:a16="http://schemas.microsoft.com/office/drawing/2014/main" id="{BBF18286-2AE3-D41E-9C42-07E692DAC74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50" name="矩形 7449">
                    <a:extLst>
                      <a:ext uri="{FF2B5EF4-FFF2-40B4-BE49-F238E27FC236}">
                        <a16:creationId xmlns:a16="http://schemas.microsoft.com/office/drawing/2014/main" id="{028B5855-5920-D805-113C-412F9266C1A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529" name="群組 4528">
                  <a:extLst>
                    <a:ext uri="{FF2B5EF4-FFF2-40B4-BE49-F238E27FC236}">
                      <a16:creationId xmlns:a16="http://schemas.microsoft.com/office/drawing/2014/main" id="{EB8D4036-2459-3034-C1A4-BE4640AD2288}"/>
                    </a:ext>
                  </a:extLst>
                </p:cNvPr>
                <p:cNvGrpSpPr/>
                <p:nvPr/>
              </p:nvGrpSpPr>
              <p:grpSpPr>
                <a:xfrm>
                  <a:off x="2141594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443" name="矩形 7442">
                    <a:extLst>
                      <a:ext uri="{FF2B5EF4-FFF2-40B4-BE49-F238E27FC236}">
                        <a16:creationId xmlns:a16="http://schemas.microsoft.com/office/drawing/2014/main" id="{04E9BB38-1C81-A6CD-F0FE-856D46178C7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44" name="矩形 7443">
                    <a:extLst>
                      <a:ext uri="{FF2B5EF4-FFF2-40B4-BE49-F238E27FC236}">
                        <a16:creationId xmlns:a16="http://schemas.microsoft.com/office/drawing/2014/main" id="{BA9A6B2C-C514-91CC-F399-A46E77AD97D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45" name="矩形 7444">
                    <a:extLst>
                      <a:ext uri="{FF2B5EF4-FFF2-40B4-BE49-F238E27FC236}">
                        <a16:creationId xmlns:a16="http://schemas.microsoft.com/office/drawing/2014/main" id="{02675C15-281A-3DA1-CB78-1E50333F938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46" name="矩形 7445">
                    <a:extLst>
                      <a:ext uri="{FF2B5EF4-FFF2-40B4-BE49-F238E27FC236}">
                        <a16:creationId xmlns:a16="http://schemas.microsoft.com/office/drawing/2014/main" id="{66760BE0-BE33-8D40-D71D-AA589CE4DFF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530" name="群組 4529">
                  <a:extLst>
                    <a:ext uri="{FF2B5EF4-FFF2-40B4-BE49-F238E27FC236}">
                      <a16:creationId xmlns:a16="http://schemas.microsoft.com/office/drawing/2014/main" id="{DDA65439-04C9-D7A6-0FED-2D4C90B0C480}"/>
                    </a:ext>
                  </a:extLst>
                </p:cNvPr>
                <p:cNvGrpSpPr/>
                <p:nvPr/>
              </p:nvGrpSpPr>
              <p:grpSpPr>
                <a:xfrm>
                  <a:off x="2321502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7439" name="矩形 7438">
                    <a:extLst>
                      <a:ext uri="{FF2B5EF4-FFF2-40B4-BE49-F238E27FC236}">
                        <a16:creationId xmlns:a16="http://schemas.microsoft.com/office/drawing/2014/main" id="{E024009B-C770-3A0A-DF22-AF5AE38CF7E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40" name="矩形 7439">
                    <a:extLst>
                      <a:ext uri="{FF2B5EF4-FFF2-40B4-BE49-F238E27FC236}">
                        <a16:creationId xmlns:a16="http://schemas.microsoft.com/office/drawing/2014/main" id="{9F6579FF-67E1-34D1-CE3F-02880BA84FA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41" name="矩形 7440">
                    <a:extLst>
                      <a:ext uri="{FF2B5EF4-FFF2-40B4-BE49-F238E27FC236}">
                        <a16:creationId xmlns:a16="http://schemas.microsoft.com/office/drawing/2014/main" id="{E4C0635F-58D0-42E0-0030-736375F69EC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42" name="矩形 7441">
                    <a:extLst>
                      <a:ext uri="{FF2B5EF4-FFF2-40B4-BE49-F238E27FC236}">
                        <a16:creationId xmlns:a16="http://schemas.microsoft.com/office/drawing/2014/main" id="{D074F30A-D97A-C4F3-6030-B462AC2222C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531" name="群組 4530">
                  <a:extLst>
                    <a:ext uri="{FF2B5EF4-FFF2-40B4-BE49-F238E27FC236}">
                      <a16:creationId xmlns:a16="http://schemas.microsoft.com/office/drawing/2014/main" id="{EA2DD7C7-A95A-2DFB-F3F1-4A099A3C5C70}"/>
                    </a:ext>
                  </a:extLst>
                </p:cNvPr>
                <p:cNvGrpSpPr/>
                <p:nvPr/>
              </p:nvGrpSpPr>
              <p:grpSpPr>
                <a:xfrm>
                  <a:off x="2321502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7435" name="矩形 7434">
                    <a:extLst>
                      <a:ext uri="{FF2B5EF4-FFF2-40B4-BE49-F238E27FC236}">
                        <a16:creationId xmlns:a16="http://schemas.microsoft.com/office/drawing/2014/main" id="{DA5BAFF8-9A8A-351C-EEC7-E46FF92EB54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36" name="矩形 7435">
                    <a:extLst>
                      <a:ext uri="{FF2B5EF4-FFF2-40B4-BE49-F238E27FC236}">
                        <a16:creationId xmlns:a16="http://schemas.microsoft.com/office/drawing/2014/main" id="{C103440C-1029-5487-CCF7-4929B515AA7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37" name="矩形 7436">
                    <a:extLst>
                      <a:ext uri="{FF2B5EF4-FFF2-40B4-BE49-F238E27FC236}">
                        <a16:creationId xmlns:a16="http://schemas.microsoft.com/office/drawing/2014/main" id="{172A38F0-F6FF-4964-1359-9CDFFED3210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38" name="矩形 7437">
                    <a:extLst>
                      <a:ext uri="{FF2B5EF4-FFF2-40B4-BE49-F238E27FC236}">
                        <a16:creationId xmlns:a16="http://schemas.microsoft.com/office/drawing/2014/main" id="{895CA315-C158-A101-0CB3-99B2DE3EC93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350" name="群組 7349">
                  <a:extLst>
                    <a:ext uri="{FF2B5EF4-FFF2-40B4-BE49-F238E27FC236}">
                      <a16:creationId xmlns:a16="http://schemas.microsoft.com/office/drawing/2014/main" id="{DED318F4-13A3-8423-9F3C-80483B5D6400}"/>
                    </a:ext>
                  </a:extLst>
                </p:cNvPr>
                <p:cNvGrpSpPr/>
                <p:nvPr/>
              </p:nvGrpSpPr>
              <p:grpSpPr>
                <a:xfrm>
                  <a:off x="2321502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431" name="矩形 7430">
                    <a:extLst>
                      <a:ext uri="{FF2B5EF4-FFF2-40B4-BE49-F238E27FC236}">
                        <a16:creationId xmlns:a16="http://schemas.microsoft.com/office/drawing/2014/main" id="{461013CA-FCB7-AB24-CCDA-08F1C9EED51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32" name="矩形 7431">
                    <a:extLst>
                      <a:ext uri="{FF2B5EF4-FFF2-40B4-BE49-F238E27FC236}">
                        <a16:creationId xmlns:a16="http://schemas.microsoft.com/office/drawing/2014/main" id="{7D1DD5E3-68B7-D411-59DC-CCE5962C38F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33" name="矩形 7432">
                    <a:extLst>
                      <a:ext uri="{FF2B5EF4-FFF2-40B4-BE49-F238E27FC236}">
                        <a16:creationId xmlns:a16="http://schemas.microsoft.com/office/drawing/2014/main" id="{68221597-AA2B-54A5-8094-0597FA5D25D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34" name="矩形 7433">
                    <a:extLst>
                      <a:ext uri="{FF2B5EF4-FFF2-40B4-BE49-F238E27FC236}">
                        <a16:creationId xmlns:a16="http://schemas.microsoft.com/office/drawing/2014/main" id="{D1EC2B20-BB32-285F-BFBA-AE39E735DA8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351" name="群組 7350">
                  <a:extLst>
                    <a:ext uri="{FF2B5EF4-FFF2-40B4-BE49-F238E27FC236}">
                      <a16:creationId xmlns:a16="http://schemas.microsoft.com/office/drawing/2014/main" id="{8DCA6ADA-2112-C126-16E5-96E6A79F0A2F}"/>
                    </a:ext>
                  </a:extLst>
                </p:cNvPr>
                <p:cNvGrpSpPr/>
                <p:nvPr/>
              </p:nvGrpSpPr>
              <p:grpSpPr>
                <a:xfrm>
                  <a:off x="2321502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427" name="矩形 7426">
                    <a:extLst>
                      <a:ext uri="{FF2B5EF4-FFF2-40B4-BE49-F238E27FC236}">
                        <a16:creationId xmlns:a16="http://schemas.microsoft.com/office/drawing/2014/main" id="{52AA8800-2973-46AC-992A-B66439331A6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28" name="矩形 7427">
                    <a:extLst>
                      <a:ext uri="{FF2B5EF4-FFF2-40B4-BE49-F238E27FC236}">
                        <a16:creationId xmlns:a16="http://schemas.microsoft.com/office/drawing/2014/main" id="{C109C7A5-5979-77E5-445E-65F42658CA0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29" name="矩形 7428">
                    <a:extLst>
                      <a:ext uri="{FF2B5EF4-FFF2-40B4-BE49-F238E27FC236}">
                        <a16:creationId xmlns:a16="http://schemas.microsoft.com/office/drawing/2014/main" id="{ADCB81CD-7F6C-FF55-7D0F-D2E274274DF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30" name="矩形 7429">
                    <a:extLst>
                      <a:ext uri="{FF2B5EF4-FFF2-40B4-BE49-F238E27FC236}">
                        <a16:creationId xmlns:a16="http://schemas.microsoft.com/office/drawing/2014/main" id="{053A8E50-033B-55CC-C92A-76DDF3A486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352" name="群組 7351">
                  <a:extLst>
                    <a:ext uri="{FF2B5EF4-FFF2-40B4-BE49-F238E27FC236}">
                      <a16:creationId xmlns:a16="http://schemas.microsoft.com/office/drawing/2014/main" id="{F73E1626-5174-8CC0-BADE-4F3B19A39320}"/>
                    </a:ext>
                  </a:extLst>
                </p:cNvPr>
                <p:cNvGrpSpPr/>
                <p:nvPr/>
              </p:nvGrpSpPr>
              <p:grpSpPr>
                <a:xfrm>
                  <a:off x="2321502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423" name="矩形 7422">
                    <a:extLst>
                      <a:ext uri="{FF2B5EF4-FFF2-40B4-BE49-F238E27FC236}">
                        <a16:creationId xmlns:a16="http://schemas.microsoft.com/office/drawing/2014/main" id="{710C1981-A97F-7B28-575C-C5086631514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24" name="矩形 7423">
                    <a:extLst>
                      <a:ext uri="{FF2B5EF4-FFF2-40B4-BE49-F238E27FC236}">
                        <a16:creationId xmlns:a16="http://schemas.microsoft.com/office/drawing/2014/main" id="{A7EF9303-5931-D678-27D6-1231C7C8020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25" name="矩形 7424">
                    <a:extLst>
                      <a:ext uri="{FF2B5EF4-FFF2-40B4-BE49-F238E27FC236}">
                        <a16:creationId xmlns:a16="http://schemas.microsoft.com/office/drawing/2014/main" id="{C4AD3A39-A5F5-7A53-8F31-B85582B2729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26" name="矩形 7425">
                    <a:extLst>
                      <a:ext uri="{FF2B5EF4-FFF2-40B4-BE49-F238E27FC236}">
                        <a16:creationId xmlns:a16="http://schemas.microsoft.com/office/drawing/2014/main" id="{400040EA-A1B6-A69A-E51D-9DE25FD52D1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353" name="群組 7352">
                  <a:extLst>
                    <a:ext uri="{FF2B5EF4-FFF2-40B4-BE49-F238E27FC236}">
                      <a16:creationId xmlns:a16="http://schemas.microsoft.com/office/drawing/2014/main" id="{FCDCE0C2-0B26-7996-5314-14FA476FB7BB}"/>
                    </a:ext>
                  </a:extLst>
                </p:cNvPr>
                <p:cNvGrpSpPr/>
                <p:nvPr/>
              </p:nvGrpSpPr>
              <p:grpSpPr>
                <a:xfrm>
                  <a:off x="2321502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419" name="矩形 7418">
                    <a:extLst>
                      <a:ext uri="{FF2B5EF4-FFF2-40B4-BE49-F238E27FC236}">
                        <a16:creationId xmlns:a16="http://schemas.microsoft.com/office/drawing/2014/main" id="{C8C52306-4523-0553-0C2B-C1C65E68FDB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20" name="矩形 7419">
                    <a:extLst>
                      <a:ext uri="{FF2B5EF4-FFF2-40B4-BE49-F238E27FC236}">
                        <a16:creationId xmlns:a16="http://schemas.microsoft.com/office/drawing/2014/main" id="{FBF120F8-BAB0-922A-E4C9-C2A28CD0247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21" name="矩形 7420">
                    <a:extLst>
                      <a:ext uri="{FF2B5EF4-FFF2-40B4-BE49-F238E27FC236}">
                        <a16:creationId xmlns:a16="http://schemas.microsoft.com/office/drawing/2014/main" id="{3BCF5BF9-5376-F6F7-C2A6-D29D46609F5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422" name="矩形 7421">
                    <a:extLst>
                      <a:ext uri="{FF2B5EF4-FFF2-40B4-BE49-F238E27FC236}">
                        <a16:creationId xmlns:a16="http://schemas.microsoft.com/office/drawing/2014/main" id="{23935C3A-97D5-EEC2-3318-EC31DF83FF6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354" name="群組 7353">
                  <a:extLst>
                    <a:ext uri="{FF2B5EF4-FFF2-40B4-BE49-F238E27FC236}">
                      <a16:creationId xmlns:a16="http://schemas.microsoft.com/office/drawing/2014/main" id="{FC193602-4C60-FA12-5699-2922F88816F1}"/>
                    </a:ext>
                  </a:extLst>
                </p:cNvPr>
                <p:cNvGrpSpPr/>
                <p:nvPr/>
              </p:nvGrpSpPr>
              <p:grpSpPr>
                <a:xfrm>
                  <a:off x="1780625" y="2318555"/>
                  <a:ext cx="181165" cy="1449481"/>
                  <a:chOff x="1780625" y="2318555"/>
                  <a:chExt cx="181165" cy="1449481"/>
                </a:xfrm>
              </p:grpSpPr>
              <p:grpSp>
                <p:nvGrpSpPr>
                  <p:cNvPr id="7379" name="群組 7378">
                    <a:extLst>
                      <a:ext uri="{FF2B5EF4-FFF2-40B4-BE49-F238E27FC236}">
                        <a16:creationId xmlns:a16="http://schemas.microsoft.com/office/drawing/2014/main" id="{442A4F88-0E98-22F4-EFA5-3B8B5D8DD57B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318555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7415" name="矩形 7414">
                      <a:extLst>
                        <a:ext uri="{FF2B5EF4-FFF2-40B4-BE49-F238E27FC236}">
                          <a16:creationId xmlns:a16="http://schemas.microsoft.com/office/drawing/2014/main" id="{E1051856-74B4-8E88-38E7-8D3D48A6A9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16" name="矩形 7415">
                      <a:extLst>
                        <a:ext uri="{FF2B5EF4-FFF2-40B4-BE49-F238E27FC236}">
                          <a16:creationId xmlns:a16="http://schemas.microsoft.com/office/drawing/2014/main" id="{2C1E8016-5675-CFF4-AA2D-59D3461950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17" name="矩形 7416">
                      <a:extLst>
                        <a:ext uri="{FF2B5EF4-FFF2-40B4-BE49-F238E27FC236}">
                          <a16:creationId xmlns:a16="http://schemas.microsoft.com/office/drawing/2014/main" id="{6E8A50ED-DD87-E456-71B9-0DE17C1DD9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18" name="矩形 7417">
                      <a:extLst>
                        <a:ext uri="{FF2B5EF4-FFF2-40B4-BE49-F238E27FC236}">
                          <a16:creationId xmlns:a16="http://schemas.microsoft.com/office/drawing/2014/main" id="{CA849B9B-2312-0B95-F982-9F024F7A92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7380" name="群組 7379">
                    <a:extLst>
                      <a:ext uri="{FF2B5EF4-FFF2-40B4-BE49-F238E27FC236}">
                        <a16:creationId xmlns:a16="http://schemas.microsoft.com/office/drawing/2014/main" id="{DD2B3261-E892-C514-2A80-F3146CC98F48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499720"/>
                    <a:ext cx="181165" cy="181165"/>
                    <a:chOff x="2316942" y="3474719"/>
                    <a:chExt cx="332508" cy="332508"/>
                  </a:xfrm>
                  <a:solidFill>
                    <a:srgbClr val="FF5050"/>
                  </a:solidFill>
                </p:grpSpPr>
                <p:sp>
                  <p:nvSpPr>
                    <p:cNvPr id="7411" name="矩形 7410">
                      <a:extLst>
                        <a:ext uri="{FF2B5EF4-FFF2-40B4-BE49-F238E27FC236}">
                          <a16:creationId xmlns:a16="http://schemas.microsoft.com/office/drawing/2014/main" id="{947C69A5-E606-9499-7B0A-060B36C223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12" name="矩形 7411">
                      <a:extLst>
                        <a:ext uri="{FF2B5EF4-FFF2-40B4-BE49-F238E27FC236}">
                          <a16:creationId xmlns:a16="http://schemas.microsoft.com/office/drawing/2014/main" id="{0B362C05-F3DD-9948-D5A0-47568B37EF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13" name="矩形 7412">
                      <a:extLst>
                        <a:ext uri="{FF2B5EF4-FFF2-40B4-BE49-F238E27FC236}">
                          <a16:creationId xmlns:a16="http://schemas.microsoft.com/office/drawing/2014/main" id="{22715D21-75DC-D0FC-8595-6389FA75FE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14" name="矩形 7413">
                      <a:extLst>
                        <a:ext uri="{FF2B5EF4-FFF2-40B4-BE49-F238E27FC236}">
                          <a16:creationId xmlns:a16="http://schemas.microsoft.com/office/drawing/2014/main" id="{AB5CCE9E-C2B9-55A6-97F2-7350EB8BA9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7381" name="群組 7380">
                    <a:extLst>
                      <a:ext uri="{FF2B5EF4-FFF2-40B4-BE49-F238E27FC236}">
                        <a16:creationId xmlns:a16="http://schemas.microsoft.com/office/drawing/2014/main" id="{218021A7-1FDC-3AEF-D153-8CDFF74A9818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680965"/>
                    <a:ext cx="181165" cy="181165"/>
                    <a:chOff x="2316942" y="3142211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7407" name="矩形 7406">
                      <a:extLst>
                        <a:ext uri="{FF2B5EF4-FFF2-40B4-BE49-F238E27FC236}">
                          <a16:creationId xmlns:a16="http://schemas.microsoft.com/office/drawing/2014/main" id="{3CF35358-7EE7-BD1D-3C19-931F4F2F62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08" name="矩形 7407">
                      <a:extLst>
                        <a:ext uri="{FF2B5EF4-FFF2-40B4-BE49-F238E27FC236}">
                          <a16:creationId xmlns:a16="http://schemas.microsoft.com/office/drawing/2014/main" id="{7F742013-B574-B81F-C98C-76D3077063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09" name="矩形 7408">
                      <a:extLst>
                        <a:ext uri="{FF2B5EF4-FFF2-40B4-BE49-F238E27FC236}">
                          <a16:creationId xmlns:a16="http://schemas.microsoft.com/office/drawing/2014/main" id="{C9F3F79B-433C-A8E2-FAE7-93816EF6AEA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10" name="矩形 7409">
                      <a:extLst>
                        <a:ext uri="{FF2B5EF4-FFF2-40B4-BE49-F238E27FC236}">
                          <a16:creationId xmlns:a16="http://schemas.microsoft.com/office/drawing/2014/main" id="{B5E6AC72-01C1-551D-F495-321DAD0A72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7382" name="群組 7381">
                    <a:extLst>
                      <a:ext uri="{FF2B5EF4-FFF2-40B4-BE49-F238E27FC236}">
                        <a16:creationId xmlns:a16="http://schemas.microsoft.com/office/drawing/2014/main" id="{6EDDC4E8-5CAD-25F3-C8BA-7E36B4C4F17A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862130"/>
                    <a:ext cx="181165" cy="181165"/>
                    <a:chOff x="2316942" y="3474719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7403" name="矩形 7402">
                      <a:extLst>
                        <a:ext uri="{FF2B5EF4-FFF2-40B4-BE49-F238E27FC236}">
                          <a16:creationId xmlns:a16="http://schemas.microsoft.com/office/drawing/2014/main" id="{FE045C35-F274-643C-8FB8-83BC587E37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04" name="矩形 7403">
                      <a:extLst>
                        <a:ext uri="{FF2B5EF4-FFF2-40B4-BE49-F238E27FC236}">
                          <a16:creationId xmlns:a16="http://schemas.microsoft.com/office/drawing/2014/main" id="{99D9425E-7EB1-CE6F-A89B-AA3FA346B3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05" name="矩形 7404">
                      <a:extLst>
                        <a:ext uri="{FF2B5EF4-FFF2-40B4-BE49-F238E27FC236}">
                          <a16:creationId xmlns:a16="http://schemas.microsoft.com/office/drawing/2014/main" id="{1395E610-D4D1-5F19-FAD2-616E5C2A13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06" name="矩形 7405">
                      <a:extLst>
                        <a:ext uri="{FF2B5EF4-FFF2-40B4-BE49-F238E27FC236}">
                          <a16:creationId xmlns:a16="http://schemas.microsoft.com/office/drawing/2014/main" id="{D9B2CE29-359A-2B89-38FC-07A7800157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7383" name="群組 7382">
                    <a:extLst>
                      <a:ext uri="{FF2B5EF4-FFF2-40B4-BE49-F238E27FC236}">
                        <a16:creationId xmlns:a16="http://schemas.microsoft.com/office/drawing/2014/main" id="{547085D0-34F6-5AC3-21C0-1FC637CD5063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043375"/>
                    <a:ext cx="181165" cy="181165"/>
                    <a:chOff x="2316942" y="3142211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7399" name="矩形 7398">
                      <a:extLst>
                        <a:ext uri="{FF2B5EF4-FFF2-40B4-BE49-F238E27FC236}">
                          <a16:creationId xmlns:a16="http://schemas.microsoft.com/office/drawing/2014/main" id="{1CE9C78B-CC5D-AA86-C42B-196ADFE7D1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00" name="矩形 7399">
                      <a:extLst>
                        <a:ext uri="{FF2B5EF4-FFF2-40B4-BE49-F238E27FC236}">
                          <a16:creationId xmlns:a16="http://schemas.microsoft.com/office/drawing/2014/main" id="{42AA142D-B30D-E0A6-E50C-160547A24F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01" name="矩形 7400">
                      <a:extLst>
                        <a:ext uri="{FF2B5EF4-FFF2-40B4-BE49-F238E27FC236}">
                          <a16:creationId xmlns:a16="http://schemas.microsoft.com/office/drawing/2014/main" id="{E0EDA9DB-FBE1-A9BB-44F7-7A9217BA05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402" name="矩形 7401">
                      <a:extLst>
                        <a:ext uri="{FF2B5EF4-FFF2-40B4-BE49-F238E27FC236}">
                          <a16:creationId xmlns:a16="http://schemas.microsoft.com/office/drawing/2014/main" id="{0B2321F4-0715-F25B-83C4-CF70E67F70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7384" name="群組 7383">
                    <a:extLst>
                      <a:ext uri="{FF2B5EF4-FFF2-40B4-BE49-F238E27FC236}">
                        <a16:creationId xmlns:a16="http://schemas.microsoft.com/office/drawing/2014/main" id="{E9BEB677-446A-AD4A-9AE9-6EC4B96B644B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224540"/>
                    <a:ext cx="181165" cy="181165"/>
                    <a:chOff x="2316942" y="3474719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7395" name="矩形 7394">
                      <a:extLst>
                        <a:ext uri="{FF2B5EF4-FFF2-40B4-BE49-F238E27FC236}">
                          <a16:creationId xmlns:a16="http://schemas.microsoft.com/office/drawing/2014/main" id="{EACC4BD5-65BC-727C-A556-DD69BD693F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396" name="矩形 7395">
                      <a:extLst>
                        <a:ext uri="{FF2B5EF4-FFF2-40B4-BE49-F238E27FC236}">
                          <a16:creationId xmlns:a16="http://schemas.microsoft.com/office/drawing/2014/main" id="{261F526E-6C45-8DC4-50D1-AAC72DF956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397" name="矩形 7396">
                      <a:extLst>
                        <a:ext uri="{FF2B5EF4-FFF2-40B4-BE49-F238E27FC236}">
                          <a16:creationId xmlns:a16="http://schemas.microsoft.com/office/drawing/2014/main" id="{023FDA0A-0E1B-F944-977C-1A371D7193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398" name="矩形 7397">
                      <a:extLst>
                        <a:ext uri="{FF2B5EF4-FFF2-40B4-BE49-F238E27FC236}">
                          <a16:creationId xmlns:a16="http://schemas.microsoft.com/office/drawing/2014/main" id="{17988F9F-41CB-D3CD-C625-50D7C62877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7385" name="群組 7384">
                    <a:extLst>
                      <a:ext uri="{FF2B5EF4-FFF2-40B4-BE49-F238E27FC236}">
                        <a16:creationId xmlns:a16="http://schemas.microsoft.com/office/drawing/2014/main" id="{F92804E9-4B22-5AC0-38C3-C39739911634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405706"/>
                    <a:ext cx="181165" cy="181165"/>
                    <a:chOff x="2316942" y="3142211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7391" name="矩形 7390">
                      <a:extLst>
                        <a:ext uri="{FF2B5EF4-FFF2-40B4-BE49-F238E27FC236}">
                          <a16:creationId xmlns:a16="http://schemas.microsoft.com/office/drawing/2014/main" id="{9C531AA4-E335-EFE1-70AF-70796B46FB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392" name="矩形 7391">
                      <a:extLst>
                        <a:ext uri="{FF2B5EF4-FFF2-40B4-BE49-F238E27FC236}">
                          <a16:creationId xmlns:a16="http://schemas.microsoft.com/office/drawing/2014/main" id="{B9305B9B-07AC-A09F-C40B-172CFADF1B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393" name="矩形 7392">
                      <a:extLst>
                        <a:ext uri="{FF2B5EF4-FFF2-40B4-BE49-F238E27FC236}">
                          <a16:creationId xmlns:a16="http://schemas.microsoft.com/office/drawing/2014/main" id="{F8CFFD40-09CC-67AC-9BC5-93D21E08E6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394" name="矩形 7393">
                      <a:extLst>
                        <a:ext uri="{FF2B5EF4-FFF2-40B4-BE49-F238E27FC236}">
                          <a16:creationId xmlns:a16="http://schemas.microsoft.com/office/drawing/2014/main" id="{480B5DE5-4E04-4F16-EA50-6BBD4AC8CF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7386" name="群組 7385">
                    <a:extLst>
                      <a:ext uri="{FF2B5EF4-FFF2-40B4-BE49-F238E27FC236}">
                        <a16:creationId xmlns:a16="http://schemas.microsoft.com/office/drawing/2014/main" id="{BEC3D5B2-49B1-40B8-1272-857944263BB6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586871"/>
                    <a:ext cx="181165" cy="181165"/>
                    <a:chOff x="2316942" y="3474719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7387" name="矩形 7386">
                      <a:extLst>
                        <a:ext uri="{FF2B5EF4-FFF2-40B4-BE49-F238E27FC236}">
                          <a16:creationId xmlns:a16="http://schemas.microsoft.com/office/drawing/2014/main" id="{A69079AD-3AF5-1E91-D195-CB7D543D98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388" name="矩形 7387">
                      <a:extLst>
                        <a:ext uri="{FF2B5EF4-FFF2-40B4-BE49-F238E27FC236}">
                          <a16:creationId xmlns:a16="http://schemas.microsoft.com/office/drawing/2014/main" id="{B921F27C-4C7C-3CA2-4150-E92DDF842A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389" name="矩形 7388">
                      <a:extLst>
                        <a:ext uri="{FF2B5EF4-FFF2-40B4-BE49-F238E27FC236}">
                          <a16:creationId xmlns:a16="http://schemas.microsoft.com/office/drawing/2014/main" id="{D750FD87-D680-B0C9-57C2-EEA45B1388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7390" name="矩形 7389">
                      <a:extLst>
                        <a:ext uri="{FF2B5EF4-FFF2-40B4-BE49-F238E27FC236}">
                          <a16:creationId xmlns:a16="http://schemas.microsoft.com/office/drawing/2014/main" id="{B10413AA-7AB3-B362-2093-D468ED6721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  <p:grpSp>
              <p:nvGrpSpPr>
                <p:cNvPr id="7355" name="群組 7354">
                  <a:extLst>
                    <a:ext uri="{FF2B5EF4-FFF2-40B4-BE49-F238E27FC236}">
                      <a16:creationId xmlns:a16="http://schemas.microsoft.com/office/drawing/2014/main" id="{0191F2E4-1BD0-5E7B-C24A-A8B867E4777A}"/>
                    </a:ext>
                  </a:extLst>
                </p:cNvPr>
                <p:cNvGrpSpPr/>
                <p:nvPr/>
              </p:nvGrpSpPr>
              <p:grpSpPr>
                <a:xfrm>
                  <a:off x="1961686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375" name="矩形 7374">
                    <a:extLst>
                      <a:ext uri="{FF2B5EF4-FFF2-40B4-BE49-F238E27FC236}">
                        <a16:creationId xmlns:a16="http://schemas.microsoft.com/office/drawing/2014/main" id="{901962D6-A887-7530-A03A-9736839EE16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76" name="矩形 7375">
                    <a:extLst>
                      <a:ext uri="{FF2B5EF4-FFF2-40B4-BE49-F238E27FC236}">
                        <a16:creationId xmlns:a16="http://schemas.microsoft.com/office/drawing/2014/main" id="{EEC863A0-94EB-319A-1B33-39DDC0BA61D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77" name="矩形 7376">
                    <a:extLst>
                      <a:ext uri="{FF2B5EF4-FFF2-40B4-BE49-F238E27FC236}">
                        <a16:creationId xmlns:a16="http://schemas.microsoft.com/office/drawing/2014/main" id="{28B59355-3F9A-7479-F6A9-A5DEC9F8D8D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78" name="矩形 7377">
                    <a:extLst>
                      <a:ext uri="{FF2B5EF4-FFF2-40B4-BE49-F238E27FC236}">
                        <a16:creationId xmlns:a16="http://schemas.microsoft.com/office/drawing/2014/main" id="{6D26FD87-EDF9-1CD0-3121-3FCB2149CD5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358" name="群組 7357">
                  <a:extLst>
                    <a:ext uri="{FF2B5EF4-FFF2-40B4-BE49-F238E27FC236}">
                      <a16:creationId xmlns:a16="http://schemas.microsoft.com/office/drawing/2014/main" id="{7C8F1B74-B76A-D202-2000-C4D34CB186C9}"/>
                    </a:ext>
                  </a:extLst>
                </p:cNvPr>
                <p:cNvGrpSpPr/>
                <p:nvPr/>
              </p:nvGrpSpPr>
              <p:grpSpPr>
                <a:xfrm>
                  <a:off x="1961686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371" name="矩形 7370">
                    <a:extLst>
                      <a:ext uri="{FF2B5EF4-FFF2-40B4-BE49-F238E27FC236}">
                        <a16:creationId xmlns:a16="http://schemas.microsoft.com/office/drawing/2014/main" id="{6BF0B57D-5918-37CE-A90C-307139E5593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72" name="矩形 7371">
                    <a:extLst>
                      <a:ext uri="{FF2B5EF4-FFF2-40B4-BE49-F238E27FC236}">
                        <a16:creationId xmlns:a16="http://schemas.microsoft.com/office/drawing/2014/main" id="{BEE3237C-B99B-F087-9CB2-39F751CD155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73" name="矩形 7372">
                    <a:extLst>
                      <a:ext uri="{FF2B5EF4-FFF2-40B4-BE49-F238E27FC236}">
                        <a16:creationId xmlns:a16="http://schemas.microsoft.com/office/drawing/2014/main" id="{9942954D-E284-7442-E49A-20D2AC72785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74" name="矩形 7373">
                    <a:extLst>
                      <a:ext uri="{FF2B5EF4-FFF2-40B4-BE49-F238E27FC236}">
                        <a16:creationId xmlns:a16="http://schemas.microsoft.com/office/drawing/2014/main" id="{6E4939B0-CFDC-F8BC-0130-E24E3C64252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7359" name="群組 7358">
                  <a:extLst>
                    <a:ext uri="{FF2B5EF4-FFF2-40B4-BE49-F238E27FC236}">
                      <a16:creationId xmlns:a16="http://schemas.microsoft.com/office/drawing/2014/main" id="{73522811-958D-2638-93E1-CD778368A227}"/>
                    </a:ext>
                  </a:extLst>
                </p:cNvPr>
                <p:cNvGrpSpPr/>
                <p:nvPr/>
              </p:nvGrpSpPr>
              <p:grpSpPr>
                <a:xfrm>
                  <a:off x="2141594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367" name="矩形 7366">
                    <a:extLst>
                      <a:ext uri="{FF2B5EF4-FFF2-40B4-BE49-F238E27FC236}">
                        <a16:creationId xmlns:a16="http://schemas.microsoft.com/office/drawing/2014/main" id="{4C34EC70-C873-1AF8-0180-2D3BD17E24E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68" name="矩形 7367">
                    <a:extLst>
                      <a:ext uri="{FF2B5EF4-FFF2-40B4-BE49-F238E27FC236}">
                        <a16:creationId xmlns:a16="http://schemas.microsoft.com/office/drawing/2014/main" id="{03C058D2-6B1B-7AE1-69A5-E5B14336F3A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69" name="矩形 7368">
                    <a:extLst>
                      <a:ext uri="{FF2B5EF4-FFF2-40B4-BE49-F238E27FC236}">
                        <a16:creationId xmlns:a16="http://schemas.microsoft.com/office/drawing/2014/main" id="{C8B430C8-543A-D43F-3D54-1AD0DD47B02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70" name="矩形 7369">
                    <a:extLst>
                      <a:ext uri="{FF2B5EF4-FFF2-40B4-BE49-F238E27FC236}">
                        <a16:creationId xmlns:a16="http://schemas.microsoft.com/office/drawing/2014/main" id="{3F38AD6E-8515-0510-1068-194F770DFE0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698" name="群組 4697">
                  <a:extLst>
                    <a:ext uri="{FF2B5EF4-FFF2-40B4-BE49-F238E27FC236}">
                      <a16:creationId xmlns:a16="http://schemas.microsoft.com/office/drawing/2014/main" id="{F976A1B3-C86B-0906-80C4-4DAD0BE70328}"/>
                    </a:ext>
                  </a:extLst>
                </p:cNvPr>
                <p:cNvGrpSpPr/>
                <p:nvPr/>
              </p:nvGrpSpPr>
              <p:grpSpPr>
                <a:xfrm>
                  <a:off x="2141594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7363" name="矩形 7362">
                    <a:extLst>
                      <a:ext uri="{FF2B5EF4-FFF2-40B4-BE49-F238E27FC236}">
                        <a16:creationId xmlns:a16="http://schemas.microsoft.com/office/drawing/2014/main" id="{89A209C8-2F8F-E113-ECA3-7C0717DF657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64" name="矩形 7363">
                    <a:extLst>
                      <a:ext uri="{FF2B5EF4-FFF2-40B4-BE49-F238E27FC236}">
                        <a16:creationId xmlns:a16="http://schemas.microsoft.com/office/drawing/2014/main" id="{20E0235E-E529-21F3-E22C-1AB0F07BCF6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65" name="矩形 7364">
                    <a:extLst>
                      <a:ext uri="{FF2B5EF4-FFF2-40B4-BE49-F238E27FC236}">
                        <a16:creationId xmlns:a16="http://schemas.microsoft.com/office/drawing/2014/main" id="{FA447FDE-E13B-1F02-D7ED-F6E98F46DD4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66" name="矩形 7365">
                    <a:extLst>
                      <a:ext uri="{FF2B5EF4-FFF2-40B4-BE49-F238E27FC236}">
                        <a16:creationId xmlns:a16="http://schemas.microsoft.com/office/drawing/2014/main" id="{B4028381-A403-7851-3A67-407477502BB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865" name="群組 4864">
                  <a:extLst>
                    <a:ext uri="{FF2B5EF4-FFF2-40B4-BE49-F238E27FC236}">
                      <a16:creationId xmlns:a16="http://schemas.microsoft.com/office/drawing/2014/main" id="{A898C856-B459-856E-794D-0CA41B3C5CB1}"/>
                    </a:ext>
                  </a:extLst>
                </p:cNvPr>
                <p:cNvGrpSpPr/>
                <p:nvPr/>
              </p:nvGrpSpPr>
              <p:grpSpPr>
                <a:xfrm>
                  <a:off x="2321502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392" name="矩形 5391">
                    <a:extLst>
                      <a:ext uri="{FF2B5EF4-FFF2-40B4-BE49-F238E27FC236}">
                        <a16:creationId xmlns:a16="http://schemas.microsoft.com/office/drawing/2014/main" id="{0DB0560D-DAEF-F663-1AC8-9DFA6445C82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60" name="矩形 7359">
                    <a:extLst>
                      <a:ext uri="{FF2B5EF4-FFF2-40B4-BE49-F238E27FC236}">
                        <a16:creationId xmlns:a16="http://schemas.microsoft.com/office/drawing/2014/main" id="{A1F2DC3B-AC23-531C-D1C5-9FA4B82AB4D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61" name="矩形 7360">
                    <a:extLst>
                      <a:ext uri="{FF2B5EF4-FFF2-40B4-BE49-F238E27FC236}">
                        <a16:creationId xmlns:a16="http://schemas.microsoft.com/office/drawing/2014/main" id="{F97E020E-5687-1D2E-842A-3A566CEC4E1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7362" name="矩形 7361">
                    <a:extLst>
                      <a:ext uri="{FF2B5EF4-FFF2-40B4-BE49-F238E27FC236}">
                        <a16:creationId xmlns:a16="http://schemas.microsoft.com/office/drawing/2014/main" id="{85233F83-A900-117F-DECD-4EBAE59D7D5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866" name="群組 4865">
                  <a:extLst>
                    <a:ext uri="{FF2B5EF4-FFF2-40B4-BE49-F238E27FC236}">
                      <a16:creationId xmlns:a16="http://schemas.microsoft.com/office/drawing/2014/main" id="{391B0D4C-DB36-0928-1564-DA9ADF1C0EF8}"/>
                    </a:ext>
                  </a:extLst>
                </p:cNvPr>
                <p:cNvGrpSpPr/>
                <p:nvPr/>
              </p:nvGrpSpPr>
              <p:grpSpPr>
                <a:xfrm>
                  <a:off x="2321502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4867" name="矩形 4866">
                    <a:extLst>
                      <a:ext uri="{FF2B5EF4-FFF2-40B4-BE49-F238E27FC236}">
                        <a16:creationId xmlns:a16="http://schemas.microsoft.com/office/drawing/2014/main" id="{D69E7353-5497-8332-CBDE-FBCB9308C63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4869" name="矩形 4868">
                    <a:extLst>
                      <a:ext uri="{FF2B5EF4-FFF2-40B4-BE49-F238E27FC236}">
                        <a16:creationId xmlns:a16="http://schemas.microsoft.com/office/drawing/2014/main" id="{1CCE6196-CFA5-DDD4-DF86-CFC93094DCE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4870" name="矩形 4869">
                    <a:extLst>
                      <a:ext uri="{FF2B5EF4-FFF2-40B4-BE49-F238E27FC236}">
                        <a16:creationId xmlns:a16="http://schemas.microsoft.com/office/drawing/2014/main" id="{7303DA33-2702-DEF5-E091-845DA3280DC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69" name="矩形 5368">
                    <a:extLst>
                      <a:ext uri="{FF2B5EF4-FFF2-40B4-BE49-F238E27FC236}">
                        <a16:creationId xmlns:a16="http://schemas.microsoft.com/office/drawing/2014/main" id="{12EC9C28-AE47-5D75-7664-5986C411CDA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sp>
            <p:nvSpPr>
              <p:cNvPr id="7173" name="矩形 7172">
                <a:extLst>
                  <a:ext uri="{FF2B5EF4-FFF2-40B4-BE49-F238E27FC236}">
                    <a16:creationId xmlns:a16="http://schemas.microsoft.com/office/drawing/2014/main" id="{81B2B772-B6E3-1745-2D09-72CB224730C2}"/>
                  </a:ext>
                </a:extLst>
              </p:cNvPr>
              <p:cNvSpPr/>
              <p:nvPr/>
            </p:nvSpPr>
            <p:spPr>
              <a:xfrm>
                <a:off x="2660905" y="1692619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2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174" name="矩形 7173">
                <a:extLst>
                  <a:ext uri="{FF2B5EF4-FFF2-40B4-BE49-F238E27FC236}">
                    <a16:creationId xmlns:a16="http://schemas.microsoft.com/office/drawing/2014/main" id="{164F6E50-1477-A637-721E-03ECDCEB547F}"/>
                  </a:ext>
                </a:extLst>
              </p:cNvPr>
              <p:cNvSpPr/>
              <p:nvPr/>
            </p:nvSpPr>
            <p:spPr>
              <a:xfrm>
                <a:off x="3090732" y="1692619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3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175" name="直線單箭頭接點 7174">
                <a:extLst>
                  <a:ext uri="{FF2B5EF4-FFF2-40B4-BE49-F238E27FC236}">
                    <a16:creationId xmlns:a16="http://schemas.microsoft.com/office/drawing/2014/main" id="{D80ADBD7-21DA-4A20-1A12-AD84946E40A6}"/>
                  </a:ext>
                </a:extLst>
              </p:cNvPr>
              <p:cNvCxnSpPr>
                <a:cxnSpLocks/>
                <a:stCxn id="7173" idx="3"/>
                <a:endCxn id="7174" idx="1"/>
              </p:cNvCxnSpPr>
              <p:nvPr/>
            </p:nvCxnSpPr>
            <p:spPr>
              <a:xfrm>
                <a:off x="2931395" y="1942073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6" name="直線單箭頭接點 7175">
                <a:extLst>
                  <a:ext uri="{FF2B5EF4-FFF2-40B4-BE49-F238E27FC236}">
                    <a16:creationId xmlns:a16="http://schemas.microsoft.com/office/drawing/2014/main" id="{0C98D049-9850-9071-5ED1-E663103BF511}"/>
                  </a:ext>
                </a:extLst>
              </p:cNvPr>
              <p:cNvCxnSpPr>
                <a:cxnSpLocks/>
                <a:stCxn id="7174" idx="3"/>
              </p:cNvCxnSpPr>
              <p:nvPr/>
            </p:nvCxnSpPr>
            <p:spPr>
              <a:xfrm>
                <a:off x="3361222" y="1942073"/>
                <a:ext cx="16903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60" name="群組 8659">
            <a:extLst>
              <a:ext uri="{FF2B5EF4-FFF2-40B4-BE49-F238E27FC236}">
                <a16:creationId xmlns:a16="http://schemas.microsoft.com/office/drawing/2014/main" id="{F5F4E1CF-42FA-9E5A-956B-10DB32D3950D}"/>
              </a:ext>
            </a:extLst>
          </p:cNvPr>
          <p:cNvGrpSpPr/>
          <p:nvPr/>
        </p:nvGrpSpPr>
        <p:grpSpPr>
          <a:xfrm>
            <a:off x="6042042" y="2227915"/>
            <a:ext cx="4713472" cy="2391119"/>
            <a:chOff x="5826943" y="2901278"/>
            <a:chExt cx="4713472" cy="2391119"/>
          </a:xfrm>
        </p:grpSpPr>
        <p:grpSp>
          <p:nvGrpSpPr>
            <p:cNvPr id="8659" name="群組 8658">
              <a:extLst>
                <a:ext uri="{FF2B5EF4-FFF2-40B4-BE49-F238E27FC236}">
                  <a16:creationId xmlns:a16="http://schemas.microsoft.com/office/drawing/2014/main" id="{C6990F9E-AD07-2FE0-F7B6-FDA48972E605}"/>
                </a:ext>
              </a:extLst>
            </p:cNvPr>
            <p:cNvGrpSpPr/>
            <p:nvPr/>
          </p:nvGrpSpPr>
          <p:grpSpPr>
            <a:xfrm>
              <a:off x="7513137" y="3559108"/>
              <a:ext cx="722042" cy="1449481"/>
              <a:chOff x="7513137" y="3559108"/>
              <a:chExt cx="722042" cy="1449481"/>
            </a:xfrm>
          </p:grpSpPr>
          <p:grpSp>
            <p:nvGrpSpPr>
              <p:cNvPr id="8328" name="群組 8327">
                <a:extLst>
                  <a:ext uri="{FF2B5EF4-FFF2-40B4-BE49-F238E27FC236}">
                    <a16:creationId xmlns:a16="http://schemas.microsoft.com/office/drawing/2014/main" id="{14ED90D8-2D8F-EBE0-D1A5-8EE7278D19DC}"/>
                  </a:ext>
                </a:extLst>
              </p:cNvPr>
              <p:cNvGrpSpPr/>
              <p:nvPr/>
            </p:nvGrpSpPr>
            <p:grpSpPr>
              <a:xfrm>
                <a:off x="7694198" y="3559108"/>
                <a:ext cx="181165" cy="181165"/>
                <a:chOff x="2316942" y="3142211"/>
                <a:chExt cx="332508" cy="332508"/>
              </a:xfrm>
              <a:solidFill>
                <a:srgbClr val="00AFEE"/>
              </a:solidFill>
            </p:grpSpPr>
            <p:sp>
              <p:nvSpPr>
                <p:cNvPr id="8655" name="矩形 8654">
                  <a:extLst>
                    <a:ext uri="{FF2B5EF4-FFF2-40B4-BE49-F238E27FC236}">
                      <a16:creationId xmlns:a16="http://schemas.microsoft.com/office/drawing/2014/main" id="{22A51359-7E78-7C70-954E-B1A43B9D52CF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56" name="矩形 8655">
                  <a:extLst>
                    <a:ext uri="{FF2B5EF4-FFF2-40B4-BE49-F238E27FC236}">
                      <a16:creationId xmlns:a16="http://schemas.microsoft.com/office/drawing/2014/main" id="{0A8AA41F-93D9-8218-1A6C-CE5EF5870E1B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57" name="矩形 8656">
                  <a:extLst>
                    <a:ext uri="{FF2B5EF4-FFF2-40B4-BE49-F238E27FC236}">
                      <a16:creationId xmlns:a16="http://schemas.microsoft.com/office/drawing/2014/main" id="{8FB54B55-56C4-4791-DD0E-2D9955DE84F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58" name="矩形 8657">
                  <a:extLst>
                    <a:ext uri="{FF2B5EF4-FFF2-40B4-BE49-F238E27FC236}">
                      <a16:creationId xmlns:a16="http://schemas.microsoft.com/office/drawing/2014/main" id="{18007F8A-CB01-7934-A56D-846DD8AD61D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29" name="群組 8328">
                <a:extLst>
                  <a:ext uri="{FF2B5EF4-FFF2-40B4-BE49-F238E27FC236}">
                    <a16:creationId xmlns:a16="http://schemas.microsoft.com/office/drawing/2014/main" id="{61FDA99B-ED30-FF44-7B0C-2697D0368A4C}"/>
                  </a:ext>
                </a:extLst>
              </p:cNvPr>
              <p:cNvGrpSpPr/>
              <p:nvPr/>
            </p:nvGrpSpPr>
            <p:grpSpPr>
              <a:xfrm>
                <a:off x="7694198" y="3740273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8651" name="矩形 8650">
                  <a:extLst>
                    <a:ext uri="{FF2B5EF4-FFF2-40B4-BE49-F238E27FC236}">
                      <a16:creationId xmlns:a16="http://schemas.microsoft.com/office/drawing/2014/main" id="{BCAE309A-AF3B-D4DC-598C-88C9F066112E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52" name="矩形 8651">
                  <a:extLst>
                    <a:ext uri="{FF2B5EF4-FFF2-40B4-BE49-F238E27FC236}">
                      <a16:creationId xmlns:a16="http://schemas.microsoft.com/office/drawing/2014/main" id="{81829F58-EA9E-7070-A22C-30A78B83D1E8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53" name="矩形 8652">
                  <a:extLst>
                    <a:ext uri="{FF2B5EF4-FFF2-40B4-BE49-F238E27FC236}">
                      <a16:creationId xmlns:a16="http://schemas.microsoft.com/office/drawing/2014/main" id="{EB91EB4B-C294-8308-8E36-CF0E02D6898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54" name="矩形 8653">
                  <a:extLst>
                    <a:ext uri="{FF2B5EF4-FFF2-40B4-BE49-F238E27FC236}">
                      <a16:creationId xmlns:a16="http://schemas.microsoft.com/office/drawing/2014/main" id="{BCBFB5B8-DCDD-CF18-FC61-EEC208CC732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30" name="群組 8329">
                <a:extLst>
                  <a:ext uri="{FF2B5EF4-FFF2-40B4-BE49-F238E27FC236}">
                    <a16:creationId xmlns:a16="http://schemas.microsoft.com/office/drawing/2014/main" id="{25BFEDE8-9052-E184-D2EE-459B408D9C3E}"/>
                  </a:ext>
                </a:extLst>
              </p:cNvPr>
              <p:cNvGrpSpPr/>
              <p:nvPr/>
            </p:nvGrpSpPr>
            <p:grpSpPr>
              <a:xfrm>
                <a:off x="7694198" y="392151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8647" name="矩形 8646">
                  <a:extLst>
                    <a:ext uri="{FF2B5EF4-FFF2-40B4-BE49-F238E27FC236}">
                      <a16:creationId xmlns:a16="http://schemas.microsoft.com/office/drawing/2014/main" id="{E5A4B502-F91F-8BF0-83B1-2C9EB9B5C1D6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48" name="矩形 8647">
                  <a:extLst>
                    <a:ext uri="{FF2B5EF4-FFF2-40B4-BE49-F238E27FC236}">
                      <a16:creationId xmlns:a16="http://schemas.microsoft.com/office/drawing/2014/main" id="{3A0313FF-B852-0809-AC24-75ADAEEA7DF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49" name="矩形 8648">
                  <a:extLst>
                    <a:ext uri="{FF2B5EF4-FFF2-40B4-BE49-F238E27FC236}">
                      <a16:creationId xmlns:a16="http://schemas.microsoft.com/office/drawing/2014/main" id="{02B3C306-C1E9-2496-A1EF-BB852A571C8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50" name="矩形 8649">
                  <a:extLst>
                    <a:ext uri="{FF2B5EF4-FFF2-40B4-BE49-F238E27FC236}">
                      <a16:creationId xmlns:a16="http://schemas.microsoft.com/office/drawing/2014/main" id="{4487974C-C0A9-A24A-2B73-B6F9B0AFD9A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31" name="群組 8330">
                <a:extLst>
                  <a:ext uri="{FF2B5EF4-FFF2-40B4-BE49-F238E27FC236}">
                    <a16:creationId xmlns:a16="http://schemas.microsoft.com/office/drawing/2014/main" id="{4ACE7FBC-D08E-4FDF-F69D-939BBAA2625E}"/>
                  </a:ext>
                </a:extLst>
              </p:cNvPr>
              <p:cNvGrpSpPr/>
              <p:nvPr/>
            </p:nvGrpSpPr>
            <p:grpSpPr>
              <a:xfrm>
                <a:off x="7694198" y="410268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8643" name="矩形 8642">
                  <a:extLst>
                    <a:ext uri="{FF2B5EF4-FFF2-40B4-BE49-F238E27FC236}">
                      <a16:creationId xmlns:a16="http://schemas.microsoft.com/office/drawing/2014/main" id="{21EE6C1A-C02D-DB88-806E-C9B5CC8BB583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44" name="矩形 8643">
                  <a:extLst>
                    <a:ext uri="{FF2B5EF4-FFF2-40B4-BE49-F238E27FC236}">
                      <a16:creationId xmlns:a16="http://schemas.microsoft.com/office/drawing/2014/main" id="{AFB594EC-A7FA-75DB-3841-73E83C293E6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45" name="矩形 8644">
                  <a:extLst>
                    <a:ext uri="{FF2B5EF4-FFF2-40B4-BE49-F238E27FC236}">
                      <a16:creationId xmlns:a16="http://schemas.microsoft.com/office/drawing/2014/main" id="{7699111A-ABBB-47F6-7AD7-43C34DE45C2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46" name="矩形 8645">
                  <a:extLst>
                    <a:ext uri="{FF2B5EF4-FFF2-40B4-BE49-F238E27FC236}">
                      <a16:creationId xmlns:a16="http://schemas.microsoft.com/office/drawing/2014/main" id="{B0FD50AD-8651-3083-7B88-1CCD30954CAA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32" name="群組 8331">
                <a:extLst>
                  <a:ext uri="{FF2B5EF4-FFF2-40B4-BE49-F238E27FC236}">
                    <a16:creationId xmlns:a16="http://schemas.microsoft.com/office/drawing/2014/main" id="{F397ABD1-8FDA-203D-3C06-AFDADF74B8FC}"/>
                  </a:ext>
                </a:extLst>
              </p:cNvPr>
              <p:cNvGrpSpPr/>
              <p:nvPr/>
            </p:nvGrpSpPr>
            <p:grpSpPr>
              <a:xfrm>
                <a:off x="7694198" y="428392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8639" name="矩形 8638">
                  <a:extLst>
                    <a:ext uri="{FF2B5EF4-FFF2-40B4-BE49-F238E27FC236}">
                      <a16:creationId xmlns:a16="http://schemas.microsoft.com/office/drawing/2014/main" id="{284ED4DA-75ED-2098-1633-202B150B861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40" name="矩形 8639">
                  <a:extLst>
                    <a:ext uri="{FF2B5EF4-FFF2-40B4-BE49-F238E27FC236}">
                      <a16:creationId xmlns:a16="http://schemas.microsoft.com/office/drawing/2014/main" id="{31FB4305-0197-71C6-E68F-A35BCE2D10D8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41" name="矩形 8640">
                  <a:extLst>
                    <a:ext uri="{FF2B5EF4-FFF2-40B4-BE49-F238E27FC236}">
                      <a16:creationId xmlns:a16="http://schemas.microsoft.com/office/drawing/2014/main" id="{4B3D01C3-3A41-E98A-846E-CEB71070E26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42" name="矩形 8641">
                  <a:extLst>
                    <a:ext uri="{FF2B5EF4-FFF2-40B4-BE49-F238E27FC236}">
                      <a16:creationId xmlns:a16="http://schemas.microsoft.com/office/drawing/2014/main" id="{2F057D30-19AA-13E3-011C-3098B1C943E3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33" name="群組 8332">
                <a:extLst>
                  <a:ext uri="{FF2B5EF4-FFF2-40B4-BE49-F238E27FC236}">
                    <a16:creationId xmlns:a16="http://schemas.microsoft.com/office/drawing/2014/main" id="{A21B1D6C-3716-18F0-9B12-C34833575A86}"/>
                  </a:ext>
                </a:extLst>
              </p:cNvPr>
              <p:cNvGrpSpPr/>
              <p:nvPr/>
            </p:nvGrpSpPr>
            <p:grpSpPr>
              <a:xfrm>
                <a:off x="7694198" y="446509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8635" name="矩形 8634">
                  <a:extLst>
                    <a:ext uri="{FF2B5EF4-FFF2-40B4-BE49-F238E27FC236}">
                      <a16:creationId xmlns:a16="http://schemas.microsoft.com/office/drawing/2014/main" id="{BD9F0DD7-EFA8-48A1-2B3B-1F795331DC0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36" name="矩形 8635">
                  <a:extLst>
                    <a:ext uri="{FF2B5EF4-FFF2-40B4-BE49-F238E27FC236}">
                      <a16:creationId xmlns:a16="http://schemas.microsoft.com/office/drawing/2014/main" id="{60E00F9F-AD47-0E71-7FDA-C84E9403B58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37" name="矩形 8636">
                  <a:extLst>
                    <a:ext uri="{FF2B5EF4-FFF2-40B4-BE49-F238E27FC236}">
                      <a16:creationId xmlns:a16="http://schemas.microsoft.com/office/drawing/2014/main" id="{A770E0E6-011F-DDCD-2E4F-0887867ECF0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38" name="矩形 8637">
                  <a:extLst>
                    <a:ext uri="{FF2B5EF4-FFF2-40B4-BE49-F238E27FC236}">
                      <a16:creationId xmlns:a16="http://schemas.microsoft.com/office/drawing/2014/main" id="{8E638E86-B4A6-B4B3-A27D-09C44EC4557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34" name="群組 8333">
                <a:extLst>
                  <a:ext uri="{FF2B5EF4-FFF2-40B4-BE49-F238E27FC236}">
                    <a16:creationId xmlns:a16="http://schemas.microsoft.com/office/drawing/2014/main" id="{14CCC8A3-0352-23AF-23D1-6E3F08D9C29A}"/>
                  </a:ext>
                </a:extLst>
              </p:cNvPr>
              <p:cNvGrpSpPr/>
              <p:nvPr/>
            </p:nvGrpSpPr>
            <p:grpSpPr>
              <a:xfrm>
                <a:off x="7874106" y="3559108"/>
                <a:ext cx="181165" cy="181165"/>
                <a:chOff x="2316942" y="3142211"/>
                <a:chExt cx="332508" cy="332508"/>
              </a:xfrm>
              <a:solidFill>
                <a:srgbClr val="00AFEE"/>
              </a:solidFill>
            </p:grpSpPr>
            <p:sp>
              <p:nvSpPr>
                <p:cNvPr id="8631" name="矩形 8630">
                  <a:extLst>
                    <a:ext uri="{FF2B5EF4-FFF2-40B4-BE49-F238E27FC236}">
                      <a16:creationId xmlns:a16="http://schemas.microsoft.com/office/drawing/2014/main" id="{806B77CA-1CC1-B42A-7FDA-85B50A59C43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32" name="矩形 8631">
                  <a:extLst>
                    <a:ext uri="{FF2B5EF4-FFF2-40B4-BE49-F238E27FC236}">
                      <a16:creationId xmlns:a16="http://schemas.microsoft.com/office/drawing/2014/main" id="{D8122EB5-57F4-7BB5-D470-FCF7BE2B9488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33" name="矩形 8632">
                  <a:extLst>
                    <a:ext uri="{FF2B5EF4-FFF2-40B4-BE49-F238E27FC236}">
                      <a16:creationId xmlns:a16="http://schemas.microsoft.com/office/drawing/2014/main" id="{41B708E0-347D-D23A-B901-67986B18251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34" name="矩形 8633">
                  <a:extLst>
                    <a:ext uri="{FF2B5EF4-FFF2-40B4-BE49-F238E27FC236}">
                      <a16:creationId xmlns:a16="http://schemas.microsoft.com/office/drawing/2014/main" id="{176DE186-B067-5415-6C6C-C45F0FA54119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35" name="群組 8334">
                <a:extLst>
                  <a:ext uri="{FF2B5EF4-FFF2-40B4-BE49-F238E27FC236}">
                    <a16:creationId xmlns:a16="http://schemas.microsoft.com/office/drawing/2014/main" id="{AFF619BE-E80C-6035-C699-390BAE88E955}"/>
                  </a:ext>
                </a:extLst>
              </p:cNvPr>
              <p:cNvGrpSpPr/>
              <p:nvPr/>
            </p:nvGrpSpPr>
            <p:grpSpPr>
              <a:xfrm>
                <a:off x="7874106" y="3740273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8627" name="矩形 8626">
                  <a:extLst>
                    <a:ext uri="{FF2B5EF4-FFF2-40B4-BE49-F238E27FC236}">
                      <a16:creationId xmlns:a16="http://schemas.microsoft.com/office/drawing/2014/main" id="{99A38D99-5113-6C99-0A3D-099CDD44CF4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28" name="矩形 8627">
                  <a:extLst>
                    <a:ext uri="{FF2B5EF4-FFF2-40B4-BE49-F238E27FC236}">
                      <a16:creationId xmlns:a16="http://schemas.microsoft.com/office/drawing/2014/main" id="{CA260EB2-FD60-4A5F-DC2D-C8A9A987F518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29" name="矩形 8628">
                  <a:extLst>
                    <a:ext uri="{FF2B5EF4-FFF2-40B4-BE49-F238E27FC236}">
                      <a16:creationId xmlns:a16="http://schemas.microsoft.com/office/drawing/2014/main" id="{FD87AC52-870C-0D13-E6F8-6F3943560F6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30" name="矩形 8629">
                  <a:extLst>
                    <a:ext uri="{FF2B5EF4-FFF2-40B4-BE49-F238E27FC236}">
                      <a16:creationId xmlns:a16="http://schemas.microsoft.com/office/drawing/2014/main" id="{01D30515-74EA-98F8-2FBD-44713F9C576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36" name="群組 8335">
                <a:extLst>
                  <a:ext uri="{FF2B5EF4-FFF2-40B4-BE49-F238E27FC236}">
                    <a16:creationId xmlns:a16="http://schemas.microsoft.com/office/drawing/2014/main" id="{65B88837-8625-DF2E-95ED-17B2AEC9BF57}"/>
                  </a:ext>
                </a:extLst>
              </p:cNvPr>
              <p:cNvGrpSpPr/>
              <p:nvPr/>
            </p:nvGrpSpPr>
            <p:grpSpPr>
              <a:xfrm>
                <a:off x="7874106" y="392151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8623" name="矩形 8622">
                  <a:extLst>
                    <a:ext uri="{FF2B5EF4-FFF2-40B4-BE49-F238E27FC236}">
                      <a16:creationId xmlns:a16="http://schemas.microsoft.com/office/drawing/2014/main" id="{5DADB874-1608-177B-32FC-387CEBE4C39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24" name="矩形 8623">
                  <a:extLst>
                    <a:ext uri="{FF2B5EF4-FFF2-40B4-BE49-F238E27FC236}">
                      <a16:creationId xmlns:a16="http://schemas.microsoft.com/office/drawing/2014/main" id="{14D4DB3E-7643-27D5-4402-AE25E2CCE8D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25" name="矩形 8624">
                  <a:extLst>
                    <a:ext uri="{FF2B5EF4-FFF2-40B4-BE49-F238E27FC236}">
                      <a16:creationId xmlns:a16="http://schemas.microsoft.com/office/drawing/2014/main" id="{C8A7E0D8-70FD-8BD4-CEA1-1DC8314AE11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26" name="矩形 8625">
                  <a:extLst>
                    <a:ext uri="{FF2B5EF4-FFF2-40B4-BE49-F238E27FC236}">
                      <a16:creationId xmlns:a16="http://schemas.microsoft.com/office/drawing/2014/main" id="{DB946F3B-7C67-08C9-64CD-B56F41A3368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37" name="群組 8336">
                <a:extLst>
                  <a:ext uri="{FF2B5EF4-FFF2-40B4-BE49-F238E27FC236}">
                    <a16:creationId xmlns:a16="http://schemas.microsoft.com/office/drawing/2014/main" id="{C675C44B-2AD8-3A0C-EA90-93FBA780C315}"/>
                  </a:ext>
                </a:extLst>
              </p:cNvPr>
              <p:cNvGrpSpPr/>
              <p:nvPr/>
            </p:nvGrpSpPr>
            <p:grpSpPr>
              <a:xfrm>
                <a:off x="7874106" y="410268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8619" name="矩形 8618">
                  <a:extLst>
                    <a:ext uri="{FF2B5EF4-FFF2-40B4-BE49-F238E27FC236}">
                      <a16:creationId xmlns:a16="http://schemas.microsoft.com/office/drawing/2014/main" id="{A38866FD-DA80-5101-E14F-7CDB1CBA176E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20" name="矩形 8619">
                  <a:extLst>
                    <a:ext uri="{FF2B5EF4-FFF2-40B4-BE49-F238E27FC236}">
                      <a16:creationId xmlns:a16="http://schemas.microsoft.com/office/drawing/2014/main" id="{732EADCF-5E2D-351D-9C8D-6F5612060C5C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21" name="矩形 8620">
                  <a:extLst>
                    <a:ext uri="{FF2B5EF4-FFF2-40B4-BE49-F238E27FC236}">
                      <a16:creationId xmlns:a16="http://schemas.microsoft.com/office/drawing/2014/main" id="{7775E6E8-AE17-F3DE-8167-A9BE81FC7631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22" name="矩形 8621">
                  <a:extLst>
                    <a:ext uri="{FF2B5EF4-FFF2-40B4-BE49-F238E27FC236}">
                      <a16:creationId xmlns:a16="http://schemas.microsoft.com/office/drawing/2014/main" id="{A5F032C0-5A9E-2676-D544-943B63CE8D0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38" name="群組 8337">
                <a:extLst>
                  <a:ext uri="{FF2B5EF4-FFF2-40B4-BE49-F238E27FC236}">
                    <a16:creationId xmlns:a16="http://schemas.microsoft.com/office/drawing/2014/main" id="{2C22AED6-EC2E-805C-3367-3D6777E07F38}"/>
                  </a:ext>
                </a:extLst>
              </p:cNvPr>
              <p:cNvGrpSpPr/>
              <p:nvPr/>
            </p:nvGrpSpPr>
            <p:grpSpPr>
              <a:xfrm>
                <a:off x="7874106" y="428392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8615" name="矩形 8614">
                  <a:extLst>
                    <a:ext uri="{FF2B5EF4-FFF2-40B4-BE49-F238E27FC236}">
                      <a16:creationId xmlns:a16="http://schemas.microsoft.com/office/drawing/2014/main" id="{965DB242-0222-A98A-E09A-0AAD141EE72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16" name="矩形 8615">
                  <a:extLst>
                    <a:ext uri="{FF2B5EF4-FFF2-40B4-BE49-F238E27FC236}">
                      <a16:creationId xmlns:a16="http://schemas.microsoft.com/office/drawing/2014/main" id="{3FF0707E-92F9-1797-7734-68EB9D8017DB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17" name="矩形 8616">
                  <a:extLst>
                    <a:ext uri="{FF2B5EF4-FFF2-40B4-BE49-F238E27FC236}">
                      <a16:creationId xmlns:a16="http://schemas.microsoft.com/office/drawing/2014/main" id="{FC4C46AA-32B2-5C0E-DDD8-5D63C515D09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18" name="矩形 8617">
                  <a:extLst>
                    <a:ext uri="{FF2B5EF4-FFF2-40B4-BE49-F238E27FC236}">
                      <a16:creationId xmlns:a16="http://schemas.microsoft.com/office/drawing/2014/main" id="{B8D9381D-6C22-2495-42D0-D5776E565DE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39" name="群組 8338">
                <a:extLst>
                  <a:ext uri="{FF2B5EF4-FFF2-40B4-BE49-F238E27FC236}">
                    <a16:creationId xmlns:a16="http://schemas.microsoft.com/office/drawing/2014/main" id="{95BA38C1-562C-E852-77F7-232E054A3EFC}"/>
                  </a:ext>
                </a:extLst>
              </p:cNvPr>
              <p:cNvGrpSpPr/>
              <p:nvPr/>
            </p:nvGrpSpPr>
            <p:grpSpPr>
              <a:xfrm>
                <a:off x="7874106" y="446509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8611" name="矩形 8610">
                  <a:extLst>
                    <a:ext uri="{FF2B5EF4-FFF2-40B4-BE49-F238E27FC236}">
                      <a16:creationId xmlns:a16="http://schemas.microsoft.com/office/drawing/2014/main" id="{C6D4173C-2F5F-248C-E93D-2F3CB39BE4A2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12" name="矩形 8611">
                  <a:extLst>
                    <a:ext uri="{FF2B5EF4-FFF2-40B4-BE49-F238E27FC236}">
                      <a16:creationId xmlns:a16="http://schemas.microsoft.com/office/drawing/2014/main" id="{591CD582-CBA4-9B52-A1E8-F23F37145E7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13" name="矩形 8612">
                  <a:extLst>
                    <a:ext uri="{FF2B5EF4-FFF2-40B4-BE49-F238E27FC236}">
                      <a16:creationId xmlns:a16="http://schemas.microsoft.com/office/drawing/2014/main" id="{07C2B864-6CA0-71A8-AED0-F6C432B43E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14" name="矩形 8613">
                  <a:extLst>
                    <a:ext uri="{FF2B5EF4-FFF2-40B4-BE49-F238E27FC236}">
                      <a16:creationId xmlns:a16="http://schemas.microsoft.com/office/drawing/2014/main" id="{A2B9165A-1D33-F9FD-23B9-259FBB1A2C5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40" name="群組 8339">
                <a:extLst>
                  <a:ext uri="{FF2B5EF4-FFF2-40B4-BE49-F238E27FC236}">
                    <a16:creationId xmlns:a16="http://schemas.microsoft.com/office/drawing/2014/main" id="{9F1EC464-F707-7EAC-5143-4D17983CDF95}"/>
                  </a:ext>
                </a:extLst>
              </p:cNvPr>
              <p:cNvGrpSpPr/>
              <p:nvPr/>
            </p:nvGrpSpPr>
            <p:grpSpPr>
              <a:xfrm>
                <a:off x="8054014" y="3559108"/>
                <a:ext cx="181165" cy="181165"/>
                <a:chOff x="2316942" y="3142211"/>
                <a:chExt cx="332508" cy="332508"/>
              </a:xfrm>
              <a:solidFill>
                <a:srgbClr val="00AFEE"/>
              </a:solidFill>
            </p:grpSpPr>
            <p:sp>
              <p:nvSpPr>
                <p:cNvPr id="8607" name="矩形 8606">
                  <a:extLst>
                    <a:ext uri="{FF2B5EF4-FFF2-40B4-BE49-F238E27FC236}">
                      <a16:creationId xmlns:a16="http://schemas.microsoft.com/office/drawing/2014/main" id="{355C6571-0D3F-18AE-1128-4D0123EA89FC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08" name="矩形 8607">
                  <a:extLst>
                    <a:ext uri="{FF2B5EF4-FFF2-40B4-BE49-F238E27FC236}">
                      <a16:creationId xmlns:a16="http://schemas.microsoft.com/office/drawing/2014/main" id="{10CA3F15-8D39-52EE-363C-6605FA129A3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09" name="矩形 8608">
                  <a:extLst>
                    <a:ext uri="{FF2B5EF4-FFF2-40B4-BE49-F238E27FC236}">
                      <a16:creationId xmlns:a16="http://schemas.microsoft.com/office/drawing/2014/main" id="{E1A77C1E-09F9-56EB-1A89-E1C65CEEE13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10" name="矩形 8609">
                  <a:extLst>
                    <a:ext uri="{FF2B5EF4-FFF2-40B4-BE49-F238E27FC236}">
                      <a16:creationId xmlns:a16="http://schemas.microsoft.com/office/drawing/2014/main" id="{65DEB211-36AB-365A-3B3C-0AC85A62CA6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41" name="群組 8340">
                <a:extLst>
                  <a:ext uri="{FF2B5EF4-FFF2-40B4-BE49-F238E27FC236}">
                    <a16:creationId xmlns:a16="http://schemas.microsoft.com/office/drawing/2014/main" id="{370021A0-FD35-8CC0-A98A-42C411C97E46}"/>
                  </a:ext>
                </a:extLst>
              </p:cNvPr>
              <p:cNvGrpSpPr/>
              <p:nvPr/>
            </p:nvGrpSpPr>
            <p:grpSpPr>
              <a:xfrm>
                <a:off x="8054014" y="3740273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8603" name="矩形 8602">
                  <a:extLst>
                    <a:ext uri="{FF2B5EF4-FFF2-40B4-BE49-F238E27FC236}">
                      <a16:creationId xmlns:a16="http://schemas.microsoft.com/office/drawing/2014/main" id="{01707AA3-3349-B62B-994F-80FB71352B2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04" name="矩形 8603">
                  <a:extLst>
                    <a:ext uri="{FF2B5EF4-FFF2-40B4-BE49-F238E27FC236}">
                      <a16:creationId xmlns:a16="http://schemas.microsoft.com/office/drawing/2014/main" id="{96B56B16-D3A7-D110-D333-A1804DB75B9C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05" name="矩形 8604">
                  <a:extLst>
                    <a:ext uri="{FF2B5EF4-FFF2-40B4-BE49-F238E27FC236}">
                      <a16:creationId xmlns:a16="http://schemas.microsoft.com/office/drawing/2014/main" id="{866E5684-7386-8E54-28ED-2AB352D737B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06" name="矩形 8605">
                  <a:extLst>
                    <a:ext uri="{FF2B5EF4-FFF2-40B4-BE49-F238E27FC236}">
                      <a16:creationId xmlns:a16="http://schemas.microsoft.com/office/drawing/2014/main" id="{74E850FE-94B7-ECCC-2A96-857E3C050B4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42" name="群組 8341">
                <a:extLst>
                  <a:ext uri="{FF2B5EF4-FFF2-40B4-BE49-F238E27FC236}">
                    <a16:creationId xmlns:a16="http://schemas.microsoft.com/office/drawing/2014/main" id="{3D391458-9432-F38B-5B72-5D47D5518CC3}"/>
                  </a:ext>
                </a:extLst>
              </p:cNvPr>
              <p:cNvGrpSpPr/>
              <p:nvPr/>
            </p:nvGrpSpPr>
            <p:grpSpPr>
              <a:xfrm>
                <a:off x="8054014" y="392151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8599" name="矩形 8598">
                  <a:extLst>
                    <a:ext uri="{FF2B5EF4-FFF2-40B4-BE49-F238E27FC236}">
                      <a16:creationId xmlns:a16="http://schemas.microsoft.com/office/drawing/2014/main" id="{8D899AFE-56D5-6198-EF2C-7F360DA03F0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00" name="矩形 8599">
                  <a:extLst>
                    <a:ext uri="{FF2B5EF4-FFF2-40B4-BE49-F238E27FC236}">
                      <a16:creationId xmlns:a16="http://schemas.microsoft.com/office/drawing/2014/main" id="{CFECAE39-ED8B-A654-B95A-945F8DCAF28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01" name="矩形 8600">
                  <a:extLst>
                    <a:ext uri="{FF2B5EF4-FFF2-40B4-BE49-F238E27FC236}">
                      <a16:creationId xmlns:a16="http://schemas.microsoft.com/office/drawing/2014/main" id="{5F2BE091-141E-9E9D-C33B-2BB53A569E7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602" name="矩形 8601">
                  <a:extLst>
                    <a:ext uri="{FF2B5EF4-FFF2-40B4-BE49-F238E27FC236}">
                      <a16:creationId xmlns:a16="http://schemas.microsoft.com/office/drawing/2014/main" id="{74890358-305D-E190-F6D7-0CC225B53FC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43" name="群組 8342">
                <a:extLst>
                  <a:ext uri="{FF2B5EF4-FFF2-40B4-BE49-F238E27FC236}">
                    <a16:creationId xmlns:a16="http://schemas.microsoft.com/office/drawing/2014/main" id="{675736B7-569C-1924-B6ED-961542D7B753}"/>
                  </a:ext>
                </a:extLst>
              </p:cNvPr>
              <p:cNvGrpSpPr/>
              <p:nvPr/>
            </p:nvGrpSpPr>
            <p:grpSpPr>
              <a:xfrm>
                <a:off x="8054014" y="410268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8595" name="矩形 8594">
                  <a:extLst>
                    <a:ext uri="{FF2B5EF4-FFF2-40B4-BE49-F238E27FC236}">
                      <a16:creationId xmlns:a16="http://schemas.microsoft.com/office/drawing/2014/main" id="{34D17134-750D-9F6F-D07D-50E7C3D40F8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96" name="矩形 8595">
                  <a:extLst>
                    <a:ext uri="{FF2B5EF4-FFF2-40B4-BE49-F238E27FC236}">
                      <a16:creationId xmlns:a16="http://schemas.microsoft.com/office/drawing/2014/main" id="{02BBF79C-1F86-2B90-D35B-EBA569C5993C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97" name="矩形 8596">
                  <a:extLst>
                    <a:ext uri="{FF2B5EF4-FFF2-40B4-BE49-F238E27FC236}">
                      <a16:creationId xmlns:a16="http://schemas.microsoft.com/office/drawing/2014/main" id="{B755E61E-BB75-DC90-C747-CF05D2185B5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98" name="矩形 8597">
                  <a:extLst>
                    <a:ext uri="{FF2B5EF4-FFF2-40B4-BE49-F238E27FC236}">
                      <a16:creationId xmlns:a16="http://schemas.microsoft.com/office/drawing/2014/main" id="{8B65A6A3-C9A9-50D6-8279-F178424063C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44" name="群組 8343">
                <a:extLst>
                  <a:ext uri="{FF2B5EF4-FFF2-40B4-BE49-F238E27FC236}">
                    <a16:creationId xmlns:a16="http://schemas.microsoft.com/office/drawing/2014/main" id="{0F2EE817-CD80-CCAB-A589-B04DD75CE3EF}"/>
                  </a:ext>
                </a:extLst>
              </p:cNvPr>
              <p:cNvGrpSpPr/>
              <p:nvPr/>
            </p:nvGrpSpPr>
            <p:grpSpPr>
              <a:xfrm>
                <a:off x="8054014" y="428392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8591" name="矩形 8590">
                  <a:extLst>
                    <a:ext uri="{FF2B5EF4-FFF2-40B4-BE49-F238E27FC236}">
                      <a16:creationId xmlns:a16="http://schemas.microsoft.com/office/drawing/2014/main" id="{0C1A75C6-525B-5160-CCBC-B37E72D3652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92" name="矩形 8591">
                  <a:extLst>
                    <a:ext uri="{FF2B5EF4-FFF2-40B4-BE49-F238E27FC236}">
                      <a16:creationId xmlns:a16="http://schemas.microsoft.com/office/drawing/2014/main" id="{BAA828E8-0B64-A886-9AB0-E298A7E2004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93" name="矩形 8592">
                  <a:extLst>
                    <a:ext uri="{FF2B5EF4-FFF2-40B4-BE49-F238E27FC236}">
                      <a16:creationId xmlns:a16="http://schemas.microsoft.com/office/drawing/2014/main" id="{EE5A06C5-90FE-68D1-5C20-9334D0B3405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94" name="矩形 8593">
                  <a:extLst>
                    <a:ext uri="{FF2B5EF4-FFF2-40B4-BE49-F238E27FC236}">
                      <a16:creationId xmlns:a16="http://schemas.microsoft.com/office/drawing/2014/main" id="{C4BD2814-6D84-5F55-15E4-59C80E87A698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45" name="群組 8344">
                <a:extLst>
                  <a:ext uri="{FF2B5EF4-FFF2-40B4-BE49-F238E27FC236}">
                    <a16:creationId xmlns:a16="http://schemas.microsoft.com/office/drawing/2014/main" id="{4DB6F5F7-4F7B-456D-DD57-D2DDFC34F94D}"/>
                  </a:ext>
                </a:extLst>
              </p:cNvPr>
              <p:cNvGrpSpPr/>
              <p:nvPr/>
            </p:nvGrpSpPr>
            <p:grpSpPr>
              <a:xfrm>
                <a:off x="8054014" y="446509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8587" name="矩形 8586">
                  <a:extLst>
                    <a:ext uri="{FF2B5EF4-FFF2-40B4-BE49-F238E27FC236}">
                      <a16:creationId xmlns:a16="http://schemas.microsoft.com/office/drawing/2014/main" id="{3160E3FD-B261-68CB-3B9B-B0674C31E55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88" name="矩形 8587">
                  <a:extLst>
                    <a:ext uri="{FF2B5EF4-FFF2-40B4-BE49-F238E27FC236}">
                      <a16:creationId xmlns:a16="http://schemas.microsoft.com/office/drawing/2014/main" id="{93C0F985-5648-D459-EA61-F4780435FD4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89" name="矩形 8588">
                  <a:extLst>
                    <a:ext uri="{FF2B5EF4-FFF2-40B4-BE49-F238E27FC236}">
                      <a16:creationId xmlns:a16="http://schemas.microsoft.com/office/drawing/2014/main" id="{979AE9D9-9DF3-2CA0-13E9-3AD29B172401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90" name="矩形 8589">
                  <a:extLst>
                    <a:ext uri="{FF2B5EF4-FFF2-40B4-BE49-F238E27FC236}">
                      <a16:creationId xmlns:a16="http://schemas.microsoft.com/office/drawing/2014/main" id="{FA391678-6DDF-EBC5-B24F-E741FCBBC243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46" name="群組 8345">
                <a:extLst>
                  <a:ext uri="{FF2B5EF4-FFF2-40B4-BE49-F238E27FC236}">
                    <a16:creationId xmlns:a16="http://schemas.microsoft.com/office/drawing/2014/main" id="{B1E9EEF7-6020-1341-BA77-92BABD38ED5E}"/>
                  </a:ext>
                </a:extLst>
              </p:cNvPr>
              <p:cNvGrpSpPr/>
              <p:nvPr/>
            </p:nvGrpSpPr>
            <p:grpSpPr>
              <a:xfrm>
                <a:off x="7513137" y="3559108"/>
                <a:ext cx="181165" cy="181165"/>
                <a:chOff x="2316942" y="3142211"/>
                <a:chExt cx="332508" cy="332508"/>
              </a:xfrm>
              <a:solidFill>
                <a:srgbClr val="00AFEE"/>
              </a:solidFill>
            </p:grpSpPr>
            <p:sp>
              <p:nvSpPr>
                <p:cNvPr id="8583" name="矩形 8582">
                  <a:extLst>
                    <a:ext uri="{FF2B5EF4-FFF2-40B4-BE49-F238E27FC236}">
                      <a16:creationId xmlns:a16="http://schemas.microsoft.com/office/drawing/2014/main" id="{D5B2C426-9BA0-76FF-438F-0DAEC762DE1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84" name="矩形 8583">
                  <a:extLst>
                    <a:ext uri="{FF2B5EF4-FFF2-40B4-BE49-F238E27FC236}">
                      <a16:creationId xmlns:a16="http://schemas.microsoft.com/office/drawing/2014/main" id="{E92DB086-B6AA-AF9D-EB1B-577D817C07A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85" name="矩形 8584">
                  <a:extLst>
                    <a:ext uri="{FF2B5EF4-FFF2-40B4-BE49-F238E27FC236}">
                      <a16:creationId xmlns:a16="http://schemas.microsoft.com/office/drawing/2014/main" id="{F72DAD58-C1C0-1606-E959-A02B9D16D6B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86" name="矩形 8585">
                  <a:extLst>
                    <a:ext uri="{FF2B5EF4-FFF2-40B4-BE49-F238E27FC236}">
                      <a16:creationId xmlns:a16="http://schemas.microsoft.com/office/drawing/2014/main" id="{8C955526-F405-5B18-179A-C1C8283386C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47" name="群組 8346">
                <a:extLst>
                  <a:ext uri="{FF2B5EF4-FFF2-40B4-BE49-F238E27FC236}">
                    <a16:creationId xmlns:a16="http://schemas.microsoft.com/office/drawing/2014/main" id="{150BED8A-EC33-315C-CB7F-ECAEEB99D9E8}"/>
                  </a:ext>
                </a:extLst>
              </p:cNvPr>
              <p:cNvGrpSpPr/>
              <p:nvPr/>
            </p:nvGrpSpPr>
            <p:grpSpPr>
              <a:xfrm>
                <a:off x="7513137" y="3740273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8579" name="矩形 8578">
                  <a:extLst>
                    <a:ext uri="{FF2B5EF4-FFF2-40B4-BE49-F238E27FC236}">
                      <a16:creationId xmlns:a16="http://schemas.microsoft.com/office/drawing/2014/main" id="{2D912259-0B1C-9247-3BF0-715851A51D5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80" name="矩形 8579">
                  <a:extLst>
                    <a:ext uri="{FF2B5EF4-FFF2-40B4-BE49-F238E27FC236}">
                      <a16:creationId xmlns:a16="http://schemas.microsoft.com/office/drawing/2014/main" id="{C6EEAC2C-EFFB-69A8-AB15-71C6EB8C301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81" name="矩形 8580">
                  <a:extLst>
                    <a:ext uri="{FF2B5EF4-FFF2-40B4-BE49-F238E27FC236}">
                      <a16:creationId xmlns:a16="http://schemas.microsoft.com/office/drawing/2014/main" id="{F67DC993-4519-A61A-EDC4-43781EF003E1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82" name="矩形 8581">
                  <a:extLst>
                    <a:ext uri="{FF2B5EF4-FFF2-40B4-BE49-F238E27FC236}">
                      <a16:creationId xmlns:a16="http://schemas.microsoft.com/office/drawing/2014/main" id="{4BD11418-9B8A-6BD6-8384-7791F105CC6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48" name="群組 8347">
                <a:extLst>
                  <a:ext uri="{FF2B5EF4-FFF2-40B4-BE49-F238E27FC236}">
                    <a16:creationId xmlns:a16="http://schemas.microsoft.com/office/drawing/2014/main" id="{FF6449F7-3A94-2011-F944-0F4699FB3BF0}"/>
                  </a:ext>
                </a:extLst>
              </p:cNvPr>
              <p:cNvGrpSpPr/>
              <p:nvPr/>
            </p:nvGrpSpPr>
            <p:grpSpPr>
              <a:xfrm>
                <a:off x="7513137" y="392151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8575" name="矩形 8574">
                  <a:extLst>
                    <a:ext uri="{FF2B5EF4-FFF2-40B4-BE49-F238E27FC236}">
                      <a16:creationId xmlns:a16="http://schemas.microsoft.com/office/drawing/2014/main" id="{CD9B95DB-2FA0-9EC1-5AAC-E00FA939E1C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76" name="矩形 8575">
                  <a:extLst>
                    <a:ext uri="{FF2B5EF4-FFF2-40B4-BE49-F238E27FC236}">
                      <a16:creationId xmlns:a16="http://schemas.microsoft.com/office/drawing/2014/main" id="{85E91A8E-A4A0-6E3C-416B-29E02E8EA6E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77" name="矩形 8576">
                  <a:extLst>
                    <a:ext uri="{FF2B5EF4-FFF2-40B4-BE49-F238E27FC236}">
                      <a16:creationId xmlns:a16="http://schemas.microsoft.com/office/drawing/2014/main" id="{DCAA95AF-D316-571A-DFB6-C41E5C8BA32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78" name="矩形 8577">
                  <a:extLst>
                    <a:ext uri="{FF2B5EF4-FFF2-40B4-BE49-F238E27FC236}">
                      <a16:creationId xmlns:a16="http://schemas.microsoft.com/office/drawing/2014/main" id="{208FAE0F-8A13-CC39-FDB0-0147351978B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49" name="群組 8348">
                <a:extLst>
                  <a:ext uri="{FF2B5EF4-FFF2-40B4-BE49-F238E27FC236}">
                    <a16:creationId xmlns:a16="http://schemas.microsoft.com/office/drawing/2014/main" id="{5F71296C-9280-B7DB-B8DE-AC2F7BDBEAA4}"/>
                  </a:ext>
                </a:extLst>
              </p:cNvPr>
              <p:cNvGrpSpPr/>
              <p:nvPr/>
            </p:nvGrpSpPr>
            <p:grpSpPr>
              <a:xfrm>
                <a:off x="7513137" y="410268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8571" name="矩形 8570">
                  <a:extLst>
                    <a:ext uri="{FF2B5EF4-FFF2-40B4-BE49-F238E27FC236}">
                      <a16:creationId xmlns:a16="http://schemas.microsoft.com/office/drawing/2014/main" id="{4067F956-97F1-D94A-A791-1228AF5C63F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72" name="矩形 8571">
                  <a:extLst>
                    <a:ext uri="{FF2B5EF4-FFF2-40B4-BE49-F238E27FC236}">
                      <a16:creationId xmlns:a16="http://schemas.microsoft.com/office/drawing/2014/main" id="{ACC4458F-A313-150E-AD7D-9714897AA253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73" name="矩形 8572">
                  <a:extLst>
                    <a:ext uri="{FF2B5EF4-FFF2-40B4-BE49-F238E27FC236}">
                      <a16:creationId xmlns:a16="http://schemas.microsoft.com/office/drawing/2014/main" id="{939C51C2-FCC7-9B61-75CF-0BD64D92A64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74" name="矩形 8573">
                  <a:extLst>
                    <a:ext uri="{FF2B5EF4-FFF2-40B4-BE49-F238E27FC236}">
                      <a16:creationId xmlns:a16="http://schemas.microsoft.com/office/drawing/2014/main" id="{A80BB3A9-5343-DDE5-93DF-F4955E49206A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50" name="群組 8349">
                <a:extLst>
                  <a:ext uri="{FF2B5EF4-FFF2-40B4-BE49-F238E27FC236}">
                    <a16:creationId xmlns:a16="http://schemas.microsoft.com/office/drawing/2014/main" id="{33986004-D93D-2D73-0F7F-948D3325B10F}"/>
                  </a:ext>
                </a:extLst>
              </p:cNvPr>
              <p:cNvGrpSpPr/>
              <p:nvPr/>
            </p:nvGrpSpPr>
            <p:grpSpPr>
              <a:xfrm>
                <a:off x="7513137" y="428392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8567" name="矩形 8566">
                  <a:extLst>
                    <a:ext uri="{FF2B5EF4-FFF2-40B4-BE49-F238E27FC236}">
                      <a16:creationId xmlns:a16="http://schemas.microsoft.com/office/drawing/2014/main" id="{5F6C48C6-0D91-D262-3899-1AC71A12B04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68" name="矩形 8567">
                  <a:extLst>
                    <a:ext uri="{FF2B5EF4-FFF2-40B4-BE49-F238E27FC236}">
                      <a16:creationId xmlns:a16="http://schemas.microsoft.com/office/drawing/2014/main" id="{585FDD66-7D91-1A28-F34D-AB913ED6FBF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69" name="矩形 8568">
                  <a:extLst>
                    <a:ext uri="{FF2B5EF4-FFF2-40B4-BE49-F238E27FC236}">
                      <a16:creationId xmlns:a16="http://schemas.microsoft.com/office/drawing/2014/main" id="{562C101D-AD1C-CEB9-62B6-2B411A23FDD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70" name="矩形 8569">
                  <a:extLst>
                    <a:ext uri="{FF2B5EF4-FFF2-40B4-BE49-F238E27FC236}">
                      <a16:creationId xmlns:a16="http://schemas.microsoft.com/office/drawing/2014/main" id="{04604140-D232-5948-FCF6-F4D3BE581074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51" name="群組 8350">
                <a:extLst>
                  <a:ext uri="{FF2B5EF4-FFF2-40B4-BE49-F238E27FC236}">
                    <a16:creationId xmlns:a16="http://schemas.microsoft.com/office/drawing/2014/main" id="{A78A5914-CDF9-66FC-0C55-F328B453FD55}"/>
                  </a:ext>
                </a:extLst>
              </p:cNvPr>
              <p:cNvGrpSpPr/>
              <p:nvPr/>
            </p:nvGrpSpPr>
            <p:grpSpPr>
              <a:xfrm>
                <a:off x="7513137" y="446509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8563" name="矩形 8562">
                  <a:extLst>
                    <a:ext uri="{FF2B5EF4-FFF2-40B4-BE49-F238E27FC236}">
                      <a16:creationId xmlns:a16="http://schemas.microsoft.com/office/drawing/2014/main" id="{1B98779A-D277-8915-431E-555C6498FEB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64" name="矩形 8563">
                  <a:extLst>
                    <a:ext uri="{FF2B5EF4-FFF2-40B4-BE49-F238E27FC236}">
                      <a16:creationId xmlns:a16="http://schemas.microsoft.com/office/drawing/2014/main" id="{F39D7720-F613-18F9-9EE5-3890AE3557F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65" name="矩形 8564">
                  <a:extLst>
                    <a:ext uri="{FF2B5EF4-FFF2-40B4-BE49-F238E27FC236}">
                      <a16:creationId xmlns:a16="http://schemas.microsoft.com/office/drawing/2014/main" id="{649817E9-5CE7-B1A4-AA47-45460DE5ACE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66" name="矩形 8565">
                  <a:extLst>
                    <a:ext uri="{FF2B5EF4-FFF2-40B4-BE49-F238E27FC236}">
                      <a16:creationId xmlns:a16="http://schemas.microsoft.com/office/drawing/2014/main" id="{24E87AEE-047B-787D-4B59-D6BD24EA239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52" name="群組 8351">
                <a:extLst>
                  <a:ext uri="{FF2B5EF4-FFF2-40B4-BE49-F238E27FC236}">
                    <a16:creationId xmlns:a16="http://schemas.microsoft.com/office/drawing/2014/main" id="{431D444D-FD00-E679-A519-1B8EAABAECEE}"/>
                  </a:ext>
                </a:extLst>
              </p:cNvPr>
              <p:cNvGrpSpPr/>
              <p:nvPr/>
            </p:nvGrpSpPr>
            <p:grpSpPr>
              <a:xfrm>
                <a:off x="7513137" y="4646259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8559" name="矩形 8558">
                  <a:extLst>
                    <a:ext uri="{FF2B5EF4-FFF2-40B4-BE49-F238E27FC236}">
                      <a16:creationId xmlns:a16="http://schemas.microsoft.com/office/drawing/2014/main" id="{68B6BC20-7466-81D0-4521-3B264F07A9F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60" name="矩形 8559">
                  <a:extLst>
                    <a:ext uri="{FF2B5EF4-FFF2-40B4-BE49-F238E27FC236}">
                      <a16:creationId xmlns:a16="http://schemas.microsoft.com/office/drawing/2014/main" id="{E6802982-E64F-1ABC-4F03-44B89AB2004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61" name="矩形 8560">
                  <a:extLst>
                    <a:ext uri="{FF2B5EF4-FFF2-40B4-BE49-F238E27FC236}">
                      <a16:creationId xmlns:a16="http://schemas.microsoft.com/office/drawing/2014/main" id="{02CD939A-71F6-ADEE-5899-E1D3ECA35F2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62" name="矩形 8561">
                  <a:extLst>
                    <a:ext uri="{FF2B5EF4-FFF2-40B4-BE49-F238E27FC236}">
                      <a16:creationId xmlns:a16="http://schemas.microsoft.com/office/drawing/2014/main" id="{3D27EC44-AD77-5458-98AC-83FB6645280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53" name="群組 8352">
                <a:extLst>
                  <a:ext uri="{FF2B5EF4-FFF2-40B4-BE49-F238E27FC236}">
                    <a16:creationId xmlns:a16="http://schemas.microsoft.com/office/drawing/2014/main" id="{2822363E-2C51-B991-A0FF-735AB21D6BF0}"/>
                  </a:ext>
                </a:extLst>
              </p:cNvPr>
              <p:cNvGrpSpPr/>
              <p:nvPr/>
            </p:nvGrpSpPr>
            <p:grpSpPr>
              <a:xfrm>
                <a:off x="7513137" y="4827424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8555" name="矩形 8554">
                  <a:extLst>
                    <a:ext uri="{FF2B5EF4-FFF2-40B4-BE49-F238E27FC236}">
                      <a16:creationId xmlns:a16="http://schemas.microsoft.com/office/drawing/2014/main" id="{70024EAD-4927-BEFB-7C55-7ED1F19769B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56" name="矩形 8555">
                  <a:extLst>
                    <a:ext uri="{FF2B5EF4-FFF2-40B4-BE49-F238E27FC236}">
                      <a16:creationId xmlns:a16="http://schemas.microsoft.com/office/drawing/2014/main" id="{25BBA469-0280-DF2A-DD2C-3EF0580A4E3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57" name="矩形 8556">
                  <a:extLst>
                    <a:ext uri="{FF2B5EF4-FFF2-40B4-BE49-F238E27FC236}">
                      <a16:creationId xmlns:a16="http://schemas.microsoft.com/office/drawing/2014/main" id="{62B13BAB-B30C-7636-D8B4-FD47317C7B86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58" name="矩形 8557">
                  <a:extLst>
                    <a:ext uri="{FF2B5EF4-FFF2-40B4-BE49-F238E27FC236}">
                      <a16:creationId xmlns:a16="http://schemas.microsoft.com/office/drawing/2014/main" id="{AC8BCDBF-722C-37CC-43E0-1473398C023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54" name="群組 8353">
                <a:extLst>
                  <a:ext uri="{FF2B5EF4-FFF2-40B4-BE49-F238E27FC236}">
                    <a16:creationId xmlns:a16="http://schemas.microsoft.com/office/drawing/2014/main" id="{6B4AFCBF-F49D-E62C-D65F-A95E7B617C38}"/>
                  </a:ext>
                </a:extLst>
              </p:cNvPr>
              <p:cNvGrpSpPr/>
              <p:nvPr/>
            </p:nvGrpSpPr>
            <p:grpSpPr>
              <a:xfrm>
                <a:off x="7694198" y="4646259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8551" name="矩形 8550">
                  <a:extLst>
                    <a:ext uri="{FF2B5EF4-FFF2-40B4-BE49-F238E27FC236}">
                      <a16:creationId xmlns:a16="http://schemas.microsoft.com/office/drawing/2014/main" id="{D808F74D-2FBC-D128-5871-B1CC3CE5BCDC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52" name="矩形 8551">
                  <a:extLst>
                    <a:ext uri="{FF2B5EF4-FFF2-40B4-BE49-F238E27FC236}">
                      <a16:creationId xmlns:a16="http://schemas.microsoft.com/office/drawing/2014/main" id="{59C057BD-17B2-38EF-2608-6E0E1468A32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53" name="矩形 8552">
                  <a:extLst>
                    <a:ext uri="{FF2B5EF4-FFF2-40B4-BE49-F238E27FC236}">
                      <a16:creationId xmlns:a16="http://schemas.microsoft.com/office/drawing/2014/main" id="{42F7E2E9-37F5-506E-F6C9-37BCBBFFD76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54" name="矩形 8553">
                  <a:extLst>
                    <a:ext uri="{FF2B5EF4-FFF2-40B4-BE49-F238E27FC236}">
                      <a16:creationId xmlns:a16="http://schemas.microsoft.com/office/drawing/2014/main" id="{B036E89C-941F-4DB9-1974-9071A61AF903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55" name="群組 8354">
                <a:extLst>
                  <a:ext uri="{FF2B5EF4-FFF2-40B4-BE49-F238E27FC236}">
                    <a16:creationId xmlns:a16="http://schemas.microsoft.com/office/drawing/2014/main" id="{11AD2E66-4D78-3D26-15ED-27743310F10F}"/>
                  </a:ext>
                </a:extLst>
              </p:cNvPr>
              <p:cNvGrpSpPr/>
              <p:nvPr/>
            </p:nvGrpSpPr>
            <p:grpSpPr>
              <a:xfrm>
                <a:off x="7694198" y="4827424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8547" name="矩形 8546">
                  <a:extLst>
                    <a:ext uri="{FF2B5EF4-FFF2-40B4-BE49-F238E27FC236}">
                      <a16:creationId xmlns:a16="http://schemas.microsoft.com/office/drawing/2014/main" id="{A80D3371-B99D-1B75-0A3D-9F46204F3522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48" name="矩形 8547">
                  <a:extLst>
                    <a:ext uri="{FF2B5EF4-FFF2-40B4-BE49-F238E27FC236}">
                      <a16:creationId xmlns:a16="http://schemas.microsoft.com/office/drawing/2014/main" id="{23B35169-4FA0-CF0B-5C6D-E71CEEA63E1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49" name="矩形 8548">
                  <a:extLst>
                    <a:ext uri="{FF2B5EF4-FFF2-40B4-BE49-F238E27FC236}">
                      <a16:creationId xmlns:a16="http://schemas.microsoft.com/office/drawing/2014/main" id="{C383734A-C813-75B6-7E91-D5D683F4C96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50" name="矩形 8549">
                  <a:extLst>
                    <a:ext uri="{FF2B5EF4-FFF2-40B4-BE49-F238E27FC236}">
                      <a16:creationId xmlns:a16="http://schemas.microsoft.com/office/drawing/2014/main" id="{E1405AAC-1E94-8662-BBE8-E7CB0710FF0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56" name="群組 8355">
                <a:extLst>
                  <a:ext uri="{FF2B5EF4-FFF2-40B4-BE49-F238E27FC236}">
                    <a16:creationId xmlns:a16="http://schemas.microsoft.com/office/drawing/2014/main" id="{AD79843E-2005-6CD8-FC12-3DF31225718A}"/>
                  </a:ext>
                </a:extLst>
              </p:cNvPr>
              <p:cNvGrpSpPr/>
              <p:nvPr/>
            </p:nvGrpSpPr>
            <p:grpSpPr>
              <a:xfrm>
                <a:off x="7874106" y="4646259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8543" name="矩形 8542">
                  <a:extLst>
                    <a:ext uri="{FF2B5EF4-FFF2-40B4-BE49-F238E27FC236}">
                      <a16:creationId xmlns:a16="http://schemas.microsoft.com/office/drawing/2014/main" id="{1AE35FE8-0829-93C7-2994-5C6BF0A354D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44" name="矩形 8543">
                  <a:extLst>
                    <a:ext uri="{FF2B5EF4-FFF2-40B4-BE49-F238E27FC236}">
                      <a16:creationId xmlns:a16="http://schemas.microsoft.com/office/drawing/2014/main" id="{7C8737CB-3D3E-FEA8-5CCC-BECACAF9D01B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45" name="矩形 8544">
                  <a:extLst>
                    <a:ext uri="{FF2B5EF4-FFF2-40B4-BE49-F238E27FC236}">
                      <a16:creationId xmlns:a16="http://schemas.microsoft.com/office/drawing/2014/main" id="{B3FC7BA5-155E-1AA6-537B-F1CF14DE870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46" name="矩形 8545">
                  <a:extLst>
                    <a:ext uri="{FF2B5EF4-FFF2-40B4-BE49-F238E27FC236}">
                      <a16:creationId xmlns:a16="http://schemas.microsoft.com/office/drawing/2014/main" id="{ABD29D2E-5C10-FBD7-1229-0A68B14DCDF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57" name="群組 8356">
                <a:extLst>
                  <a:ext uri="{FF2B5EF4-FFF2-40B4-BE49-F238E27FC236}">
                    <a16:creationId xmlns:a16="http://schemas.microsoft.com/office/drawing/2014/main" id="{A6E1543E-0434-1D2A-369B-B0FF3CED94A6}"/>
                  </a:ext>
                </a:extLst>
              </p:cNvPr>
              <p:cNvGrpSpPr/>
              <p:nvPr/>
            </p:nvGrpSpPr>
            <p:grpSpPr>
              <a:xfrm>
                <a:off x="7874106" y="4827424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8539" name="矩形 8538">
                  <a:extLst>
                    <a:ext uri="{FF2B5EF4-FFF2-40B4-BE49-F238E27FC236}">
                      <a16:creationId xmlns:a16="http://schemas.microsoft.com/office/drawing/2014/main" id="{1E574C38-5BB5-6C44-BCA8-54CF79127E7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40" name="矩形 8539">
                  <a:extLst>
                    <a:ext uri="{FF2B5EF4-FFF2-40B4-BE49-F238E27FC236}">
                      <a16:creationId xmlns:a16="http://schemas.microsoft.com/office/drawing/2014/main" id="{F1D98012-6C8F-8B56-0BCF-DDBAEA6C32E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41" name="矩形 8540">
                  <a:extLst>
                    <a:ext uri="{FF2B5EF4-FFF2-40B4-BE49-F238E27FC236}">
                      <a16:creationId xmlns:a16="http://schemas.microsoft.com/office/drawing/2014/main" id="{D6689E88-E7F9-2B99-AD03-5587A804198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42" name="矩形 8541">
                  <a:extLst>
                    <a:ext uri="{FF2B5EF4-FFF2-40B4-BE49-F238E27FC236}">
                      <a16:creationId xmlns:a16="http://schemas.microsoft.com/office/drawing/2014/main" id="{EABA1DAE-63E4-2EB7-656A-CD8BF8DF95D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58" name="群組 8357">
                <a:extLst>
                  <a:ext uri="{FF2B5EF4-FFF2-40B4-BE49-F238E27FC236}">
                    <a16:creationId xmlns:a16="http://schemas.microsoft.com/office/drawing/2014/main" id="{EC893353-74BC-BA69-C71E-E5A8CCF351ED}"/>
                  </a:ext>
                </a:extLst>
              </p:cNvPr>
              <p:cNvGrpSpPr/>
              <p:nvPr/>
            </p:nvGrpSpPr>
            <p:grpSpPr>
              <a:xfrm>
                <a:off x="8054014" y="4646259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8535" name="矩形 8534">
                  <a:extLst>
                    <a:ext uri="{FF2B5EF4-FFF2-40B4-BE49-F238E27FC236}">
                      <a16:creationId xmlns:a16="http://schemas.microsoft.com/office/drawing/2014/main" id="{7651FB2B-E4ED-5A06-935F-4BA26AA9B58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36" name="矩形 8535">
                  <a:extLst>
                    <a:ext uri="{FF2B5EF4-FFF2-40B4-BE49-F238E27FC236}">
                      <a16:creationId xmlns:a16="http://schemas.microsoft.com/office/drawing/2014/main" id="{2F942CCA-2837-E32D-D683-8350CE9DB57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37" name="矩形 8536">
                  <a:extLst>
                    <a:ext uri="{FF2B5EF4-FFF2-40B4-BE49-F238E27FC236}">
                      <a16:creationId xmlns:a16="http://schemas.microsoft.com/office/drawing/2014/main" id="{A1E6BF54-29D2-4011-9E6F-E6DF1F2C5195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38" name="矩形 8537">
                  <a:extLst>
                    <a:ext uri="{FF2B5EF4-FFF2-40B4-BE49-F238E27FC236}">
                      <a16:creationId xmlns:a16="http://schemas.microsoft.com/office/drawing/2014/main" id="{3E9FD22B-DDCD-2A3F-7B53-9A13258FCE04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8359" name="群組 8358">
                <a:extLst>
                  <a:ext uri="{FF2B5EF4-FFF2-40B4-BE49-F238E27FC236}">
                    <a16:creationId xmlns:a16="http://schemas.microsoft.com/office/drawing/2014/main" id="{59FCCF1A-65C2-D49F-24F8-827E96044898}"/>
                  </a:ext>
                </a:extLst>
              </p:cNvPr>
              <p:cNvGrpSpPr/>
              <p:nvPr/>
            </p:nvGrpSpPr>
            <p:grpSpPr>
              <a:xfrm>
                <a:off x="8054014" y="4827424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8531" name="矩形 8530">
                  <a:extLst>
                    <a:ext uri="{FF2B5EF4-FFF2-40B4-BE49-F238E27FC236}">
                      <a16:creationId xmlns:a16="http://schemas.microsoft.com/office/drawing/2014/main" id="{297B08AC-D88B-FF31-6020-D3802D854AA2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32" name="矩形 8531">
                  <a:extLst>
                    <a:ext uri="{FF2B5EF4-FFF2-40B4-BE49-F238E27FC236}">
                      <a16:creationId xmlns:a16="http://schemas.microsoft.com/office/drawing/2014/main" id="{04A943A1-C8F9-DFBA-FD02-CB5D4E716EC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33" name="矩形 8532">
                  <a:extLst>
                    <a:ext uri="{FF2B5EF4-FFF2-40B4-BE49-F238E27FC236}">
                      <a16:creationId xmlns:a16="http://schemas.microsoft.com/office/drawing/2014/main" id="{80426F05-2527-DCCE-746A-6B32485C7E71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34" name="矩形 8533">
                  <a:extLst>
                    <a:ext uri="{FF2B5EF4-FFF2-40B4-BE49-F238E27FC236}">
                      <a16:creationId xmlns:a16="http://schemas.microsoft.com/office/drawing/2014/main" id="{8C83178A-AA99-979C-2269-055D7224662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8360" name="矩形 8359">
              <a:extLst>
                <a:ext uri="{FF2B5EF4-FFF2-40B4-BE49-F238E27FC236}">
                  <a16:creationId xmlns:a16="http://schemas.microsoft.com/office/drawing/2014/main" id="{D7472CFA-AF8D-265C-F353-C8F3DAFB343C}"/>
                </a:ext>
              </a:extLst>
            </p:cNvPr>
            <p:cNvSpPr/>
            <p:nvPr/>
          </p:nvSpPr>
          <p:spPr>
            <a:xfrm>
              <a:off x="7525166" y="2941374"/>
              <a:ext cx="270490" cy="4989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361" name="矩形 8360">
              <a:extLst>
                <a:ext uri="{FF2B5EF4-FFF2-40B4-BE49-F238E27FC236}">
                  <a16:creationId xmlns:a16="http://schemas.microsoft.com/office/drawing/2014/main" id="{C01387F7-41C7-2D3A-1B1C-270F02A1F8CF}"/>
                </a:ext>
              </a:extLst>
            </p:cNvPr>
            <p:cNvSpPr/>
            <p:nvPr/>
          </p:nvSpPr>
          <p:spPr>
            <a:xfrm>
              <a:off x="7954993" y="2941374"/>
              <a:ext cx="270490" cy="4989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8362" name="直線單箭頭接點 8361">
              <a:extLst>
                <a:ext uri="{FF2B5EF4-FFF2-40B4-BE49-F238E27FC236}">
                  <a16:creationId xmlns:a16="http://schemas.microsoft.com/office/drawing/2014/main" id="{0DFADB9D-21E3-03AF-04CA-B5F78B924519}"/>
                </a:ext>
              </a:extLst>
            </p:cNvPr>
            <p:cNvCxnSpPr>
              <a:cxnSpLocks/>
              <a:stCxn id="8360" idx="3"/>
              <a:endCxn id="8361" idx="1"/>
            </p:cNvCxnSpPr>
            <p:nvPr/>
          </p:nvCxnSpPr>
          <p:spPr>
            <a:xfrm>
              <a:off x="7795656" y="3190828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63" name="直線單箭頭接點 8362">
              <a:extLst>
                <a:ext uri="{FF2B5EF4-FFF2-40B4-BE49-F238E27FC236}">
                  <a16:creationId xmlns:a16="http://schemas.microsoft.com/office/drawing/2014/main" id="{712F620C-561D-FCAD-41BC-B8CEAA6B446B}"/>
                </a:ext>
              </a:extLst>
            </p:cNvPr>
            <p:cNvCxnSpPr>
              <a:cxnSpLocks/>
              <a:stCxn id="8361" idx="3"/>
            </p:cNvCxnSpPr>
            <p:nvPr/>
          </p:nvCxnSpPr>
          <p:spPr>
            <a:xfrm>
              <a:off x="8225483" y="3190828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64" name="群組 8363">
              <a:extLst>
                <a:ext uri="{FF2B5EF4-FFF2-40B4-BE49-F238E27FC236}">
                  <a16:creationId xmlns:a16="http://schemas.microsoft.com/office/drawing/2014/main" id="{FB24C83E-0ADC-CFC7-F536-E3557114CA34}"/>
                </a:ext>
              </a:extLst>
            </p:cNvPr>
            <p:cNvGrpSpPr/>
            <p:nvPr/>
          </p:nvGrpSpPr>
          <p:grpSpPr>
            <a:xfrm>
              <a:off x="8381388" y="2941374"/>
              <a:ext cx="881379" cy="2067215"/>
              <a:chOff x="2648876" y="1692619"/>
              <a:chExt cx="881379" cy="2067215"/>
            </a:xfrm>
          </p:grpSpPr>
          <p:grpSp>
            <p:nvGrpSpPr>
              <p:cNvPr id="8365" name="群組 8364">
                <a:extLst>
                  <a:ext uri="{FF2B5EF4-FFF2-40B4-BE49-F238E27FC236}">
                    <a16:creationId xmlns:a16="http://schemas.microsoft.com/office/drawing/2014/main" id="{9A62E11C-5C27-A377-9C66-0542184C81F2}"/>
                  </a:ext>
                </a:extLst>
              </p:cNvPr>
              <p:cNvGrpSpPr/>
              <p:nvPr/>
            </p:nvGrpSpPr>
            <p:grpSpPr>
              <a:xfrm>
                <a:off x="2648876" y="2310353"/>
                <a:ext cx="722042" cy="1449481"/>
                <a:chOff x="1780625" y="2318555"/>
                <a:chExt cx="722042" cy="1449481"/>
              </a:xfrm>
            </p:grpSpPr>
            <p:grpSp>
              <p:nvGrpSpPr>
                <p:cNvPr id="8370" name="群組 8369">
                  <a:extLst>
                    <a:ext uri="{FF2B5EF4-FFF2-40B4-BE49-F238E27FC236}">
                      <a16:creationId xmlns:a16="http://schemas.microsoft.com/office/drawing/2014/main" id="{88C698E2-3D95-5360-E7BB-D8460CBF8F29}"/>
                    </a:ext>
                  </a:extLst>
                </p:cNvPr>
                <p:cNvGrpSpPr/>
                <p:nvPr/>
              </p:nvGrpSpPr>
              <p:grpSpPr>
                <a:xfrm>
                  <a:off x="1961686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8527" name="矩形 8526">
                    <a:extLst>
                      <a:ext uri="{FF2B5EF4-FFF2-40B4-BE49-F238E27FC236}">
                        <a16:creationId xmlns:a16="http://schemas.microsoft.com/office/drawing/2014/main" id="{A0D1B6F6-F3CC-5BD8-A77D-6AD6A50F931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28" name="矩形 8527">
                    <a:extLst>
                      <a:ext uri="{FF2B5EF4-FFF2-40B4-BE49-F238E27FC236}">
                        <a16:creationId xmlns:a16="http://schemas.microsoft.com/office/drawing/2014/main" id="{24CB3CCC-D0D9-5C23-C827-B30182C428C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29" name="矩形 8528">
                    <a:extLst>
                      <a:ext uri="{FF2B5EF4-FFF2-40B4-BE49-F238E27FC236}">
                        <a16:creationId xmlns:a16="http://schemas.microsoft.com/office/drawing/2014/main" id="{4FD3C2C4-F342-0C71-95AB-931280FF011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30" name="矩形 8529">
                    <a:extLst>
                      <a:ext uri="{FF2B5EF4-FFF2-40B4-BE49-F238E27FC236}">
                        <a16:creationId xmlns:a16="http://schemas.microsoft.com/office/drawing/2014/main" id="{C76B6578-3383-ADB8-D075-E132C0DED9F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71" name="群組 8370">
                  <a:extLst>
                    <a:ext uri="{FF2B5EF4-FFF2-40B4-BE49-F238E27FC236}">
                      <a16:creationId xmlns:a16="http://schemas.microsoft.com/office/drawing/2014/main" id="{B961530D-932A-D618-445E-74B9741FF827}"/>
                    </a:ext>
                  </a:extLst>
                </p:cNvPr>
                <p:cNvGrpSpPr/>
                <p:nvPr/>
              </p:nvGrpSpPr>
              <p:grpSpPr>
                <a:xfrm>
                  <a:off x="1961686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8523" name="矩形 8522">
                    <a:extLst>
                      <a:ext uri="{FF2B5EF4-FFF2-40B4-BE49-F238E27FC236}">
                        <a16:creationId xmlns:a16="http://schemas.microsoft.com/office/drawing/2014/main" id="{DA6A09EC-7D9B-ECE3-AB1D-41F41C45AE7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24" name="矩形 8523">
                    <a:extLst>
                      <a:ext uri="{FF2B5EF4-FFF2-40B4-BE49-F238E27FC236}">
                        <a16:creationId xmlns:a16="http://schemas.microsoft.com/office/drawing/2014/main" id="{36B04359-4CEE-FF3E-FB43-AD4E6A4C702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25" name="矩形 8524">
                    <a:extLst>
                      <a:ext uri="{FF2B5EF4-FFF2-40B4-BE49-F238E27FC236}">
                        <a16:creationId xmlns:a16="http://schemas.microsoft.com/office/drawing/2014/main" id="{900BB80B-BA1F-EB30-A809-DE8876BA3EF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26" name="矩形 8525">
                    <a:extLst>
                      <a:ext uri="{FF2B5EF4-FFF2-40B4-BE49-F238E27FC236}">
                        <a16:creationId xmlns:a16="http://schemas.microsoft.com/office/drawing/2014/main" id="{095AE6FB-7678-C168-A2D1-75B25A13645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72" name="群組 8371">
                  <a:extLst>
                    <a:ext uri="{FF2B5EF4-FFF2-40B4-BE49-F238E27FC236}">
                      <a16:creationId xmlns:a16="http://schemas.microsoft.com/office/drawing/2014/main" id="{91D8D1EF-9FDF-9042-1126-D5FF9E1FDFCA}"/>
                    </a:ext>
                  </a:extLst>
                </p:cNvPr>
                <p:cNvGrpSpPr/>
                <p:nvPr/>
              </p:nvGrpSpPr>
              <p:grpSpPr>
                <a:xfrm>
                  <a:off x="1961686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519" name="矩形 8518">
                    <a:extLst>
                      <a:ext uri="{FF2B5EF4-FFF2-40B4-BE49-F238E27FC236}">
                        <a16:creationId xmlns:a16="http://schemas.microsoft.com/office/drawing/2014/main" id="{EBE55AC5-822A-3BD7-B950-58825EF33F1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20" name="矩形 8519">
                    <a:extLst>
                      <a:ext uri="{FF2B5EF4-FFF2-40B4-BE49-F238E27FC236}">
                        <a16:creationId xmlns:a16="http://schemas.microsoft.com/office/drawing/2014/main" id="{C2B2A166-43DD-076D-42E9-70BB7FD626C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21" name="矩形 8520">
                    <a:extLst>
                      <a:ext uri="{FF2B5EF4-FFF2-40B4-BE49-F238E27FC236}">
                        <a16:creationId xmlns:a16="http://schemas.microsoft.com/office/drawing/2014/main" id="{C073DFEA-9984-64F0-FFC2-0F18E019D71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22" name="矩形 8521">
                    <a:extLst>
                      <a:ext uri="{FF2B5EF4-FFF2-40B4-BE49-F238E27FC236}">
                        <a16:creationId xmlns:a16="http://schemas.microsoft.com/office/drawing/2014/main" id="{19F0F38A-6160-7D71-1BEC-BADEA1EC8D0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73" name="群組 8372">
                  <a:extLst>
                    <a:ext uri="{FF2B5EF4-FFF2-40B4-BE49-F238E27FC236}">
                      <a16:creationId xmlns:a16="http://schemas.microsoft.com/office/drawing/2014/main" id="{56FE2269-AADC-8E0B-E6DF-07FD7AC010D3}"/>
                    </a:ext>
                  </a:extLst>
                </p:cNvPr>
                <p:cNvGrpSpPr/>
                <p:nvPr/>
              </p:nvGrpSpPr>
              <p:grpSpPr>
                <a:xfrm>
                  <a:off x="1961686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515" name="矩形 8514">
                    <a:extLst>
                      <a:ext uri="{FF2B5EF4-FFF2-40B4-BE49-F238E27FC236}">
                        <a16:creationId xmlns:a16="http://schemas.microsoft.com/office/drawing/2014/main" id="{D4615EF5-A122-5868-6AF1-827DE94BD08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16" name="矩形 8515">
                    <a:extLst>
                      <a:ext uri="{FF2B5EF4-FFF2-40B4-BE49-F238E27FC236}">
                        <a16:creationId xmlns:a16="http://schemas.microsoft.com/office/drawing/2014/main" id="{16F4A2A8-ABD7-5BDB-9A2C-E4992B47796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17" name="矩形 8516">
                    <a:extLst>
                      <a:ext uri="{FF2B5EF4-FFF2-40B4-BE49-F238E27FC236}">
                        <a16:creationId xmlns:a16="http://schemas.microsoft.com/office/drawing/2014/main" id="{1D3BF116-4427-3304-C360-B455491000E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18" name="矩形 8517">
                    <a:extLst>
                      <a:ext uri="{FF2B5EF4-FFF2-40B4-BE49-F238E27FC236}">
                        <a16:creationId xmlns:a16="http://schemas.microsoft.com/office/drawing/2014/main" id="{C5EE7ECD-C887-2673-B414-F57C6536F04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74" name="群組 8373">
                  <a:extLst>
                    <a:ext uri="{FF2B5EF4-FFF2-40B4-BE49-F238E27FC236}">
                      <a16:creationId xmlns:a16="http://schemas.microsoft.com/office/drawing/2014/main" id="{854A1EE1-7FF1-9BBC-6D1C-663B2AA42F81}"/>
                    </a:ext>
                  </a:extLst>
                </p:cNvPr>
                <p:cNvGrpSpPr/>
                <p:nvPr/>
              </p:nvGrpSpPr>
              <p:grpSpPr>
                <a:xfrm>
                  <a:off x="1961686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511" name="矩形 8510">
                    <a:extLst>
                      <a:ext uri="{FF2B5EF4-FFF2-40B4-BE49-F238E27FC236}">
                        <a16:creationId xmlns:a16="http://schemas.microsoft.com/office/drawing/2014/main" id="{EB6393BF-3834-E3EC-6362-D1E726A7AAD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12" name="矩形 8511">
                    <a:extLst>
                      <a:ext uri="{FF2B5EF4-FFF2-40B4-BE49-F238E27FC236}">
                        <a16:creationId xmlns:a16="http://schemas.microsoft.com/office/drawing/2014/main" id="{E7A8C9AE-5F76-D9C1-D30A-362A0CF0AB6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13" name="矩形 8512">
                    <a:extLst>
                      <a:ext uri="{FF2B5EF4-FFF2-40B4-BE49-F238E27FC236}">
                        <a16:creationId xmlns:a16="http://schemas.microsoft.com/office/drawing/2014/main" id="{B7C5402C-0189-A3AC-6FFB-8FEFF77B653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14" name="矩形 8513">
                    <a:extLst>
                      <a:ext uri="{FF2B5EF4-FFF2-40B4-BE49-F238E27FC236}">
                        <a16:creationId xmlns:a16="http://schemas.microsoft.com/office/drawing/2014/main" id="{FCA8832F-891D-D979-D1F2-5B3BA59FDA4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75" name="群組 8374">
                  <a:extLst>
                    <a:ext uri="{FF2B5EF4-FFF2-40B4-BE49-F238E27FC236}">
                      <a16:creationId xmlns:a16="http://schemas.microsoft.com/office/drawing/2014/main" id="{BC41BF58-516F-C5F4-1D45-7F3436706753}"/>
                    </a:ext>
                  </a:extLst>
                </p:cNvPr>
                <p:cNvGrpSpPr/>
                <p:nvPr/>
              </p:nvGrpSpPr>
              <p:grpSpPr>
                <a:xfrm>
                  <a:off x="1961686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507" name="矩形 8506">
                    <a:extLst>
                      <a:ext uri="{FF2B5EF4-FFF2-40B4-BE49-F238E27FC236}">
                        <a16:creationId xmlns:a16="http://schemas.microsoft.com/office/drawing/2014/main" id="{CC0A2D70-A031-8979-ED51-41A27E0555F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08" name="矩形 8507">
                    <a:extLst>
                      <a:ext uri="{FF2B5EF4-FFF2-40B4-BE49-F238E27FC236}">
                        <a16:creationId xmlns:a16="http://schemas.microsoft.com/office/drawing/2014/main" id="{658F3ABA-83ED-F666-4E0E-66375A368F7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09" name="矩形 8508">
                    <a:extLst>
                      <a:ext uri="{FF2B5EF4-FFF2-40B4-BE49-F238E27FC236}">
                        <a16:creationId xmlns:a16="http://schemas.microsoft.com/office/drawing/2014/main" id="{9F3C5147-440E-1ADD-9358-2A646CF1BC5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10" name="矩形 8509">
                    <a:extLst>
                      <a:ext uri="{FF2B5EF4-FFF2-40B4-BE49-F238E27FC236}">
                        <a16:creationId xmlns:a16="http://schemas.microsoft.com/office/drawing/2014/main" id="{3010D470-5616-DF14-0594-92573C327C9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76" name="群組 8375">
                  <a:extLst>
                    <a:ext uri="{FF2B5EF4-FFF2-40B4-BE49-F238E27FC236}">
                      <a16:creationId xmlns:a16="http://schemas.microsoft.com/office/drawing/2014/main" id="{325B2EE0-1FC7-238C-F196-29CB6F9625BD}"/>
                    </a:ext>
                  </a:extLst>
                </p:cNvPr>
                <p:cNvGrpSpPr/>
                <p:nvPr/>
              </p:nvGrpSpPr>
              <p:grpSpPr>
                <a:xfrm>
                  <a:off x="2141594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8503" name="矩形 8502">
                    <a:extLst>
                      <a:ext uri="{FF2B5EF4-FFF2-40B4-BE49-F238E27FC236}">
                        <a16:creationId xmlns:a16="http://schemas.microsoft.com/office/drawing/2014/main" id="{29A4513A-A65D-25F8-BAEB-DA1BB75ABE3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04" name="矩形 8503">
                    <a:extLst>
                      <a:ext uri="{FF2B5EF4-FFF2-40B4-BE49-F238E27FC236}">
                        <a16:creationId xmlns:a16="http://schemas.microsoft.com/office/drawing/2014/main" id="{F3871E76-1ECE-9855-4E4C-09D2375349A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05" name="矩形 8504">
                    <a:extLst>
                      <a:ext uri="{FF2B5EF4-FFF2-40B4-BE49-F238E27FC236}">
                        <a16:creationId xmlns:a16="http://schemas.microsoft.com/office/drawing/2014/main" id="{9D85C617-F188-162A-5EAA-BF208355734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06" name="矩形 8505">
                    <a:extLst>
                      <a:ext uri="{FF2B5EF4-FFF2-40B4-BE49-F238E27FC236}">
                        <a16:creationId xmlns:a16="http://schemas.microsoft.com/office/drawing/2014/main" id="{6F9B3A33-21C2-62E8-3E02-831EB6395A4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77" name="群組 8376">
                  <a:extLst>
                    <a:ext uri="{FF2B5EF4-FFF2-40B4-BE49-F238E27FC236}">
                      <a16:creationId xmlns:a16="http://schemas.microsoft.com/office/drawing/2014/main" id="{F24CB6AD-2791-16D0-53D6-F290DA7FB6C0}"/>
                    </a:ext>
                  </a:extLst>
                </p:cNvPr>
                <p:cNvGrpSpPr/>
                <p:nvPr/>
              </p:nvGrpSpPr>
              <p:grpSpPr>
                <a:xfrm>
                  <a:off x="2141594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8499" name="矩形 8498">
                    <a:extLst>
                      <a:ext uri="{FF2B5EF4-FFF2-40B4-BE49-F238E27FC236}">
                        <a16:creationId xmlns:a16="http://schemas.microsoft.com/office/drawing/2014/main" id="{D72B80E4-734B-2E6D-0183-93FF55BDF5A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00" name="矩形 8499">
                    <a:extLst>
                      <a:ext uri="{FF2B5EF4-FFF2-40B4-BE49-F238E27FC236}">
                        <a16:creationId xmlns:a16="http://schemas.microsoft.com/office/drawing/2014/main" id="{53E90F7A-AF1F-35DF-99F7-3736EA887E6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01" name="矩形 8500">
                    <a:extLst>
                      <a:ext uri="{FF2B5EF4-FFF2-40B4-BE49-F238E27FC236}">
                        <a16:creationId xmlns:a16="http://schemas.microsoft.com/office/drawing/2014/main" id="{88A2A5FB-01A9-19F0-0EAE-E521F476E97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502" name="矩形 8501">
                    <a:extLst>
                      <a:ext uri="{FF2B5EF4-FFF2-40B4-BE49-F238E27FC236}">
                        <a16:creationId xmlns:a16="http://schemas.microsoft.com/office/drawing/2014/main" id="{F35C1AA7-C707-91AC-EF67-56114B92372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78" name="群組 8377">
                  <a:extLst>
                    <a:ext uri="{FF2B5EF4-FFF2-40B4-BE49-F238E27FC236}">
                      <a16:creationId xmlns:a16="http://schemas.microsoft.com/office/drawing/2014/main" id="{08A74569-619E-CB76-2A63-DFDFA5D25A22}"/>
                    </a:ext>
                  </a:extLst>
                </p:cNvPr>
                <p:cNvGrpSpPr/>
                <p:nvPr/>
              </p:nvGrpSpPr>
              <p:grpSpPr>
                <a:xfrm>
                  <a:off x="2141594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495" name="矩形 8494">
                    <a:extLst>
                      <a:ext uri="{FF2B5EF4-FFF2-40B4-BE49-F238E27FC236}">
                        <a16:creationId xmlns:a16="http://schemas.microsoft.com/office/drawing/2014/main" id="{8A3866BC-0F5A-47FC-1527-EA758F36F9C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96" name="矩形 8495">
                    <a:extLst>
                      <a:ext uri="{FF2B5EF4-FFF2-40B4-BE49-F238E27FC236}">
                        <a16:creationId xmlns:a16="http://schemas.microsoft.com/office/drawing/2014/main" id="{2AE05FB3-0541-0D68-9C3B-564A5342EFE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97" name="矩形 8496">
                    <a:extLst>
                      <a:ext uri="{FF2B5EF4-FFF2-40B4-BE49-F238E27FC236}">
                        <a16:creationId xmlns:a16="http://schemas.microsoft.com/office/drawing/2014/main" id="{8CAD59AC-CEA1-CD5B-2AB4-21C75C6481A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98" name="矩形 8497">
                    <a:extLst>
                      <a:ext uri="{FF2B5EF4-FFF2-40B4-BE49-F238E27FC236}">
                        <a16:creationId xmlns:a16="http://schemas.microsoft.com/office/drawing/2014/main" id="{AC0E0298-B6EC-4D88-D248-0A7FD801BF9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79" name="群組 8378">
                  <a:extLst>
                    <a:ext uri="{FF2B5EF4-FFF2-40B4-BE49-F238E27FC236}">
                      <a16:creationId xmlns:a16="http://schemas.microsoft.com/office/drawing/2014/main" id="{F20875A8-37D7-5774-CEE1-0EB6AA10B0C5}"/>
                    </a:ext>
                  </a:extLst>
                </p:cNvPr>
                <p:cNvGrpSpPr/>
                <p:nvPr/>
              </p:nvGrpSpPr>
              <p:grpSpPr>
                <a:xfrm>
                  <a:off x="2141594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491" name="矩形 8490">
                    <a:extLst>
                      <a:ext uri="{FF2B5EF4-FFF2-40B4-BE49-F238E27FC236}">
                        <a16:creationId xmlns:a16="http://schemas.microsoft.com/office/drawing/2014/main" id="{9D0342E5-3F43-5399-0FA3-550EBD32C2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92" name="矩形 8491">
                    <a:extLst>
                      <a:ext uri="{FF2B5EF4-FFF2-40B4-BE49-F238E27FC236}">
                        <a16:creationId xmlns:a16="http://schemas.microsoft.com/office/drawing/2014/main" id="{B283CFF1-6FC6-F8E7-5BB7-184B505E5B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93" name="矩形 8492">
                    <a:extLst>
                      <a:ext uri="{FF2B5EF4-FFF2-40B4-BE49-F238E27FC236}">
                        <a16:creationId xmlns:a16="http://schemas.microsoft.com/office/drawing/2014/main" id="{7BE86283-03D4-1F83-3E05-38273FDFBB6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94" name="矩形 8493">
                    <a:extLst>
                      <a:ext uri="{FF2B5EF4-FFF2-40B4-BE49-F238E27FC236}">
                        <a16:creationId xmlns:a16="http://schemas.microsoft.com/office/drawing/2014/main" id="{3C191761-FD7A-D1C0-3966-282C6B9DFCE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80" name="群組 8379">
                  <a:extLst>
                    <a:ext uri="{FF2B5EF4-FFF2-40B4-BE49-F238E27FC236}">
                      <a16:creationId xmlns:a16="http://schemas.microsoft.com/office/drawing/2014/main" id="{9C5B41C3-47AD-1BC0-84E7-2F6C2251927E}"/>
                    </a:ext>
                  </a:extLst>
                </p:cNvPr>
                <p:cNvGrpSpPr/>
                <p:nvPr/>
              </p:nvGrpSpPr>
              <p:grpSpPr>
                <a:xfrm>
                  <a:off x="2141594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487" name="矩形 8486">
                    <a:extLst>
                      <a:ext uri="{FF2B5EF4-FFF2-40B4-BE49-F238E27FC236}">
                        <a16:creationId xmlns:a16="http://schemas.microsoft.com/office/drawing/2014/main" id="{4BB11FFC-82D8-EC27-5F51-BE18606E7A1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88" name="矩形 8487">
                    <a:extLst>
                      <a:ext uri="{FF2B5EF4-FFF2-40B4-BE49-F238E27FC236}">
                        <a16:creationId xmlns:a16="http://schemas.microsoft.com/office/drawing/2014/main" id="{63018075-C45C-8D0F-B988-B4E56942E91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89" name="矩形 8488">
                    <a:extLst>
                      <a:ext uri="{FF2B5EF4-FFF2-40B4-BE49-F238E27FC236}">
                        <a16:creationId xmlns:a16="http://schemas.microsoft.com/office/drawing/2014/main" id="{BBF18286-2AE3-D41E-9C42-07E692DAC74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90" name="矩形 8489">
                    <a:extLst>
                      <a:ext uri="{FF2B5EF4-FFF2-40B4-BE49-F238E27FC236}">
                        <a16:creationId xmlns:a16="http://schemas.microsoft.com/office/drawing/2014/main" id="{028B5855-5920-D805-113C-412F9266C1A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81" name="群組 8380">
                  <a:extLst>
                    <a:ext uri="{FF2B5EF4-FFF2-40B4-BE49-F238E27FC236}">
                      <a16:creationId xmlns:a16="http://schemas.microsoft.com/office/drawing/2014/main" id="{EB8D4036-2459-3034-C1A4-BE4640AD2288}"/>
                    </a:ext>
                  </a:extLst>
                </p:cNvPr>
                <p:cNvGrpSpPr/>
                <p:nvPr/>
              </p:nvGrpSpPr>
              <p:grpSpPr>
                <a:xfrm>
                  <a:off x="2141594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483" name="矩形 8482">
                    <a:extLst>
                      <a:ext uri="{FF2B5EF4-FFF2-40B4-BE49-F238E27FC236}">
                        <a16:creationId xmlns:a16="http://schemas.microsoft.com/office/drawing/2014/main" id="{04E9BB38-1C81-A6CD-F0FE-856D46178C7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84" name="矩形 8483">
                    <a:extLst>
                      <a:ext uri="{FF2B5EF4-FFF2-40B4-BE49-F238E27FC236}">
                        <a16:creationId xmlns:a16="http://schemas.microsoft.com/office/drawing/2014/main" id="{BA9A6B2C-C514-91CC-F399-A46E77AD97D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85" name="矩形 8484">
                    <a:extLst>
                      <a:ext uri="{FF2B5EF4-FFF2-40B4-BE49-F238E27FC236}">
                        <a16:creationId xmlns:a16="http://schemas.microsoft.com/office/drawing/2014/main" id="{02675C15-281A-3DA1-CB78-1E50333F938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86" name="矩形 8485">
                    <a:extLst>
                      <a:ext uri="{FF2B5EF4-FFF2-40B4-BE49-F238E27FC236}">
                        <a16:creationId xmlns:a16="http://schemas.microsoft.com/office/drawing/2014/main" id="{66760BE0-BE33-8D40-D71D-AA589CE4DFF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82" name="群組 8381">
                  <a:extLst>
                    <a:ext uri="{FF2B5EF4-FFF2-40B4-BE49-F238E27FC236}">
                      <a16:creationId xmlns:a16="http://schemas.microsoft.com/office/drawing/2014/main" id="{DDA65439-04C9-D7A6-0FED-2D4C90B0C480}"/>
                    </a:ext>
                  </a:extLst>
                </p:cNvPr>
                <p:cNvGrpSpPr/>
                <p:nvPr/>
              </p:nvGrpSpPr>
              <p:grpSpPr>
                <a:xfrm>
                  <a:off x="2321502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8479" name="矩形 8478">
                    <a:extLst>
                      <a:ext uri="{FF2B5EF4-FFF2-40B4-BE49-F238E27FC236}">
                        <a16:creationId xmlns:a16="http://schemas.microsoft.com/office/drawing/2014/main" id="{E024009B-C770-3A0A-DF22-AF5AE38CF7E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80" name="矩形 8479">
                    <a:extLst>
                      <a:ext uri="{FF2B5EF4-FFF2-40B4-BE49-F238E27FC236}">
                        <a16:creationId xmlns:a16="http://schemas.microsoft.com/office/drawing/2014/main" id="{9F6579FF-67E1-34D1-CE3F-02880BA84FA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81" name="矩形 8480">
                    <a:extLst>
                      <a:ext uri="{FF2B5EF4-FFF2-40B4-BE49-F238E27FC236}">
                        <a16:creationId xmlns:a16="http://schemas.microsoft.com/office/drawing/2014/main" id="{E4C0635F-58D0-42E0-0030-736375F69EC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82" name="矩形 8481">
                    <a:extLst>
                      <a:ext uri="{FF2B5EF4-FFF2-40B4-BE49-F238E27FC236}">
                        <a16:creationId xmlns:a16="http://schemas.microsoft.com/office/drawing/2014/main" id="{D074F30A-D97A-C4F3-6030-B462AC2222C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83" name="群組 8382">
                  <a:extLst>
                    <a:ext uri="{FF2B5EF4-FFF2-40B4-BE49-F238E27FC236}">
                      <a16:creationId xmlns:a16="http://schemas.microsoft.com/office/drawing/2014/main" id="{EA2DD7C7-A95A-2DFB-F3F1-4A099A3C5C70}"/>
                    </a:ext>
                  </a:extLst>
                </p:cNvPr>
                <p:cNvGrpSpPr/>
                <p:nvPr/>
              </p:nvGrpSpPr>
              <p:grpSpPr>
                <a:xfrm>
                  <a:off x="2321502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8475" name="矩形 8474">
                    <a:extLst>
                      <a:ext uri="{FF2B5EF4-FFF2-40B4-BE49-F238E27FC236}">
                        <a16:creationId xmlns:a16="http://schemas.microsoft.com/office/drawing/2014/main" id="{DA5BAFF8-9A8A-351C-EEC7-E46FF92EB54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76" name="矩形 8475">
                    <a:extLst>
                      <a:ext uri="{FF2B5EF4-FFF2-40B4-BE49-F238E27FC236}">
                        <a16:creationId xmlns:a16="http://schemas.microsoft.com/office/drawing/2014/main" id="{C103440C-1029-5487-CCF7-4929B515AA7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77" name="矩形 8476">
                    <a:extLst>
                      <a:ext uri="{FF2B5EF4-FFF2-40B4-BE49-F238E27FC236}">
                        <a16:creationId xmlns:a16="http://schemas.microsoft.com/office/drawing/2014/main" id="{172A38F0-F6FF-4964-1359-9CDFFED3210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78" name="矩形 8477">
                    <a:extLst>
                      <a:ext uri="{FF2B5EF4-FFF2-40B4-BE49-F238E27FC236}">
                        <a16:creationId xmlns:a16="http://schemas.microsoft.com/office/drawing/2014/main" id="{895CA315-C158-A101-0CB3-99B2DE3EC93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84" name="群組 8383">
                  <a:extLst>
                    <a:ext uri="{FF2B5EF4-FFF2-40B4-BE49-F238E27FC236}">
                      <a16:creationId xmlns:a16="http://schemas.microsoft.com/office/drawing/2014/main" id="{DED318F4-13A3-8423-9F3C-80483B5D6400}"/>
                    </a:ext>
                  </a:extLst>
                </p:cNvPr>
                <p:cNvGrpSpPr/>
                <p:nvPr/>
              </p:nvGrpSpPr>
              <p:grpSpPr>
                <a:xfrm>
                  <a:off x="2321502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471" name="矩形 8470">
                    <a:extLst>
                      <a:ext uri="{FF2B5EF4-FFF2-40B4-BE49-F238E27FC236}">
                        <a16:creationId xmlns:a16="http://schemas.microsoft.com/office/drawing/2014/main" id="{461013CA-FCB7-AB24-CCDA-08F1C9EED51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72" name="矩形 8471">
                    <a:extLst>
                      <a:ext uri="{FF2B5EF4-FFF2-40B4-BE49-F238E27FC236}">
                        <a16:creationId xmlns:a16="http://schemas.microsoft.com/office/drawing/2014/main" id="{7D1DD5E3-68B7-D411-59DC-CCE5962C38F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73" name="矩形 8472">
                    <a:extLst>
                      <a:ext uri="{FF2B5EF4-FFF2-40B4-BE49-F238E27FC236}">
                        <a16:creationId xmlns:a16="http://schemas.microsoft.com/office/drawing/2014/main" id="{68221597-AA2B-54A5-8094-0597FA5D25D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74" name="矩形 8473">
                    <a:extLst>
                      <a:ext uri="{FF2B5EF4-FFF2-40B4-BE49-F238E27FC236}">
                        <a16:creationId xmlns:a16="http://schemas.microsoft.com/office/drawing/2014/main" id="{D1EC2B20-BB32-285F-BFBA-AE39E735DA8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85" name="群組 8384">
                  <a:extLst>
                    <a:ext uri="{FF2B5EF4-FFF2-40B4-BE49-F238E27FC236}">
                      <a16:creationId xmlns:a16="http://schemas.microsoft.com/office/drawing/2014/main" id="{8DCA6ADA-2112-C126-16E5-96E6A79F0A2F}"/>
                    </a:ext>
                  </a:extLst>
                </p:cNvPr>
                <p:cNvGrpSpPr/>
                <p:nvPr/>
              </p:nvGrpSpPr>
              <p:grpSpPr>
                <a:xfrm>
                  <a:off x="2321502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467" name="矩形 8466">
                    <a:extLst>
                      <a:ext uri="{FF2B5EF4-FFF2-40B4-BE49-F238E27FC236}">
                        <a16:creationId xmlns:a16="http://schemas.microsoft.com/office/drawing/2014/main" id="{52AA8800-2973-46AC-992A-B66439331A6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68" name="矩形 8467">
                    <a:extLst>
                      <a:ext uri="{FF2B5EF4-FFF2-40B4-BE49-F238E27FC236}">
                        <a16:creationId xmlns:a16="http://schemas.microsoft.com/office/drawing/2014/main" id="{C109C7A5-5979-77E5-445E-65F42658CA0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69" name="矩形 8468">
                    <a:extLst>
                      <a:ext uri="{FF2B5EF4-FFF2-40B4-BE49-F238E27FC236}">
                        <a16:creationId xmlns:a16="http://schemas.microsoft.com/office/drawing/2014/main" id="{ADCB81CD-7F6C-FF55-7D0F-D2E274274DF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70" name="矩形 8469">
                    <a:extLst>
                      <a:ext uri="{FF2B5EF4-FFF2-40B4-BE49-F238E27FC236}">
                        <a16:creationId xmlns:a16="http://schemas.microsoft.com/office/drawing/2014/main" id="{053A8E50-033B-55CC-C92A-76DDF3A486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86" name="群組 8385">
                  <a:extLst>
                    <a:ext uri="{FF2B5EF4-FFF2-40B4-BE49-F238E27FC236}">
                      <a16:creationId xmlns:a16="http://schemas.microsoft.com/office/drawing/2014/main" id="{F73E1626-5174-8CC0-BADE-4F3B19A39320}"/>
                    </a:ext>
                  </a:extLst>
                </p:cNvPr>
                <p:cNvGrpSpPr/>
                <p:nvPr/>
              </p:nvGrpSpPr>
              <p:grpSpPr>
                <a:xfrm>
                  <a:off x="2321502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463" name="矩形 8462">
                    <a:extLst>
                      <a:ext uri="{FF2B5EF4-FFF2-40B4-BE49-F238E27FC236}">
                        <a16:creationId xmlns:a16="http://schemas.microsoft.com/office/drawing/2014/main" id="{710C1981-A97F-7B28-575C-C5086631514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64" name="矩形 8463">
                    <a:extLst>
                      <a:ext uri="{FF2B5EF4-FFF2-40B4-BE49-F238E27FC236}">
                        <a16:creationId xmlns:a16="http://schemas.microsoft.com/office/drawing/2014/main" id="{A7EF9303-5931-D678-27D6-1231C7C8020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65" name="矩形 8464">
                    <a:extLst>
                      <a:ext uri="{FF2B5EF4-FFF2-40B4-BE49-F238E27FC236}">
                        <a16:creationId xmlns:a16="http://schemas.microsoft.com/office/drawing/2014/main" id="{C4AD3A39-A5F5-7A53-8F31-B85582B2729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66" name="矩形 8465">
                    <a:extLst>
                      <a:ext uri="{FF2B5EF4-FFF2-40B4-BE49-F238E27FC236}">
                        <a16:creationId xmlns:a16="http://schemas.microsoft.com/office/drawing/2014/main" id="{400040EA-A1B6-A69A-E51D-9DE25FD52D1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87" name="群組 8386">
                  <a:extLst>
                    <a:ext uri="{FF2B5EF4-FFF2-40B4-BE49-F238E27FC236}">
                      <a16:creationId xmlns:a16="http://schemas.microsoft.com/office/drawing/2014/main" id="{FCDCE0C2-0B26-7996-5314-14FA476FB7BB}"/>
                    </a:ext>
                  </a:extLst>
                </p:cNvPr>
                <p:cNvGrpSpPr/>
                <p:nvPr/>
              </p:nvGrpSpPr>
              <p:grpSpPr>
                <a:xfrm>
                  <a:off x="2321502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459" name="矩形 8458">
                    <a:extLst>
                      <a:ext uri="{FF2B5EF4-FFF2-40B4-BE49-F238E27FC236}">
                        <a16:creationId xmlns:a16="http://schemas.microsoft.com/office/drawing/2014/main" id="{C8C52306-4523-0553-0C2B-C1C65E68FDB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60" name="矩形 8459">
                    <a:extLst>
                      <a:ext uri="{FF2B5EF4-FFF2-40B4-BE49-F238E27FC236}">
                        <a16:creationId xmlns:a16="http://schemas.microsoft.com/office/drawing/2014/main" id="{FBF120F8-BAB0-922A-E4C9-C2A28CD0247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61" name="矩形 8460">
                    <a:extLst>
                      <a:ext uri="{FF2B5EF4-FFF2-40B4-BE49-F238E27FC236}">
                        <a16:creationId xmlns:a16="http://schemas.microsoft.com/office/drawing/2014/main" id="{3BCF5BF9-5376-F6F7-C2A6-D29D46609F5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62" name="矩形 8461">
                    <a:extLst>
                      <a:ext uri="{FF2B5EF4-FFF2-40B4-BE49-F238E27FC236}">
                        <a16:creationId xmlns:a16="http://schemas.microsoft.com/office/drawing/2014/main" id="{23935C3A-97D5-EEC2-3318-EC31DF83FF6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88" name="群組 8387">
                  <a:extLst>
                    <a:ext uri="{FF2B5EF4-FFF2-40B4-BE49-F238E27FC236}">
                      <a16:creationId xmlns:a16="http://schemas.microsoft.com/office/drawing/2014/main" id="{FC193602-4C60-FA12-5699-2922F88816F1}"/>
                    </a:ext>
                  </a:extLst>
                </p:cNvPr>
                <p:cNvGrpSpPr/>
                <p:nvPr/>
              </p:nvGrpSpPr>
              <p:grpSpPr>
                <a:xfrm>
                  <a:off x="1780625" y="2318555"/>
                  <a:ext cx="181165" cy="1449481"/>
                  <a:chOff x="1780625" y="2318555"/>
                  <a:chExt cx="181165" cy="1449481"/>
                </a:xfrm>
              </p:grpSpPr>
              <p:grpSp>
                <p:nvGrpSpPr>
                  <p:cNvPr id="8419" name="群組 8418">
                    <a:extLst>
                      <a:ext uri="{FF2B5EF4-FFF2-40B4-BE49-F238E27FC236}">
                        <a16:creationId xmlns:a16="http://schemas.microsoft.com/office/drawing/2014/main" id="{442A4F88-0E98-22F4-EFA5-3B8B5D8DD57B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318555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8455" name="矩形 8454">
                      <a:extLst>
                        <a:ext uri="{FF2B5EF4-FFF2-40B4-BE49-F238E27FC236}">
                          <a16:creationId xmlns:a16="http://schemas.microsoft.com/office/drawing/2014/main" id="{E1051856-74B4-8E88-38E7-8D3D48A6A9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56" name="矩形 8455">
                      <a:extLst>
                        <a:ext uri="{FF2B5EF4-FFF2-40B4-BE49-F238E27FC236}">
                          <a16:creationId xmlns:a16="http://schemas.microsoft.com/office/drawing/2014/main" id="{2C1E8016-5675-CFF4-AA2D-59D3461950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57" name="矩形 8456">
                      <a:extLst>
                        <a:ext uri="{FF2B5EF4-FFF2-40B4-BE49-F238E27FC236}">
                          <a16:creationId xmlns:a16="http://schemas.microsoft.com/office/drawing/2014/main" id="{6E8A50ED-DD87-E456-71B9-0DE17C1DD9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58" name="矩形 8457">
                      <a:extLst>
                        <a:ext uri="{FF2B5EF4-FFF2-40B4-BE49-F238E27FC236}">
                          <a16:creationId xmlns:a16="http://schemas.microsoft.com/office/drawing/2014/main" id="{CA849B9B-2312-0B95-F982-9F024F7A92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8420" name="群組 8419">
                    <a:extLst>
                      <a:ext uri="{FF2B5EF4-FFF2-40B4-BE49-F238E27FC236}">
                        <a16:creationId xmlns:a16="http://schemas.microsoft.com/office/drawing/2014/main" id="{DD2B3261-E892-C514-2A80-F3146CC98F48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499720"/>
                    <a:ext cx="181165" cy="181165"/>
                    <a:chOff x="2316942" y="3474719"/>
                    <a:chExt cx="332508" cy="332508"/>
                  </a:xfrm>
                  <a:solidFill>
                    <a:srgbClr val="FF5050"/>
                  </a:solidFill>
                </p:grpSpPr>
                <p:sp>
                  <p:nvSpPr>
                    <p:cNvPr id="8451" name="矩形 8450">
                      <a:extLst>
                        <a:ext uri="{FF2B5EF4-FFF2-40B4-BE49-F238E27FC236}">
                          <a16:creationId xmlns:a16="http://schemas.microsoft.com/office/drawing/2014/main" id="{947C69A5-E606-9499-7B0A-060B36C223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52" name="矩形 8451">
                      <a:extLst>
                        <a:ext uri="{FF2B5EF4-FFF2-40B4-BE49-F238E27FC236}">
                          <a16:creationId xmlns:a16="http://schemas.microsoft.com/office/drawing/2014/main" id="{0B362C05-F3DD-9948-D5A0-47568B37EF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53" name="矩形 8452">
                      <a:extLst>
                        <a:ext uri="{FF2B5EF4-FFF2-40B4-BE49-F238E27FC236}">
                          <a16:creationId xmlns:a16="http://schemas.microsoft.com/office/drawing/2014/main" id="{22715D21-75DC-D0FC-8595-6389FA75FE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54" name="矩形 8453">
                      <a:extLst>
                        <a:ext uri="{FF2B5EF4-FFF2-40B4-BE49-F238E27FC236}">
                          <a16:creationId xmlns:a16="http://schemas.microsoft.com/office/drawing/2014/main" id="{AB5CCE9E-C2B9-55A6-97F2-7350EB8BA9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8421" name="群組 8420">
                    <a:extLst>
                      <a:ext uri="{FF2B5EF4-FFF2-40B4-BE49-F238E27FC236}">
                        <a16:creationId xmlns:a16="http://schemas.microsoft.com/office/drawing/2014/main" id="{218021A7-1FDC-3AEF-D153-8CDFF74A9818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680965"/>
                    <a:ext cx="181165" cy="181165"/>
                    <a:chOff x="2316942" y="3142211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8447" name="矩形 8446">
                      <a:extLst>
                        <a:ext uri="{FF2B5EF4-FFF2-40B4-BE49-F238E27FC236}">
                          <a16:creationId xmlns:a16="http://schemas.microsoft.com/office/drawing/2014/main" id="{3CF35358-7EE7-BD1D-3C19-931F4F2F62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48" name="矩形 8447">
                      <a:extLst>
                        <a:ext uri="{FF2B5EF4-FFF2-40B4-BE49-F238E27FC236}">
                          <a16:creationId xmlns:a16="http://schemas.microsoft.com/office/drawing/2014/main" id="{7F742013-B574-B81F-C98C-76D3077063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49" name="矩形 8448">
                      <a:extLst>
                        <a:ext uri="{FF2B5EF4-FFF2-40B4-BE49-F238E27FC236}">
                          <a16:creationId xmlns:a16="http://schemas.microsoft.com/office/drawing/2014/main" id="{C9F3F79B-433C-A8E2-FAE7-93816EF6AEA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50" name="矩形 8449">
                      <a:extLst>
                        <a:ext uri="{FF2B5EF4-FFF2-40B4-BE49-F238E27FC236}">
                          <a16:creationId xmlns:a16="http://schemas.microsoft.com/office/drawing/2014/main" id="{B5E6AC72-01C1-551D-F495-321DAD0A72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8422" name="群組 8421">
                    <a:extLst>
                      <a:ext uri="{FF2B5EF4-FFF2-40B4-BE49-F238E27FC236}">
                        <a16:creationId xmlns:a16="http://schemas.microsoft.com/office/drawing/2014/main" id="{6EDDC4E8-5CAD-25F3-C8BA-7E36B4C4F17A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862130"/>
                    <a:ext cx="181165" cy="181165"/>
                    <a:chOff x="2316942" y="3474719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8443" name="矩形 8442">
                      <a:extLst>
                        <a:ext uri="{FF2B5EF4-FFF2-40B4-BE49-F238E27FC236}">
                          <a16:creationId xmlns:a16="http://schemas.microsoft.com/office/drawing/2014/main" id="{FE045C35-F274-643C-8FB8-83BC587E37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44" name="矩形 8443">
                      <a:extLst>
                        <a:ext uri="{FF2B5EF4-FFF2-40B4-BE49-F238E27FC236}">
                          <a16:creationId xmlns:a16="http://schemas.microsoft.com/office/drawing/2014/main" id="{99D9425E-7EB1-CE6F-A89B-AA3FA346B3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45" name="矩形 8444">
                      <a:extLst>
                        <a:ext uri="{FF2B5EF4-FFF2-40B4-BE49-F238E27FC236}">
                          <a16:creationId xmlns:a16="http://schemas.microsoft.com/office/drawing/2014/main" id="{1395E610-D4D1-5F19-FAD2-616E5C2A13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46" name="矩形 8445">
                      <a:extLst>
                        <a:ext uri="{FF2B5EF4-FFF2-40B4-BE49-F238E27FC236}">
                          <a16:creationId xmlns:a16="http://schemas.microsoft.com/office/drawing/2014/main" id="{D9B2CE29-359A-2B89-38FC-07A7800157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8423" name="群組 8422">
                    <a:extLst>
                      <a:ext uri="{FF2B5EF4-FFF2-40B4-BE49-F238E27FC236}">
                        <a16:creationId xmlns:a16="http://schemas.microsoft.com/office/drawing/2014/main" id="{547085D0-34F6-5AC3-21C0-1FC637CD5063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043375"/>
                    <a:ext cx="181165" cy="181165"/>
                    <a:chOff x="2316942" y="3142211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8439" name="矩形 8438">
                      <a:extLst>
                        <a:ext uri="{FF2B5EF4-FFF2-40B4-BE49-F238E27FC236}">
                          <a16:creationId xmlns:a16="http://schemas.microsoft.com/office/drawing/2014/main" id="{1CE9C78B-CC5D-AA86-C42B-196ADFE7D1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40" name="矩形 8439">
                      <a:extLst>
                        <a:ext uri="{FF2B5EF4-FFF2-40B4-BE49-F238E27FC236}">
                          <a16:creationId xmlns:a16="http://schemas.microsoft.com/office/drawing/2014/main" id="{42AA142D-B30D-E0A6-E50C-160547A24F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41" name="矩形 8440">
                      <a:extLst>
                        <a:ext uri="{FF2B5EF4-FFF2-40B4-BE49-F238E27FC236}">
                          <a16:creationId xmlns:a16="http://schemas.microsoft.com/office/drawing/2014/main" id="{E0EDA9DB-FBE1-A9BB-44F7-7A9217BA05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42" name="矩形 8441">
                      <a:extLst>
                        <a:ext uri="{FF2B5EF4-FFF2-40B4-BE49-F238E27FC236}">
                          <a16:creationId xmlns:a16="http://schemas.microsoft.com/office/drawing/2014/main" id="{0B2321F4-0715-F25B-83C4-CF70E67F70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8424" name="群組 8423">
                    <a:extLst>
                      <a:ext uri="{FF2B5EF4-FFF2-40B4-BE49-F238E27FC236}">
                        <a16:creationId xmlns:a16="http://schemas.microsoft.com/office/drawing/2014/main" id="{E9BEB677-446A-AD4A-9AE9-6EC4B96B644B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224540"/>
                    <a:ext cx="181165" cy="181165"/>
                    <a:chOff x="2316942" y="3474719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8435" name="矩形 8434">
                      <a:extLst>
                        <a:ext uri="{FF2B5EF4-FFF2-40B4-BE49-F238E27FC236}">
                          <a16:creationId xmlns:a16="http://schemas.microsoft.com/office/drawing/2014/main" id="{EACC4BD5-65BC-727C-A556-DD69BD693F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36" name="矩形 8435">
                      <a:extLst>
                        <a:ext uri="{FF2B5EF4-FFF2-40B4-BE49-F238E27FC236}">
                          <a16:creationId xmlns:a16="http://schemas.microsoft.com/office/drawing/2014/main" id="{261F526E-6C45-8DC4-50D1-AAC72DF956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37" name="矩形 8436">
                      <a:extLst>
                        <a:ext uri="{FF2B5EF4-FFF2-40B4-BE49-F238E27FC236}">
                          <a16:creationId xmlns:a16="http://schemas.microsoft.com/office/drawing/2014/main" id="{023FDA0A-0E1B-F944-977C-1A371D7193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38" name="矩形 8437">
                      <a:extLst>
                        <a:ext uri="{FF2B5EF4-FFF2-40B4-BE49-F238E27FC236}">
                          <a16:creationId xmlns:a16="http://schemas.microsoft.com/office/drawing/2014/main" id="{17988F9F-41CB-D3CD-C625-50D7C62877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8425" name="群組 8424">
                    <a:extLst>
                      <a:ext uri="{FF2B5EF4-FFF2-40B4-BE49-F238E27FC236}">
                        <a16:creationId xmlns:a16="http://schemas.microsoft.com/office/drawing/2014/main" id="{F92804E9-4B22-5AC0-38C3-C39739911634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405706"/>
                    <a:ext cx="181165" cy="181165"/>
                    <a:chOff x="2316942" y="3142211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8431" name="矩形 8430">
                      <a:extLst>
                        <a:ext uri="{FF2B5EF4-FFF2-40B4-BE49-F238E27FC236}">
                          <a16:creationId xmlns:a16="http://schemas.microsoft.com/office/drawing/2014/main" id="{9C531AA4-E335-EFE1-70AF-70796B46FB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32" name="矩形 8431">
                      <a:extLst>
                        <a:ext uri="{FF2B5EF4-FFF2-40B4-BE49-F238E27FC236}">
                          <a16:creationId xmlns:a16="http://schemas.microsoft.com/office/drawing/2014/main" id="{B9305B9B-07AC-A09F-C40B-172CFADF1B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33" name="矩形 8432">
                      <a:extLst>
                        <a:ext uri="{FF2B5EF4-FFF2-40B4-BE49-F238E27FC236}">
                          <a16:creationId xmlns:a16="http://schemas.microsoft.com/office/drawing/2014/main" id="{F8CFFD40-09CC-67AC-9BC5-93D21E08E6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34" name="矩形 8433">
                      <a:extLst>
                        <a:ext uri="{FF2B5EF4-FFF2-40B4-BE49-F238E27FC236}">
                          <a16:creationId xmlns:a16="http://schemas.microsoft.com/office/drawing/2014/main" id="{480B5DE5-4E04-4F16-EA50-6BBD4AC8CF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8426" name="群組 8425">
                    <a:extLst>
                      <a:ext uri="{FF2B5EF4-FFF2-40B4-BE49-F238E27FC236}">
                        <a16:creationId xmlns:a16="http://schemas.microsoft.com/office/drawing/2014/main" id="{BEC3D5B2-49B1-40B8-1272-857944263BB6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586871"/>
                    <a:ext cx="181165" cy="181165"/>
                    <a:chOff x="2316942" y="3474719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8427" name="矩形 8426">
                      <a:extLst>
                        <a:ext uri="{FF2B5EF4-FFF2-40B4-BE49-F238E27FC236}">
                          <a16:creationId xmlns:a16="http://schemas.microsoft.com/office/drawing/2014/main" id="{A69079AD-3AF5-1E91-D195-CB7D543D98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28" name="矩形 8427">
                      <a:extLst>
                        <a:ext uri="{FF2B5EF4-FFF2-40B4-BE49-F238E27FC236}">
                          <a16:creationId xmlns:a16="http://schemas.microsoft.com/office/drawing/2014/main" id="{B921F27C-4C7C-3CA2-4150-E92DDF842A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29" name="矩形 8428">
                      <a:extLst>
                        <a:ext uri="{FF2B5EF4-FFF2-40B4-BE49-F238E27FC236}">
                          <a16:creationId xmlns:a16="http://schemas.microsoft.com/office/drawing/2014/main" id="{D750FD87-D680-B0C9-57C2-EEA45B1388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8430" name="矩形 8429">
                      <a:extLst>
                        <a:ext uri="{FF2B5EF4-FFF2-40B4-BE49-F238E27FC236}">
                          <a16:creationId xmlns:a16="http://schemas.microsoft.com/office/drawing/2014/main" id="{B10413AA-7AB3-B362-2093-D468ED6721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  <p:grpSp>
              <p:nvGrpSpPr>
                <p:cNvPr id="8389" name="群組 8388">
                  <a:extLst>
                    <a:ext uri="{FF2B5EF4-FFF2-40B4-BE49-F238E27FC236}">
                      <a16:creationId xmlns:a16="http://schemas.microsoft.com/office/drawing/2014/main" id="{0191F2E4-1BD0-5E7B-C24A-A8B867E4777A}"/>
                    </a:ext>
                  </a:extLst>
                </p:cNvPr>
                <p:cNvGrpSpPr/>
                <p:nvPr/>
              </p:nvGrpSpPr>
              <p:grpSpPr>
                <a:xfrm>
                  <a:off x="1961686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415" name="矩形 8414">
                    <a:extLst>
                      <a:ext uri="{FF2B5EF4-FFF2-40B4-BE49-F238E27FC236}">
                        <a16:creationId xmlns:a16="http://schemas.microsoft.com/office/drawing/2014/main" id="{901962D6-A887-7530-A03A-9736839EE16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16" name="矩形 8415">
                    <a:extLst>
                      <a:ext uri="{FF2B5EF4-FFF2-40B4-BE49-F238E27FC236}">
                        <a16:creationId xmlns:a16="http://schemas.microsoft.com/office/drawing/2014/main" id="{EEC863A0-94EB-319A-1B33-39DDC0BA61D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17" name="矩形 8416">
                    <a:extLst>
                      <a:ext uri="{FF2B5EF4-FFF2-40B4-BE49-F238E27FC236}">
                        <a16:creationId xmlns:a16="http://schemas.microsoft.com/office/drawing/2014/main" id="{28B59355-3F9A-7479-F6A9-A5DEC9F8D8D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18" name="矩形 8417">
                    <a:extLst>
                      <a:ext uri="{FF2B5EF4-FFF2-40B4-BE49-F238E27FC236}">
                        <a16:creationId xmlns:a16="http://schemas.microsoft.com/office/drawing/2014/main" id="{6D26FD87-EDF9-1CD0-3121-3FCB2149CD5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90" name="群組 8389">
                  <a:extLst>
                    <a:ext uri="{FF2B5EF4-FFF2-40B4-BE49-F238E27FC236}">
                      <a16:creationId xmlns:a16="http://schemas.microsoft.com/office/drawing/2014/main" id="{7C8F1B74-B76A-D202-2000-C4D34CB186C9}"/>
                    </a:ext>
                  </a:extLst>
                </p:cNvPr>
                <p:cNvGrpSpPr/>
                <p:nvPr/>
              </p:nvGrpSpPr>
              <p:grpSpPr>
                <a:xfrm>
                  <a:off x="1961686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411" name="矩形 8410">
                    <a:extLst>
                      <a:ext uri="{FF2B5EF4-FFF2-40B4-BE49-F238E27FC236}">
                        <a16:creationId xmlns:a16="http://schemas.microsoft.com/office/drawing/2014/main" id="{6BF0B57D-5918-37CE-A90C-307139E5593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12" name="矩形 8411">
                    <a:extLst>
                      <a:ext uri="{FF2B5EF4-FFF2-40B4-BE49-F238E27FC236}">
                        <a16:creationId xmlns:a16="http://schemas.microsoft.com/office/drawing/2014/main" id="{BEE3237C-B99B-F087-9CB2-39F751CD155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13" name="矩形 8412">
                    <a:extLst>
                      <a:ext uri="{FF2B5EF4-FFF2-40B4-BE49-F238E27FC236}">
                        <a16:creationId xmlns:a16="http://schemas.microsoft.com/office/drawing/2014/main" id="{9942954D-E284-7442-E49A-20D2AC72785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14" name="矩形 8413">
                    <a:extLst>
                      <a:ext uri="{FF2B5EF4-FFF2-40B4-BE49-F238E27FC236}">
                        <a16:creationId xmlns:a16="http://schemas.microsoft.com/office/drawing/2014/main" id="{6E4939B0-CFDC-F8BC-0130-E24E3C64252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91" name="群組 8390">
                  <a:extLst>
                    <a:ext uri="{FF2B5EF4-FFF2-40B4-BE49-F238E27FC236}">
                      <a16:creationId xmlns:a16="http://schemas.microsoft.com/office/drawing/2014/main" id="{73522811-958D-2638-93E1-CD778368A227}"/>
                    </a:ext>
                  </a:extLst>
                </p:cNvPr>
                <p:cNvGrpSpPr/>
                <p:nvPr/>
              </p:nvGrpSpPr>
              <p:grpSpPr>
                <a:xfrm>
                  <a:off x="2141594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407" name="矩形 8406">
                    <a:extLst>
                      <a:ext uri="{FF2B5EF4-FFF2-40B4-BE49-F238E27FC236}">
                        <a16:creationId xmlns:a16="http://schemas.microsoft.com/office/drawing/2014/main" id="{4C34EC70-C873-1AF8-0180-2D3BD17E24E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08" name="矩形 8407">
                    <a:extLst>
                      <a:ext uri="{FF2B5EF4-FFF2-40B4-BE49-F238E27FC236}">
                        <a16:creationId xmlns:a16="http://schemas.microsoft.com/office/drawing/2014/main" id="{03C058D2-6B1B-7AE1-69A5-E5B14336F3A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09" name="矩形 8408">
                    <a:extLst>
                      <a:ext uri="{FF2B5EF4-FFF2-40B4-BE49-F238E27FC236}">
                        <a16:creationId xmlns:a16="http://schemas.microsoft.com/office/drawing/2014/main" id="{C8B430C8-543A-D43F-3D54-1AD0DD47B02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10" name="矩形 8409">
                    <a:extLst>
                      <a:ext uri="{FF2B5EF4-FFF2-40B4-BE49-F238E27FC236}">
                        <a16:creationId xmlns:a16="http://schemas.microsoft.com/office/drawing/2014/main" id="{3F38AD6E-8515-0510-1068-194F770DFE0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92" name="群組 8391">
                  <a:extLst>
                    <a:ext uri="{FF2B5EF4-FFF2-40B4-BE49-F238E27FC236}">
                      <a16:creationId xmlns:a16="http://schemas.microsoft.com/office/drawing/2014/main" id="{F976A1B3-C86B-0906-80C4-4DAD0BE70328}"/>
                    </a:ext>
                  </a:extLst>
                </p:cNvPr>
                <p:cNvGrpSpPr/>
                <p:nvPr/>
              </p:nvGrpSpPr>
              <p:grpSpPr>
                <a:xfrm>
                  <a:off x="2141594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403" name="矩形 8402">
                    <a:extLst>
                      <a:ext uri="{FF2B5EF4-FFF2-40B4-BE49-F238E27FC236}">
                        <a16:creationId xmlns:a16="http://schemas.microsoft.com/office/drawing/2014/main" id="{89A209C8-2F8F-E113-ECA3-7C0717DF657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04" name="矩形 8403">
                    <a:extLst>
                      <a:ext uri="{FF2B5EF4-FFF2-40B4-BE49-F238E27FC236}">
                        <a16:creationId xmlns:a16="http://schemas.microsoft.com/office/drawing/2014/main" id="{20E0235E-E529-21F3-E22C-1AB0F07BCF6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05" name="矩形 8404">
                    <a:extLst>
                      <a:ext uri="{FF2B5EF4-FFF2-40B4-BE49-F238E27FC236}">
                        <a16:creationId xmlns:a16="http://schemas.microsoft.com/office/drawing/2014/main" id="{FA447FDE-E13B-1F02-D7ED-F6E98F46DD4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06" name="矩形 8405">
                    <a:extLst>
                      <a:ext uri="{FF2B5EF4-FFF2-40B4-BE49-F238E27FC236}">
                        <a16:creationId xmlns:a16="http://schemas.microsoft.com/office/drawing/2014/main" id="{B4028381-A403-7851-3A67-407477502BB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93" name="群組 8392">
                  <a:extLst>
                    <a:ext uri="{FF2B5EF4-FFF2-40B4-BE49-F238E27FC236}">
                      <a16:creationId xmlns:a16="http://schemas.microsoft.com/office/drawing/2014/main" id="{A898C856-B459-856E-794D-0CA41B3C5CB1}"/>
                    </a:ext>
                  </a:extLst>
                </p:cNvPr>
                <p:cNvGrpSpPr/>
                <p:nvPr/>
              </p:nvGrpSpPr>
              <p:grpSpPr>
                <a:xfrm>
                  <a:off x="2321502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399" name="矩形 8398">
                    <a:extLst>
                      <a:ext uri="{FF2B5EF4-FFF2-40B4-BE49-F238E27FC236}">
                        <a16:creationId xmlns:a16="http://schemas.microsoft.com/office/drawing/2014/main" id="{0DB0560D-DAEF-F663-1AC8-9DFA6445C82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00" name="矩形 8399">
                    <a:extLst>
                      <a:ext uri="{FF2B5EF4-FFF2-40B4-BE49-F238E27FC236}">
                        <a16:creationId xmlns:a16="http://schemas.microsoft.com/office/drawing/2014/main" id="{A1F2DC3B-AC23-531C-D1C5-9FA4B82AB4D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01" name="矩形 8400">
                    <a:extLst>
                      <a:ext uri="{FF2B5EF4-FFF2-40B4-BE49-F238E27FC236}">
                        <a16:creationId xmlns:a16="http://schemas.microsoft.com/office/drawing/2014/main" id="{F97E020E-5687-1D2E-842A-3A566CEC4E1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402" name="矩形 8401">
                    <a:extLst>
                      <a:ext uri="{FF2B5EF4-FFF2-40B4-BE49-F238E27FC236}">
                        <a16:creationId xmlns:a16="http://schemas.microsoft.com/office/drawing/2014/main" id="{85233F83-A900-117F-DECD-4EBAE59D7D5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8394" name="群組 8393">
                  <a:extLst>
                    <a:ext uri="{FF2B5EF4-FFF2-40B4-BE49-F238E27FC236}">
                      <a16:creationId xmlns:a16="http://schemas.microsoft.com/office/drawing/2014/main" id="{391B0D4C-DB36-0928-1564-DA9ADF1C0EF8}"/>
                    </a:ext>
                  </a:extLst>
                </p:cNvPr>
                <p:cNvGrpSpPr/>
                <p:nvPr/>
              </p:nvGrpSpPr>
              <p:grpSpPr>
                <a:xfrm>
                  <a:off x="2321502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8395" name="矩形 8394">
                    <a:extLst>
                      <a:ext uri="{FF2B5EF4-FFF2-40B4-BE49-F238E27FC236}">
                        <a16:creationId xmlns:a16="http://schemas.microsoft.com/office/drawing/2014/main" id="{D69E7353-5497-8332-CBDE-FBCB9308C63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396" name="矩形 8395">
                    <a:extLst>
                      <a:ext uri="{FF2B5EF4-FFF2-40B4-BE49-F238E27FC236}">
                        <a16:creationId xmlns:a16="http://schemas.microsoft.com/office/drawing/2014/main" id="{1CCE6196-CFA5-DDD4-DF86-CFC93094DCE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397" name="矩形 8396">
                    <a:extLst>
                      <a:ext uri="{FF2B5EF4-FFF2-40B4-BE49-F238E27FC236}">
                        <a16:creationId xmlns:a16="http://schemas.microsoft.com/office/drawing/2014/main" id="{7303DA33-2702-DEF5-E091-845DA3280DC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398" name="矩形 8397">
                    <a:extLst>
                      <a:ext uri="{FF2B5EF4-FFF2-40B4-BE49-F238E27FC236}">
                        <a16:creationId xmlns:a16="http://schemas.microsoft.com/office/drawing/2014/main" id="{12EC9C28-AE47-5D75-7664-5986C411CDA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sp>
            <p:nvSpPr>
              <p:cNvPr id="8366" name="矩形 8365">
                <a:extLst>
                  <a:ext uri="{FF2B5EF4-FFF2-40B4-BE49-F238E27FC236}">
                    <a16:creationId xmlns:a16="http://schemas.microsoft.com/office/drawing/2014/main" id="{81B2B772-B6E3-1745-2D09-72CB224730C2}"/>
                  </a:ext>
                </a:extLst>
              </p:cNvPr>
              <p:cNvSpPr/>
              <p:nvPr/>
            </p:nvSpPr>
            <p:spPr>
              <a:xfrm>
                <a:off x="2660905" y="1692619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2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67" name="矩形 8366">
                <a:extLst>
                  <a:ext uri="{FF2B5EF4-FFF2-40B4-BE49-F238E27FC236}">
                    <a16:creationId xmlns:a16="http://schemas.microsoft.com/office/drawing/2014/main" id="{164F6E50-1477-A637-721E-03ECDCEB547F}"/>
                  </a:ext>
                </a:extLst>
              </p:cNvPr>
              <p:cNvSpPr/>
              <p:nvPr/>
            </p:nvSpPr>
            <p:spPr>
              <a:xfrm>
                <a:off x="3090732" y="1692619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3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8368" name="直線單箭頭接點 8367">
                <a:extLst>
                  <a:ext uri="{FF2B5EF4-FFF2-40B4-BE49-F238E27FC236}">
                    <a16:creationId xmlns:a16="http://schemas.microsoft.com/office/drawing/2014/main" id="{D80ADBD7-21DA-4A20-1A12-AD84946E40A6}"/>
                  </a:ext>
                </a:extLst>
              </p:cNvPr>
              <p:cNvCxnSpPr>
                <a:cxnSpLocks/>
                <a:stCxn id="8366" idx="3"/>
                <a:endCxn id="8367" idx="1"/>
              </p:cNvCxnSpPr>
              <p:nvPr/>
            </p:nvCxnSpPr>
            <p:spPr>
              <a:xfrm>
                <a:off x="2931395" y="1942073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69" name="直線單箭頭接點 8368">
                <a:extLst>
                  <a:ext uri="{FF2B5EF4-FFF2-40B4-BE49-F238E27FC236}">
                    <a16:creationId xmlns:a16="http://schemas.microsoft.com/office/drawing/2014/main" id="{0C98D049-9850-9071-5ED1-E663103BF511}"/>
                  </a:ext>
                </a:extLst>
              </p:cNvPr>
              <p:cNvCxnSpPr>
                <a:cxnSpLocks/>
                <a:stCxn id="8367" idx="3"/>
              </p:cNvCxnSpPr>
              <p:nvPr/>
            </p:nvCxnSpPr>
            <p:spPr>
              <a:xfrm>
                <a:off x="3361222" y="1942073"/>
                <a:ext cx="16903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16" name="Google Shape;226;g2e08dfcfc38_0_24">
              <a:extLst>
                <a:ext uri="{FF2B5EF4-FFF2-40B4-BE49-F238E27FC236}">
                  <a16:creationId xmlns:a16="http://schemas.microsoft.com/office/drawing/2014/main" id="{85EDE0CB-5901-42F6-0539-4D8F4340B210}"/>
                </a:ext>
              </a:extLst>
            </p:cNvPr>
            <p:cNvSpPr txBox="1">
              <a:spLocks/>
            </p:cNvSpPr>
            <p:nvPr/>
          </p:nvSpPr>
          <p:spPr>
            <a:xfrm>
              <a:off x="5826943" y="2953984"/>
              <a:ext cx="1462564" cy="5822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>
                <a:buNone/>
              </a:pPr>
              <a:r>
                <a:rPr lang="en-US" altLang="zh-TW" sz="1800" dirty="0"/>
                <a:t>Model’s layer</a:t>
              </a:r>
              <a:endParaRPr lang="en-US" sz="1800" dirty="0"/>
            </a:p>
          </p:txBody>
        </p:sp>
        <p:sp>
          <p:nvSpPr>
            <p:cNvPr id="8317" name="Google Shape;226;g2e08dfcfc38_0_24">
              <a:extLst>
                <a:ext uri="{FF2B5EF4-FFF2-40B4-BE49-F238E27FC236}">
                  <a16:creationId xmlns:a16="http://schemas.microsoft.com/office/drawing/2014/main" id="{E519AD61-14AE-EBEF-34C6-ADBA6B183470}"/>
                </a:ext>
              </a:extLst>
            </p:cNvPr>
            <p:cNvSpPr txBox="1">
              <a:spLocks/>
            </p:cNvSpPr>
            <p:nvPr/>
          </p:nvSpPr>
          <p:spPr>
            <a:xfrm>
              <a:off x="9326883" y="3373025"/>
              <a:ext cx="1213532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sz="1800" dirty="0"/>
                <a:t>parameters</a:t>
              </a:r>
            </a:p>
          </p:txBody>
        </p:sp>
        <p:sp>
          <p:nvSpPr>
            <p:cNvPr id="8318" name="右大括弧 8317">
              <a:extLst>
                <a:ext uri="{FF2B5EF4-FFF2-40B4-BE49-F238E27FC236}">
                  <a16:creationId xmlns:a16="http://schemas.microsoft.com/office/drawing/2014/main" id="{D94556FE-893F-D5F0-0FAB-21F8EA5C0BFB}"/>
                </a:ext>
              </a:extLst>
            </p:cNvPr>
            <p:cNvSpPr/>
            <p:nvPr/>
          </p:nvSpPr>
          <p:spPr>
            <a:xfrm>
              <a:off x="9173387" y="3575872"/>
              <a:ext cx="69004" cy="147636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19" name="右大括弧 8318">
              <a:extLst>
                <a:ext uri="{FF2B5EF4-FFF2-40B4-BE49-F238E27FC236}">
                  <a16:creationId xmlns:a16="http://schemas.microsoft.com/office/drawing/2014/main" id="{61B68FE8-C4AC-A686-3286-31DFB2050A25}"/>
                </a:ext>
              </a:extLst>
            </p:cNvPr>
            <p:cNvSpPr/>
            <p:nvPr/>
          </p:nvSpPr>
          <p:spPr>
            <a:xfrm>
              <a:off x="9173387" y="3763071"/>
              <a:ext cx="69004" cy="147636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20" name="右大括弧 8319">
              <a:extLst>
                <a:ext uri="{FF2B5EF4-FFF2-40B4-BE49-F238E27FC236}">
                  <a16:creationId xmlns:a16="http://schemas.microsoft.com/office/drawing/2014/main" id="{7AC9BF26-C016-A97F-91A1-7F6AB7E0C3D0}"/>
                </a:ext>
              </a:extLst>
            </p:cNvPr>
            <p:cNvSpPr/>
            <p:nvPr/>
          </p:nvSpPr>
          <p:spPr>
            <a:xfrm>
              <a:off x="9173387" y="3938281"/>
              <a:ext cx="69004" cy="1070307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21" name="Google Shape;226;g2e08dfcfc38_0_24">
              <a:extLst>
                <a:ext uri="{FF2B5EF4-FFF2-40B4-BE49-F238E27FC236}">
                  <a16:creationId xmlns:a16="http://schemas.microsoft.com/office/drawing/2014/main" id="{D726A416-1020-3130-9EDB-40476CCC1EB6}"/>
                </a:ext>
              </a:extLst>
            </p:cNvPr>
            <p:cNvSpPr txBox="1">
              <a:spLocks/>
            </p:cNvSpPr>
            <p:nvPr/>
          </p:nvSpPr>
          <p:spPr>
            <a:xfrm>
              <a:off x="9326883" y="3643635"/>
              <a:ext cx="1213532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sz="1800" dirty="0"/>
                <a:t>gradients</a:t>
              </a:r>
            </a:p>
          </p:txBody>
        </p:sp>
        <p:sp>
          <p:nvSpPr>
            <p:cNvPr id="8322" name="Google Shape;226;g2e08dfcfc38_0_24">
              <a:extLst>
                <a:ext uri="{FF2B5EF4-FFF2-40B4-BE49-F238E27FC236}">
                  <a16:creationId xmlns:a16="http://schemas.microsoft.com/office/drawing/2014/main" id="{B85464A1-9A9A-4AAA-A80D-17FF012E811B}"/>
                </a:ext>
              </a:extLst>
            </p:cNvPr>
            <p:cNvSpPr txBox="1">
              <a:spLocks/>
            </p:cNvSpPr>
            <p:nvPr/>
          </p:nvSpPr>
          <p:spPr>
            <a:xfrm>
              <a:off x="9326883" y="4134850"/>
              <a:ext cx="1213532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sz="1800" dirty="0"/>
                <a:t>optimizer state</a:t>
              </a:r>
            </a:p>
          </p:txBody>
        </p:sp>
        <p:sp>
          <p:nvSpPr>
            <p:cNvPr id="8323" name="Google Shape;226;g2e08dfcfc38_0_24">
              <a:extLst>
                <a:ext uri="{FF2B5EF4-FFF2-40B4-BE49-F238E27FC236}">
                  <a16:creationId xmlns:a16="http://schemas.microsoft.com/office/drawing/2014/main" id="{6562B5A6-63BA-D577-9C40-D5ED99A45FC7}"/>
                </a:ext>
              </a:extLst>
            </p:cNvPr>
            <p:cNvSpPr txBox="1">
              <a:spLocks/>
            </p:cNvSpPr>
            <p:nvPr/>
          </p:nvSpPr>
          <p:spPr>
            <a:xfrm>
              <a:off x="7713998" y="4966023"/>
              <a:ext cx="464642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800" dirty="0"/>
                <a:t>M0</a:t>
              </a:r>
              <a:endParaRPr lang="en-US" sz="1800" dirty="0"/>
            </a:p>
          </p:txBody>
        </p:sp>
        <p:sp>
          <p:nvSpPr>
            <p:cNvPr id="8324" name="Google Shape;226;g2e08dfcfc38_0_24">
              <a:extLst>
                <a:ext uri="{FF2B5EF4-FFF2-40B4-BE49-F238E27FC236}">
                  <a16:creationId xmlns:a16="http://schemas.microsoft.com/office/drawing/2014/main" id="{1959A06F-3A67-9422-6EFD-2A5B6956DC68}"/>
                </a:ext>
              </a:extLst>
            </p:cNvPr>
            <p:cNvSpPr txBox="1">
              <a:spLocks/>
            </p:cNvSpPr>
            <p:nvPr/>
          </p:nvSpPr>
          <p:spPr>
            <a:xfrm>
              <a:off x="8385977" y="4966023"/>
              <a:ext cx="626870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800" dirty="0"/>
                <a:t>M1</a:t>
              </a:r>
              <a:endParaRPr lang="en-US" sz="1800" dirty="0"/>
            </a:p>
          </p:txBody>
        </p:sp>
        <p:sp>
          <p:nvSpPr>
            <p:cNvPr id="8325" name="Google Shape;226;g2e08dfcfc38_0_24">
              <a:extLst>
                <a:ext uri="{FF2B5EF4-FFF2-40B4-BE49-F238E27FC236}">
                  <a16:creationId xmlns:a16="http://schemas.microsoft.com/office/drawing/2014/main" id="{F83B2510-7B4D-E8D3-523D-F027CDC8D1DF}"/>
                </a:ext>
              </a:extLst>
            </p:cNvPr>
            <p:cNvSpPr txBox="1">
              <a:spLocks/>
            </p:cNvSpPr>
            <p:nvPr/>
          </p:nvSpPr>
          <p:spPr>
            <a:xfrm>
              <a:off x="6027334" y="3962612"/>
              <a:ext cx="1213532" cy="5822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800" dirty="0"/>
                <a:t>Memory</a:t>
              </a:r>
              <a:endParaRPr lang="en-US" sz="1800" dirty="0"/>
            </a:p>
          </p:txBody>
        </p:sp>
        <p:sp>
          <p:nvSpPr>
            <p:cNvPr id="8326" name="左中括弧 8325">
              <a:extLst>
                <a:ext uri="{FF2B5EF4-FFF2-40B4-BE49-F238E27FC236}">
                  <a16:creationId xmlns:a16="http://schemas.microsoft.com/office/drawing/2014/main" id="{CAE6AA1F-67F9-C102-67C4-B989D14723A5}"/>
                </a:ext>
              </a:extLst>
            </p:cNvPr>
            <p:cNvSpPr/>
            <p:nvPr/>
          </p:nvSpPr>
          <p:spPr>
            <a:xfrm>
              <a:off x="7289506" y="2901278"/>
              <a:ext cx="94242" cy="582228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sp>
          <p:nvSpPr>
            <p:cNvPr id="8327" name="左中括弧 8326">
              <a:extLst>
                <a:ext uri="{FF2B5EF4-FFF2-40B4-BE49-F238E27FC236}">
                  <a16:creationId xmlns:a16="http://schemas.microsoft.com/office/drawing/2014/main" id="{C3FBC58C-FFA4-E1A5-0676-FA86770423FA}"/>
                </a:ext>
              </a:extLst>
            </p:cNvPr>
            <p:cNvSpPr/>
            <p:nvPr/>
          </p:nvSpPr>
          <p:spPr>
            <a:xfrm>
              <a:off x="7289506" y="3559108"/>
              <a:ext cx="94242" cy="1449480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</p:grpSp>
      <p:sp>
        <p:nvSpPr>
          <p:cNvPr id="8662" name="投影片編號版面配置區 8661">
            <a:extLst>
              <a:ext uri="{FF2B5EF4-FFF2-40B4-BE49-F238E27FC236}">
                <a16:creationId xmlns:a16="http://schemas.microsoft.com/office/drawing/2014/main" id="{151D0923-9722-1AF1-36E3-285579DB02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33</a:t>
            </a:fld>
            <a:endParaRPr lang="en-US"/>
          </a:p>
        </p:txBody>
      </p:sp>
      <p:sp>
        <p:nvSpPr>
          <p:cNvPr id="8664" name="文字方塊 8663">
            <a:extLst>
              <a:ext uri="{FF2B5EF4-FFF2-40B4-BE49-F238E27FC236}">
                <a16:creationId xmlns:a16="http://schemas.microsoft.com/office/drawing/2014/main" id="{C08283F2-9D66-9D8E-5678-4E079CBDA890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err="1"/>
              <a:t>ZeRO</a:t>
            </a:r>
            <a:r>
              <a:rPr lang="en-US" altLang="zh-TW" sz="1100" dirty="0"/>
              <a:t>: Memory Optimizations Toward Training Trillion Parameter Models [</a:t>
            </a:r>
            <a:r>
              <a:rPr lang="en-US" altLang="zh-TW" sz="1100" dirty="0" err="1"/>
              <a:t>Rajbhandari</a:t>
            </a:r>
            <a:r>
              <a:rPr lang="en-US" altLang="zh-TW" sz="1100" dirty="0"/>
              <a:t>, </a:t>
            </a:r>
            <a:r>
              <a:rPr lang="en-US" altLang="zh-TW" sz="1100" dirty="0" err="1"/>
              <a:t>Samyam</a:t>
            </a:r>
            <a:r>
              <a:rPr lang="en-US" altLang="zh-TW" sz="1100" dirty="0"/>
              <a:t> et al. 2018]</a:t>
            </a:r>
          </a:p>
        </p:txBody>
      </p:sp>
    </p:spTree>
    <p:extLst>
      <p:ext uri="{BB962C8B-B14F-4D97-AF65-F5344CB8AC3E}">
        <p14:creationId xmlns:p14="http://schemas.microsoft.com/office/powerpoint/2010/main" val="19951683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7" name="矩形: 圓角 14606">
            <a:extLst>
              <a:ext uri="{FF2B5EF4-FFF2-40B4-BE49-F238E27FC236}">
                <a16:creationId xmlns:a16="http://schemas.microsoft.com/office/drawing/2014/main" id="{104382B5-2ADB-5DCA-6297-90F69C158585}"/>
              </a:ext>
            </a:extLst>
          </p:cNvPr>
          <p:cNvSpPr/>
          <p:nvPr/>
        </p:nvSpPr>
        <p:spPr>
          <a:xfrm>
            <a:off x="5871665" y="4425264"/>
            <a:ext cx="856159" cy="635376"/>
          </a:xfrm>
          <a:prstGeom prst="roundRect">
            <a:avLst/>
          </a:prstGeom>
          <a:solidFill>
            <a:srgbClr val="EFF3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606" name="矩形: 圓角 14605">
            <a:extLst>
              <a:ext uri="{FF2B5EF4-FFF2-40B4-BE49-F238E27FC236}">
                <a16:creationId xmlns:a16="http://schemas.microsoft.com/office/drawing/2014/main" id="{1C47CDD3-BC90-2A27-7C97-372BA6F87140}"/>
              </a:ext>
            </a:extLst>
          </p:cNvPr>
          <p:cNvSpPr/>
          <p:nvPr/>
        </p:nvSpPr>
        <p:spPr>
          <a:xfrm>
            <a:off x="5871665" y="2054753"/>
            <a:ext cx="856159" cy="635376"/>
          </a:xfrm>
          <a:prstGeom prst="roundRect">
            <a:avLst/>
          </a:prstGeom>
          <a:solidFill>
            <a:srgbClr val="EFF3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217CC67-E376-DD09-CF6F-023E607EA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ZeRO</a:t>
            </a:r>
            <a:r>
              <a:rPr lang="en-US" altLang="zh-TW" dirty="0"/>
              <a:t>: Forward Pass</a:t>
            </a:r>
            <a:endParaRPr lang="zh-TW" altLang="en-US" dirty="0"/>
          </a:p>
        </p:txBody>
      </p:sp>
      <p:sp>
        <p:nvSpPr>
          <p:cNvPr id="3229" name="矩形 3228">
            <a:extLst>
              <a:ext uri="{FF2B5EF4-FFF2-40B4-BE49-F238E27FC236}">
                <a16:creationId xmlns:a16="http://schemas.microsoft.com/office/drawing/2014/main" id="{C8BBA9F4-BB5E-1C4D-88FF-2A8E70CD025C}"/>
              </a:ext>
            </a:extLst>
          </p:cNvPr>
          <p:cNvSpPr/>
          <p:nvPr/>
        </p:nvSpPr>
        <p:spPr>
          <a:xfrm>
            <a:off x="2846420" y="2126292"/>
            <a:ext cx="270490" cy="49890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230" name="矩形 3229">
            <a:extLst>
              <a:ext uri="{FF2B5EF4-FFF2-40B4-BE49-F238E27FC236}">
                <a16:creationId xmlns:a16="http://schemas.microsoft.com/office/drawing/2014/main" id="{2AA5EA4D-8B6E-62C3-C7E6-82B2BC921787}"/>
              </a:ext>
            </a:extLst>
          </p:cNvPr>
          <p:cNvSpPr/>
          <p:nvPr/>
        </p:nvSpPr>
        <p:spPr>
          <a:xfrm>
            <a:off x="3276247" y="2126292"/>
            <a:ext cx="270490" cy="49890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3234" name="直線單箭頭接點 3233">
            <a:extLst>
              <a:ext uri="{FF2B5EF4-FFF2-40B4-BE49-F238E27FC236}">
                <a16:creationId xmlns:a16="http://schemas.microsoft.com/office/drawing/2014/main" id="{E7D649D3-7985-560D-0EDE-B77589767EAB}"/>
              </a:ext>
            </a:extLst>
          </p:cNvPr>
          <p:cNvCxnSpPr>
            <a:cxnSpLocks/>
            <a:stCxn id="3229" idx="3"/>
            <a:endCxn id="3230" idx="1"/>
          </p:cNvCxnSpPr>
          <p:nvPr/>
        </p:nvCxnSpPr>
        <p:spPr>
          <a:xfrm>
            <a:off x="3116910" y="2375746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1" name="直線單箭頭接點 3530">
            <a:extLst>
              <a:ext uri="{FF2B5EF4-FFF2-40B4-BE49-F238E27FC236}">
                <a16:creationId xmlns:a16="http://schemas.microsoft.com/office/drawing/2014/main" id="{C28C0DC8-142C-8658-11F8-2094DB9DCC77}"/>
              </a:ext>
            </a:extLst>
          </p:cNvPr>
          <p:cNvCxnSpPr>
            <a:cxnSpLocks/>
            <a:stCxn id="3230" idx="3"/>
          </p:cNvCxnSpPr>
          <p:nvPr/>
        </p:nvCxnSpPr>
        <p:spPr>
          <a:xfrm>
            <a:off x="3546737" y="2375746"/>
            <a:ext cx="1690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25" name="矩形 4524">
            <a:extLst>
              <a:ext uri="{FF2B5EF4-FFF2-40B4-BE49-F238E27FC236}">
                <a16:creationId xmlns:a16="http://schemas.microsoft.com/office/drawing/2014/main" id="{33705168-2D1B-0086-A7F4-9DAF3A8B0222}"/>
              </a:ext>
            </a:extLst>
          </p:cNvPr>
          <p:cNvSpPr/>
          <p:nvPr/>
        </p:nvSpPr>
        <p:spPr>
          <a:xfrm>
            <a:off x="3714671" y="2126292"/>
            <a:ext cx="270490" cy="49890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526" name="矩形 4525">
            <a:extLst>
              <a:ext uri="{FF2B5EF4-FFF2-40B4-BE49-F238E27FC236}">
                <a16:creationId xmlns:a16="http://schemas.microsoft.com/office/drawing/2014/main" id="{38DEF2F7-6AA4-8803-C6F1-950E98D8199A}"/>
              </a:ext>
            </a:extLst>
          </p:cNvPr>
          <p:cNvSpPr/>
          <p:nvPr/>
        </p:nvSpPr>
        <p:spPr>
          <a:xfrm>
            <a:off x="4144498" y="2126292"/>
            <a:ext cx="270490" cy="49890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3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4527" name="直線單箭頭接點 4526">
            <a:extLst>
              <a:ext uri="{FF2B5EF4-FFF2-40B4-BE49-F238E27FC236}">
                <a16:creationId xmlns:a16="http://schemas.microsoft.com/office/drawing/2014/main" id="{8FA81626-8171-4D6F-2C7E-C373B308649E}"/>
              </a:ext>
            </a:extLst>
          </p:cNvPr>
          <p:cNvCxnSpPr>
            <a:cxnSpLocks/>
            <a:stCxn id="4525" idx="3"/>
            <a:endCxn id="4526" idx="1"/>
          </p:cNvCxnSpPr>
          <p:nvPr/>
        </p:nvCxnSpPr>
        <p:spPr>
          <a:xfrm>
            <a:off x="3985161" y="2375746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28" name="直線單箭頭接點 4527">
            <a:extLst>
              <a:ext uri="{FF2B5EF4-FFF2-40B4-BE49-F238E27FC236}">
                <a16:creationId xmlns:a16="http://schemas.microsoft.com/office/drawing/2014/main" id="{04ACE8D0-6040-4C96-D4FC-25F7276C4E6C}"/>
              </a:ext>
            </a:extLst>
          </p:cNvPr>
          <p:cNvCxnSpPr>
            <a:cxnSpLocks/>
            <a:stCxn id="4526" idx="3"/>
          </p:cNvCxnSpPr>
          <p:nvPr/>
        </p:nvCxnSpPr>
        <p:spPr>
          <a:xfrm>
            <a:off x="4414988" y="2375746"/>
            <a:ext cx="1690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08" name="群組 10607">
            <a:extLst>
              <a:ext uri="{FF2B5EF4-FFF2-40B4-BE49-F238E27FC236}">
                <a16:creationId xmlns:a16="http://schemas.microsoft.com/office/drawing/2014/main" id="{3D45C25E-B53A-3A75-3FBD-5E0BC93499BC}"/>
              </a:ext>
            </a:extLst>
          </p:cNvPr>
          <p:cNvGrpSpPr/>
          <p:nvPr/>
        </p:nvGrpSpPr>
        <p:grpSpPr>
          <a:xfrm>
            <a:off x="2871876" y="4493498"/>
            <a:ext cx="1749630" cy="2067215"/>
            <a:chOff x="2213636" y="4493498"/>
            <a:chExt cx="1749630" cy="2067215"/>
          </a:xfrm>
        </p:grpSpPr>
        <p:grpSp>
          <p:nvGrpSpPr>
            <p:cNvPr id="5374" name="群組 5373">
              <a:extLst>
                <a:ext uri="{FF2B5EF4-FFF2-40B4-BE49-F238E27FC236}">
                  <a16:creationId xmlns:a16="http://schemas.microsoft.com/office/drawing/2014/main" id="{4E04A16E-49D6-8A2E-3D99-1AFE12577E20}"/>
                </a:ext>
              </a:extLst>
            </p:cNvPr>
            <p:cNvGrpSpPr/>
            <p:nvPr/>
          </p:nvGrpSpPr>
          <p:grpSpPr>
            <a:xfrm>
              <a:off x="2394697" y="5111232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5531" name="矩形 5530">
                <a:extLst>
                  <a:ext uri="{FF2B5EF4-FFF2-40B4-BE49-F238E27FC236}">
                    <a16:creationId xmlns:a16="http://schemas.microsoft.com/office/drawing/2014/main" id="{701875D2-9082-1B72-9AD9-6DD4D52E3D6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32" name="矩形 5531">
                <a:extLst>
                  <a:ext uri="{FF2B5EF4-FFF2-40B4-BE49-F238E27FC236}">
                    <a16:creationId xmlns:a16="http://schemas.microsoft.com/office/drawing/2014/main" id="{31FF248E-A192-C57E-049C-D459F727096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33" name="矩形 5532">
                <a:extLst>
                  <a:ext uri="{FF2B5EF4-FFF2-40B4-BE49-F238E27FC236}">
                    <a16:creationId xmlns:a16="http://schemas.microsoft.com/office/drawing/2014/main" id="{4BEADE98-89B3-744E-190F-F8D6EF00B3C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34" name="矩形 5533">
                <a:extLst>
                  <a:ext uri="{FF2B5EF4-FFF2-40B4-BE49-F238E27FC236}">
                    <a16:creationId xmlns:a16="http://schemas.microsoft.com/office/drawing/2014/main" id="{74C17918-BE65-12F4-3D0B-C189D51B7D3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75" name="群組 5374">
              <a:extLst>
                <a:ext uri="{FF2B5EF4-FFF2-40B4-BE49-F238E27FC236}">
                  <a16:creationId xmlns:a16="http://schemas.microsoft.com/office/drawing/2014/main" id="{6E7765B8-2F01-31A0-1A24-7CC63FC5CDCA}"/>
                </a:ext>
              </a:extLst>
            </p:cNvPr>
            <p:cNvGrpSpPr/>
            <p:nvPr/>
          </p:nvGrpSpPr>
          <p:grpSpPr>
            <a:xfrm>
              <a:off x="2394697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527" name="矩形 5526">
                <a:extLst>
                  <a:ext uri="{FF2B5EF4-FFF2-40B4-BE49-F238E27FC236}">
                    <a16:creationId xmlns:a16="http://schemas.microsoft.com/office/drawing/2014/main" id="{0065885A-22BD-D4A2-76A9-C87CD50D69D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28" name="矩形 5527">
                <a:extLst>
                  <a:ext uri="{FF2B5EF4-FFF2-40B4-BE49-F238E27FC236}">
                    <a16:creationId xmlns:a16="http://schemas.microsoft.com/office/drawing/2014/main" id="{806C41DA-C414-9D7E-7EFC-040218BE29E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29" name="矩形 5528">
                <a:extLst>
                  <a:ext uri="{FF2B5EF4-FFF2-40B4-BE49-F238E27FC236}">
                    <a16:creationId xmlns:a16="http://schemas.microsoft.com/office/drawing/2014/main" id="{EEB40D6A-F68A-FEB2-80FE-D6CCD960039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30" name="矩形 5529">
                <a:extLst>
                  <a:ext uri="{FF2B5EF4-FFF2-40B4-BE49-F238E27FC236}">
                    <a16:creationId xmlns:a16="http://schemas.microsoft.com/office/drawing/2014/main" id="{41512EC7-98AB-FE19-4D34-56ED170FCB2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76" name="群組 5375">
              <a:extLst>
                <a:ext uri="{FF2B5EF4-FFF2-40B4-BE49-F238E27FC236}">
                  <a16:creationId xmlns:a16="http://schemas.microsoft.com/office/drawing/2014/main" id="{F359916B-9529-7AD8-C188-BF3BF75260EE}"/>
                </a:ext>
              </a:extLst>
            </p:cNvPr>
            <p:cNvGrpSpPr/>
            <p:nvPr/>
          </p:nvGrpSpPr>
          <p:grpSpPr>
            <a:xfrm>
              <a:off x="2394697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5523" name="矩形 5522">
                <a:extLst>
                  <a:ext uri="{FF2B5EF4-FFF2-40B4-BE49-F238E27FC236}">
                    <a16:creationId xmlns:a16="http://schemas.microsoft.com/office/drawing/2014/main" id="{B8CBC151-06BA-CD00-B55C-2B721EDB2BF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24" name="矩形 5523">
                <a:extLst>
                  <a:ext uri="{FF2B5EF4-FFF2-40B4-BE49-F238E27FC236}">
                    <a16:creationId xmlns:a16="http://schemas.microsoft.com/office/drawing/2014/main" id="{E403076D-DDBE-665B-40A7-A6B4E313492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25" name="矩形 5524">
                <a:extLst>
                  <a:ext uri="{FF2B5EF4-FFF2-40B4-BE49-F238E27FC236}">
                    <a16:creationId xmlns:a16="http://schemas.microsoft.com/office/drawing/2014/main" id="{8648BDCB-702A-1FD1-076C-44C3C321E97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26" name="矩形 5525">
                <a:extLst>
                  <a:ext uri="{FF2B5EF4-FFF2-40B4-BE49-F238E27FC236}">
                    <a16:creationId xmlns:a16="http://schemas.microsoft.com/office/drawing/2014/main" id="{05C83523-C9A1-1F52-8C82-4FACF379014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77" name="群組 5376">
              <a:extLst>
                <a:ext uri="{FF2B5EF4-FFF2-40B4-BE49-F238E27FC236}">
                  <a16:creationId xmlns:a16="http://schemas.microsoft.com/office/drawing/2014/main" id="{2340B7F1-3FDD-C6E6-3DE7-03A13FA88449}"/>
                </a:ext>
              </a:extLst>
            </p:cNvPr>
            <p:cNvGrpSpPr/>
            <p:nvPr/>
          </p:nvGrpSpPr>
          <p:grpSpPr>
            <a:xfrm>
              <a:off x="2394697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519" name="矩形 5518">
                <a:extLst>
                  <a:ext uri="{FF2B5EF4-FFF2-40B4-BE49-F238E27FC236}">
                    <a16:creationId xmlns:a16="http://schemas.microsoft.com/office/drawing/2014/main" id="{F195D6BA-61D1-22E3-0A60-5D88E13B266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20" name="矩形 5519">
                <a:extLst>
                  <a:ext uri="{FF2B5EF4-FFF2-40B4-BE49-F238E27FC236}">
                    <a16:creationId xmlns:a16="http://schemas.microsoft.com/office/drawing/2014/main" id="{F279F827-59C6-C192-2F5E-5FF9D8680D5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21" name="矩形 5520">
                <a:extLst>
                  <a:ext uri="{FF2B5EF4-FFF2-40B4-BE49-F238E27FC236}">
                    <a16:creationId xmlns:a16="http://schemas.microsoft.com/office/drawing/2014/main" id="{BF45F97E-9409-13C5-006D-BE8D67A9750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22" name="矩形 5521">
                <a:extLst>
                  <a:ext uri="{FF2B5EF4-FFF2-40B4-BE49-F238E27FC236}">
                    <a16:creationId xmlns:a16="http://schemas.microsoft.com/office/drawing/2014/main" id="{07018873-153A-7EBD-BABF-019C828AB96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78" name="群組 5377">
              <a:extLst>
                <a:ext uri="{FF2B5EF4-FFF2-40B4-BE49-F238E27FC236}">
                  <a16:creationId xmlns:a16="http://schemas.microsoft.com/office/drawing/2014/main" id="{C4177C21-5A3D-E385-20F9-76F14549B35E}"/>
                </a:ext>
              </a:extLst>
            </p:cNvPr>
            <p:cNvGrpSpPr/>
            <p:nvPr/>
          </p:nvGrpSpPr>
          <p:grpSpPr>
            <a:xfrm>
              <a:off x="2394697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5515" name="矩形 5514">
                <a:extLst>
                  <a:ext uri="{FF2B5EF4-FFF2-40B4-BE49-F238E27FC236}">
                    <a16:creationId xmlns:a16="http://schemas.microsoft.com/office/drawing/2014/main" id="{6F133677-A4C6-5F89-257C-9244D9472EB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16" name="矩形 5515">
                <a:extLst>
                  <a:ext uri="{FF2B5EF4-FFF2-40B4-BE49-F238E27FC236}">
                    <a16:creationId xmlns:a16="http://schemas.microsoft.com/office/drawing/2014/main" id="{A54EEF64-AA4A-6E52-844C-07B5404E4B6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17" name="矩形 5516">
                <a:extLst>
                  <a:ext uri="{FF2B5EF4-FFF2-40B4-BE49-F238E27FC236}">
                    <a16:creationId xmlns:a16="http://schemas.microsoft.com/office/drawing/2014/main" id="{7F0E3065-1DCF-8CB8-5628-95E71BD6E73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18" name="矩形 5517">
                <a:extLst>
                  <a:ext uri="{FF2B5EF4-FFF2-40B4-BE49-F238E27FC236}">
                    <a16:creationId xmlns:a16="http://schemas.microsoft.com/office/drawing/2014/main" id="{E0ED677C-568D-6FCA-3910-17B6578C511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79" name="群組 5378">
              <a:extLst>
                <a:ext uri="{FF2B5EF4-FFF2-40B4-BE49-F238E27FC236}">
                  <a16:creationId xmlns:a16="http://schemas.microsoft.com/office/drawing/2014/main" id="{BB500267-49B0-0A22-2F49-DE920AE41ABE}"/>
                </a:ext>
              </a:extLst>
            </p:cNvPr>
            <p:cNvGrpSpPr/>
            <p:nvPr/>
          </p:nvGrpSpPr>
          <p:grpSpPr>
            <a:xfrm>
              <a:off x="2394697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511" name="矩形 5510">
                <a:extLst>
                  <a:ext uri="{FF2B5EF4-FFF2-40B4-BE49-F238E27FC236}">
                    <a16:creationId xmlns:a16="http://schemas.microsoft.com/office/drawing/2014/main" id="{23DF15D8-6164-FC62-F068-50B9DF82EF7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12" name="矩形 5511">
                <a:extLst>
                  <a:ext uri="{FF2B5EF4-FFF2-40B4-BE49-F238E27FC236}">
                    <a16:creationId xmlns:a16="http://schemas.microsoft.com/office/drawing/2014/main" id="{E15C113C-F53F-8925-8368-CAF088955B0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13" name="矩形 5512">
                <a:extLst>
                  <a:ext uri="{FF2B5EF4-FFF2-40B4-BE49-F238E27FC236}">
                    <a16:creationId xmlns:a16="http://schemas.microsoft.com/office/drawing/2014/main" id="{B8EF5972-9169-0746-8147-D0C2432437B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14" name="矩形 5513">
                <a:extLst>
                  <a:ext uri="{FF2B5EF4-FFF2-40B4-BE49-F238E27FC236}">
                    <a16:creationId xmlns:a16="http://schemas.microsoft.com/office/drawing/2014/main" id="{C03686D3-3D22-73A5-A363-65FF7B8EA88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80" name="群組 5379">
              <a:extLst>
                <a:ext uri="{FF2B5EF4-FFF2-40B4-BE49-F238E27FC236}">
                  <a16:creationId xmlns:a16="http://schemas.microsoft.com/office/drawing/2014/main" id="{909DABD6-1105-105B-90A2-E373BDAED510}"/>
                </a:ext>
              </a:extLst>
            </p:cNvPr>
            <p:cNvGrpSpPr/>
            <p:nvPr/>
          </p:nvGrpSpPr>
          <p:grpSpPr>
            <a:xfrm>
              <a:off x="2574605" y="5111232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5507" name="矩形 5506">
                <a:extLst>
                  <a:ext uri="{FF2B5EF4-FFF2-40B4-BE49-F238E27FC236}">
                    <a16:creationId xmlns:a16="http://schemas.microsoft.com/office/drawing/2014/main" id="{67A42326-9B83-C2BF-CEF7-FC84626BACF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08" name="矩形 5507">
                <a:extLst>
                  <a:ext uri="{FF2B5EF4-FFF2-40B4-BE49-F238E27FC236}">
                    <a16:creationId xmlns:a16="http://schemas.microsoft.com/office/drawing/2014/main" id="{B997EC4F-DDC3-208A-8C55-09CBC380006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09" name="矩形 5508">
                <a:extLst>
                  <a:ext uri="{FF2B5EF4-FFF2-40B4-BE49-F238E27FC236}">
                    <a16:creationId xmlns:a16="http://schemas.microsoft.com/office/drawing/2014/main" id="{E9C0B5CA-BCF8-D3DA-62B2-F62A4D0FB8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10" name="矩形 5509">
                <a:extLst>
                  <a:ext uri="{FF2B5EF4-FFF2-40B4-BE49-F238E27FC236}">
                    <a16:creationId xmlns:a16="http://schemas.microsoft.com/office/drawing/2014/main" id="{62AAB74C-66CC-C655-EF4E-5AC918B230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81" name="群組 5380">
              <a:extLst>
                <a:ext uri="{FF2B5EF4-FFF2-40B4-BE49-F238E27FC236}">
                  <a16:creationId xmlns:a16="http://schemas.microsoft.com/office/drawing/2014/main" id="{94A09405-1155-02BE-5FDC-A0F938AEDF85}"/>
                </a:ext>
              </a:extLst>
            </p:cNvPr>
            <p:cNvGrpSpPr/>
            <p:nvPr/>
          </p:nvGrpSpPr>
          <p:grpSpPr>
            <a:xfrm>
              <a:off x="2574605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503" name="矩形 5502">
                <a:extLst>
                  <a:ext uri="{FF2B5EF4-FFF2-40B4-BE49-F238E27FC236}">
                    <a16:creationId xmlns:a16="http://schemas.microsoft.com/office/drawing/2014/main" id="{61630A70-B15E-406F-75AF-4857396C987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04" name="矩形 5503">
                <a:extLst>
                  <a:ext uri="{FF2B5EF4-FFF2-40B4-BE49-F238E27FC236}">
                    <a16:creationId xmlns:a16="http://schemas.microsoft.com/office/drawing/2014/main" id="{0852C28D-C213-F13B-36E3-C62D69624B7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05" name="矩形 5504">
                <a:extLst>
                  <a:ext uri="{FF2B5EF4-FFF2-40B4-BE49-F238E27FC236}">
                    <a16:creationId xmlns:a16="http://schemas.microsoft.com/office/drawing/2014/main" id="{0AD326BE-F198-2B2B-5147-DC6DF88FEF6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06" name="矩形 5505">
                <a:extLst>
                  <a:ext uri="{FF2B5EF4-FFF2-40B4-BE49-F238E27FC236}">
                    <a16:creationId xmlns:a16="http://schemas.microsoft.com/office/drawing/2014/main" id="{828CFF5C-F6E3-D3F8-419C-D5E890101FC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82" name="群組 5381">
              <a:extLst>
                <a:ext uri="{FF2B5EF4-FFF2-40B4-BE49-F238E27FC236}">
                  <a16:creationId xmlns:a16="http://schemas.microsoft.com/office/drawing/2014/main" id="{F6759198-D30A-58E4-B569-E2AA4F68BF45}"/>
                </a:ext>
              </a:extLst>
            </p:cNvPr>
            <p:cNvGrpSpPr/>
            <p:nvPr/>
          </p:nvGrpSpPr>
          <p:grpSpPr>
            <a:xfrm>
              <a:off x="2574605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5499" name="矩形 5498">
                <a:extLst>
                  <a:ext uri="{FF2B5EF4-FFF2-40B4-BE49-F238E27FC236}">
                    <a16:creationId xmlns:a16="http://schemas.microsoft.com/office/drawing/2014/main" id="{C09934F1-027F-0028-88AB-BE95AEC1D8C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00" name="矩形 5499">
                <a:extLst>
                  <a:ext uri="{FF2B5EF4-FFF2-40B4-BE49-F238E27FC236}">
                    <a16:creationId xmlns:a16="http://schemas.microsoft.com/office/drawing/2014/main" id="{CBC4895E-425C-E069-6EE1-F338048382F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01" name="矩形 5500">
                <a:extLst>
                  <a:ext uri="{FF2B5EF4-FFF2-40B4-BE49-F238E27FC236}">
                    <a16:creationId xmlns:a16="http://schemas.microsoft.com/office/drawing/2014/main" id="{B8F03879-C5A1-030C-EB36-952B68D7525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02" name="矩形 5501">
                <a:extLst>
                  <a:ext uri="{FF2B5EF4-FFF2-40B4-BE49-F238E27FC236}">
                    <a16:creationId xmlns:a16="http://schemas.microsoft.com/office/drawing/2014/main" id="{9FAB3911-49B8-87C9-8C92-9596F5626C6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83" name="群組 5382">
              <a:extLst>
                <a:ext uri="{FF2B5EF4-FFF2-40B4-BE49-F238E27FC236}">
                  <a16:creationId xmlns:a16="http://schemas.microsoft.com/office/drawing/2014/main" id="{CF082EC9-572B-CDCA-F002-31F347ACC42D}"/>
                </a:ext>
              </a:extLst>
            </p:cNvPr>
            <p:cNvGrpSpPr/>
            <p:nvPr/>
          </p:nvGrpSpPr>
          <p:grpSpPr>
            <a:xfrm>
              <a:off x="2574605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495" name="矩形 5494">
                <a:extLst>
                  <a:ext uri="{FF2B5EF4-FFF2-40B4-BE49-F238E27FC236}">
                    <a16:creationId xmlns:a16="http://schemas.microsoft.com/office/drawing/2014/main" id="{51CFAD25-5474-EFC0-6867-D8531FE9E5A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96" name="矩形 5495">
                <a:extLst>
                  <a:ext uri="{FF2B5EF4-FFF2-40B4-BE49-F238E27FC236}">
                    <a16:creationId xmlns:a16="http://schemas.microsoft.com/office/drawing/2014/main" id="{4B8FA777-1A40-BB46-0FAC-3DE4B379DADB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97" name="矩形 5496">
                <a:extLst>
                  <a:ext uri="{FF2B5EF4-FFF2-40B4-BE49-F238E27FC236}">
                    <a16:creationId xmlns:a16="http://schemas.microsoft.com/office/drawing/2014/main" id="{4B79732B-70CC-A1F7-B157-25EA9BF7A29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98" name="矩形 5497">
                <a:extLst>
                  <a:ext uri="{FF2B5EF4-FFF2-40B4-BE49-F238E27FC236}">
                    <a16:creationId xmlns:a16="http://schemas.microsoft.com/office/drawing/2014/main" id="{2E25C138-FDA7-E40E-D598-D7A1C962467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84" name="群組 5383">
              <a:extLst>
                <a:ext uri="{FF2B5EF4-FFF2-40B4-BE49-F238E27FC236}">
                  <a16:creationId xmlns:a16="http://schemas.microsoft.com/office/drawing/2014/main" id="{82748A06-821C-19D5-4376-1F42063B5F7F}"/>
                </a:ext>
              </a:extLst>
            </p:cNvPr>
            <p:cNvGrpSpPr/>
            <p:nvPr/>
          </p:nvGrpSpPr>
          <p:grpSpPr>
            <a:xfrm>
              <a:off x="2574605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5491" name="矩形 5490">
                <a:extLst>
                  <a:ext uri="{FF2B5EF4-FFF2-40B4-BE49-F238E27FC236}">
                    <a16:creationId xmlns:a16="http://schemas.microsoft.com/office/drawing/2014/main" id="{F9512B0B-CBAC-F5B2-FA01-F8FA09DACE8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92" name="矩形 5491">
                <a:extLst>
                  <a:ext uri="{FF2B5EF4-FFF2-40B4-BE49-F238E27FC236}">
                    <a16:creationId xmlns:a16="http://schemas.microsoft.com/office/drawing/2014/main" id="{D705C87D-52A7-1118-240A-46A76D9B5AD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93" name="矩形 5492">
                <a:extLst>
                  <a:ext uri="{FF2B5EF4-FFF2-40B4-BE49-F238E27FC236}">
                    <a16:creationId xmlns:a16="http://schemas.microsoft.com/office/drawing/2014/main" id="{96B47057-FF8D-B046-41EA-0C3109D2E27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94" name="矩形 5493">
                <a:extLst>
                  <a:ext uri="{FF2B5EF4-FFF2-40B4-BE49-F238E27FC236}">
                    <a16:creationId xmlns:a16="http://schemas.microsoft.com/office/drawing/2014/main" id="{1F44A7BF-E545-7AFF-3A65-F20DF34C7DC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85" name="群組 5384">
              <a:extLst>
                <a:ext uri="{FF2B5EF4-FFF2-40B4-BE49-F238E27FC236}">
                  <a16:creationId xmlns:a16="http://schemas.microsoft.com/office/drawing/2014/main" id="{6385984D-32B5-8BBC-286F-BD79EF3E13FB}"/>
                </a:ext>
              </a:extLst>
            </p:cNvPr>
            <p:cNvGrpSpPr/>
            <p:nvPr/>
          </p:nvGrpSpPr>
          <p:grpSpPr>
            <a:xfrm>
              <a:off x="2574605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487" name="矩形 5486">
                <a:extLst>
                  <a:ext uri="{FF2B5EF4-FFF2-40B4-BE49-F238E27FC236}">
                    <a16:creationId xmlns:a16="http://schemas.microsoft.com/office/drawing/2014/main" id="{C3C58753-FC26-1F2B-7D7F-395C1F44984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88" name="矩形 5487">
                <a:extLst>
                  <a:ext uri="{FF2B5EF4-FFF2-40B4-BE49-F238E27FC236}">
                    <a16:creationId xmlns:a16="http://schemas.microsoft.com/office/drawing/2014/main" id="{40BD0E07-336C-0276-8259-8CE91EC6D06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89" name="矩形 5488">
                <a:extLst>
                  <a:ext uri="{FF2B5EF4-FFF2-40B4-BE49-F238E27FC236}">
                    <a16:creationId xmlns:a16="http://schemas.microsoft.com/office/drawing/2014/main" id="{5CB7AD2E-5EAF-F047-966E-1DD3E3A9BE9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90" name="矩形 5489">
                <a:extLst>
                  <a:ext uri="{FF2B5EF4-FFF2-40B4-BE49-F238E27FC236}">
                    <a16:creationId xmlns:a16="http://schemas.microsoft.com/office/drawing/2014/main" id="{9BE7C331-654C-1CCA-21DB-56592766360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86" name="群組 5385">
              <a:extLst>
                <a:ext uri="{FF2B5EF4-FFF2-40B4-BE49-F238E27FC236}">
                  <a16:creationId xmlns:a16="http://schemas.microsoft.com/office/drawing/2014/main" id="{6FC9FCC6-3762-7017-4853-D362FD0975D0}"/>
                </a:ext>
              </a:extLst>
            </p:cNvPr>
            <p:cNvGrpSpPr/>
            <p:nvPr/>
          </p:nvGrpSpPr>
          <p:grpSpPr>
            <a:xfrm>
              <a:off x="2754513" y="5111232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5483" name="矩形 5482">
                <a:extLst>
                  <a:ext uri="{FF2B5EF4-FFF2-40B4-BE49-F238E27FC236}">
                    <a16:creationId xmlns:a16="http://schemas.microsoft.com/office/drawing/2014/main" id="{C3E2852D-BBF1-68D4-0B83-27C352BABD6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84" name="矩形 5483">
                <a:extLst>
                  <a:ext uri="{FF2B5EF4-FFF2-40B4-BE49-F238E27FC236}">
                    <a16:creationId xmlns:a16="http://schemas.microsoft.com/office/drawing/2014/main" id="{EAC21358-E305-2795-EA78-03FE763D4E4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85" name="矩形 5484">
                <a:extLst>
                  <a:ext uri="{FF2B5EF4-FFF2-40B4-BE49-F238E27FC236}">
                    <a16:creationId xmlns:a16="http://schemas.microsoft.com/office/drawing/2014/main" id="{7C8AD4F0-0F28-9823-EC86-9CB63C36BC3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86" name="矩形 5485">
                <a:extLst>
                  <a:ext uri="{FF2B5EF4-FFF2-40B4-BE49-F238E27FC236}">
                    <a16:creationId xmlns:a16="http://schemas.microsoft.com/office/drawing/2014/main" id="{3E6EF36B-1A4F-AC11-1616-E4750021245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87" name="群組 5386">
              <a:extLst>
                <a:ext uri="{FF2B5EF4-FFF2-40B4-BE49-F238E27FC236}">
                  <a16:creationId xmlns:a16="http://schemas.microsoft.com/office/drawing/2014/main" id="{AFDD06A2-4200-D9E1-F6BA-F8FAC3086098}"/>
                </a:ext>
              </a:extLst>
            </p:cNvPr>
            <p:cNvGrpSpPr/>
            <p:nvPr/>
          </p:nvGrpSpPr>
          <p:grpSpPr>
            <a:xfrm>
              <a:off x="2754513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479" name="矩形 5478">
                <a:extLst>
                  <a:ext uri="{FF2B5EF4-FFF2-40B4-BE49-F238E27FC236}">
                    <a16:creationId xmlns:a16="http://schemas.microsoft.com/office/drawing/2014/main" id="{12FDC518-8440-693E-3620-8C2AC7E5BE9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80" name="矩形 5479">
                <a:extLst>
                  <a:ext uri="{FF2B5EF4-FFF2-40B4-BE49-F238E27FC236}">
                    <a16:creationId xmlns:a16="http://schemas.microsoft.com/office/drawing/2014/main" id="{2DFE489A-5CB6-4429-EB9D-586BC0E5CC1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81" name="矩形 5480">
                <a:extLst>
                  <a:ext uri="{FF2B5EF4-FFF2-40B4-BE49-F238E27FC236}">
                    <a16:creationId xmlns:a16="http://schemas.microsoft.com/office/drawing/2014/main" id="{30D7172A-A3D6-385D-5D8F-13C279834E6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82" name="矩形 5481">
                <a:extLst>
                  <a:ext uri="{FF2B5EF4-FFF2-40B4-BE49-F238E27FC236}">
                    <a16:creationId xmlns:a16="http://schemas.microsoft.com/office/drawing/2014/main" id="{DC3A37BA-BFA6-0B0A-DC9D-E2066DB72D2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88" name="群組 5387">
              <a:extLst>
                <a:ext uri="{FF2B5EF4-FFF2-40B4-BE49-F238E27FC236}">
                  <a16:creationId xmlns:a16="http://schemas.microsoft.com/office/drawing/2014/main" id="{0B9FD8B4-0C69-BF4C-EA13-F12AD7EA74D5}"/>
                </a:ext>
              </a:extLst>
            </p:cNvPr>
            <p:cNvGrpSpPr/>
            <p:nvPr/>
          </p:nvGrpSpPr>
          <p:grpSpPr>
            <a:xfrm>
              <a:off x="2754513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5475" name="矩形 5474">
                <a:extLst>
                  <a:ext uri="{FF2B5EF4-FFF2-40B4-BE49-F238E27FC236}">
                    <a16:creationId xmlns:a16="http://schemas.microsoft.com/office/drawing/2014/main" id="{AF5D25AE-0B3F-C8C9-BF17-4C97C5E47B5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76" name="矩形 5475">
                <a:extLst>
                  <a:ext uri="{FF2B5EF4-FFF2-40B4-BE49-F238E27FC236}">
                    <a16:creationId xmlns:a16="http://schemas.microsoft.com/office/drawing/2014/main" id="{04BF8FAC-730E-8692-1327-5030880DA42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77" name="矩形 5476">
                <a:extLst>
                  <a:ext uri="{FF2B5EF4-FFF2-40B4-BE49-F238E27FC236}">
                    <a16:creationId xmlns:a16="http://schemas.microsoft.com/office/drawing/2014/main" id="{0889E149-920E-C999-1731-5759B7B03FB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78" name="矩形 5477">
                <a:extLst>
                  <a:ext uri="{FF2B5EF4-FFF2-40B4-BE49-F238E27FC236}">
                    <a16:creationId xmlns:a16="http://schemas.microsoft.com/office/drawing/2014/main" id="{E6C9743B-C784-96F6-078F-7A63E21429D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89" name="群組 5388">
              <a:extLst>
                <a:ext uri="{FF2B5EF4-FFF2-40B4-BE49-F238E27FC236}">
                  <a16:creationId xmlns:a16="http://schemas.microsoft.com/office/drawing/2014/main" id="{B3A3B2AC-3FE5-1288-8CC9-AC4C5420D9DE}"/>
                </a:ext>
              </a:extLst>
            </p:cNvPr>
            <p:cNvGrpSpPr/>
            <p:nvPr/>
          </p:nvGrpSpPr>
          <p:grpSpPr>
            <a:xfrm>
              <a:off x="2754513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471" name="矩形 5470">
                <a:extLst>
                  <a:ext uri="{FF2B5EF4-FFF2-40B4-BE49-F238E27FC236}">
                    <a16:creationId xmlns:a16="http://schemas.microsoft.com/office/drawing/2014/main" id="{D0F0AEB6-DF15-90AC-2B03-99A96EEE3EF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72" name="矩形 5471">
                <a:extLst>
                  <a:ext uri="{FF2B5EF4-FFF2-40B4-BE49-F238E27FC236}">
                    <a16:creationId xmlns:a16="http://schemas.microsoft.com/office/drawing/2014/main" id="{466F7E2F-E0F2-CB48-C9BE-3A553A6B037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73" name="矩形 5472">
                <a:extLst>
                  <a:ext uri="{FF2B5EF4-FFF2-40B4-BE49-F238E27FC236}">
                    <a16:creationId xmlns:a16="http://schemas.microsoft.com/office/drawing/2014/main" id="{85349C5B-E22C-53FA-5CAC-54D8DEF7370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74" name="矩形 5473">
                <a:extLst>
                  <a:ext uri="{FF2B5EF4-FFF2-40B4-BE49-F238E27FC236}">
                    <a16:creationId xmlns:a16="http://schemas.microsoft.com/office/drawing/2014/main" id="{B371EE04-68F6-06A6-305E-B80552FB942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90" name="群組 5389">
              <a:extLst>
                <a:ext uri="{FF2B5EF4-FFF2-40B4-BE49-F238E27FC236}">
                  <a16:creationId xmlns:a16="http://schemas.microsoft.com/office/drawing/2014/main" id="{D6F512D0-4CA5-E4D2-E2ED-038EFF872D8A}"/>
                </a:ext>
              </a:extLst>
            </p:cNvPr>
            <p:cNvGrpSpPr/>
            <p:nvPr/>
          </p:nvGrpSpPr>
          <p:grpSpPr>
            <a:xfrm>
              <a:off x="2754513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5467" name="矩形 5466">
                <a:extLst>
                  <a:ext uri="{FF2B5EF4-FFF2-40B4-BE49-F238E27FC236}">
                    <a16:creationId xmlns:a16="http://schemas.microsoft.com/office/drawing/2014/main" id="{46BDA8FB-A5FD-C1FE-BBBF-2F8E8EA179A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68" name="矩形 5467">
                <a:extLst>
                  <a:ext uri="{FF2B5EF4-FFF2-40B4-BE49-F238E27FC236}">
                    <a16:creationId xmlns:a16="http://schemas.microsoft.com/office/drawing/2014/main" id="{E020BD7D-9232-A85E-26DC-882CE65BBC4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69" name="矩形 5468">
                <a:extLst>
                  <a:ext uri="{FF2B5EF4-FFF2-40B4-BE49-F238E27FC236}">
                    <a16:creationId xmlns:a16="http://schemas.microsoft.com/office/drawing/2014/main" id="{DC5376F1-E45E-35C9-565C-DA2827A1C4E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70" name="矩形 5469">
                <a:extLst>
                  <a:ext uri="{FF2B5EF4-FFF2-40B4-BE49-F238E27FC236}">
                    <a16:creationId xmlns:a16="http://schemas.microsoft.com/office/drawing/2014/main" id="{28A31505-315B-3A17-0ED2-FC77EDB2D33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91" name="群組 5390">
              <a:extLst>
                <a:ext uri="{FF2B5EF4-FFF2-40B4-BE49-F238E27FC236}">
                  <a16:creationId xmlns:a16="http://schemas.microsoft.com/office/drawing/2014/main" id="{31920E2A-74B5-7A70-321C-EE33DAC012E4}"/>
                </a:ext>
              </a:extLst>
            </p:cNvPr>
            <p:cNvGrpSpPr/>
            <p:nvPr/>
          </p:nvGrpSpPr>
          <p:grpSpPr>
            <a:xfrm>
              <a:off x="2754513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463" name="矩形 5462">
                <a:extLst>
                  <a:ext uri="{FF2B5EF4-FFF2-40B4-BE49-F238E27FC236}">
                    <a16:creationId xmlns:a16="http://schemas.microsoft.com/office/drawing/2014/main" id="{7FEC4C04-60FE-06D3-B602-09BF15CAAA8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64" name="矩形 5463">
                <a:extLst>
                  <a:ext uri="{FF2B5EF4-FFF2-40B4-BE49-F238E27FC236}">
                    <a16:creationId xmlns:a16="http://schemas.microsoft.com/office/drawing/2014/main" id="{F0C527EC-028E-B96E-1F26-1E447AE81BD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65" name="矩形 5464">
                <a:extLst>
                  <a:ext uri="{FF2B5EF4-FFF2-40B4-BE49-F238E27FC236}">
                    <a16:creationId xmlns:a16="http://schemas.microsoft.com/office/drawing/2014/main" id="{E624DA03-8A06-0BB0-C11A-80893600E2A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66" name="矩形 5465">
                <a:extLst>
                  <a:ext uri="{FF2B5EF4-FFF2-40B4-BE49-F238E27FC236}">
                    <a16:creationId xmlns:a16="http://schemas.microsoft.com/office/drawing/2014/main" id="{6A88AF4D-22A5-ADC6-084B-23FFD215140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423" name="群組 5422">
              <a:extLst>
                <a:ext uri="{FF2B5EF4-FFF2-40B4-BE49-F238E27FC236}">
                  <a16:creationId xmlns:a16="http://schemas.microsoft.com/office/drawing/2014/main" id="{1D52CEF0-8200-AB82-9058-26F67BBDE6AB}"/>
                </a:ext>
              </a:extLst>
            </p:cNvPr>
            <p:cNvGrpSpPr/>
            <p:nvPr/>
          </p:nvGrpSpPr>
          <p:grpSpPr>
            <a:xfrm>
              <a:off x="2213636" y="5111232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5459" name="矩形 5458">
                <a:extLst>
                  <a:ext uri="{FF2B5EF4-FFF2-40B4-BE49-F238E27FC236}">
                    <a16:creationId xmlns:a16="http://schemas.microsoft.com/office/drawing/2014/main" id="{784143B7-7CC9-7381-4E62-2C863B8216D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60" name="矩形 5459">
                <a:extLst>
                  <a:ext uri="{FF2B5EF4-FFF2-40B4-BE49-F238E27FC236}">
                    <a16:creationId xmlns:a16="http://schemas.microsoft.com/office/drawing/2014/main" id="{E8713F86-8354-D761-ED00-3DD37FE9BAF0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61" name="矩形 5460">
                <a:extLst>
                  <a:ext uri="{FF2B5EF4-FFF2-40B4-BE49-F238E27FC236}">
                    <a16:creationId xmlns:a16="http://schemas.microsoft.com/office/drawing/2014/main" id="{D5CF29C8-BA5C-65F1-D1EB-FE17B9FF0E4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62" name="矩形 5461">
                <a:extLst>
                  <a:ext uri="{FF2B5EF4-FFF2-40B4-BE49-F238E27FC236}">
                    <a16:creationId xmlns:a16="http://schemas.microsoft.com/office/drawing/2014/main" id="{380C0C98-7ECC-8767-1666-D41F29DCA0F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424" name="群組 5423">
              <a:extLst>
                <a:ext uri="{FF2B5EF4-FFF2-40B4-BE49-F238E27FC236}">
                  <a16:creationId xmlns:a16="http://schemas.microsoft.com/office/drawing/2014/main" id="{BB485C2B-EC07-204F-EF19-4839DF203658}"/>
                </a:ext>
              </a:extLst>
            </p:cNvPr>
            <p:cNvGrpSpPr/>
            <p:nvPr/>
          </p:nvGrpSpPr>
          <p:grpSpPr>
            <a:xfrm>
              <a:off x="2213636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455" name="矩形 5454">
                <a:extLst>
                  <a:ext uri="{FF2B5EF4-FFF2-40B4-BE49-F238E27FC236}">
                    <a16:creationId xmlns:a16="http://schemas.microsoft.com/office/drawing/2014/main" id="{82F355DF-CEEB-EFEA-23ED-13430883B96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56" name="矩形 5455">
                <a:extLst>
                  <a:ext uri="{FF2B5EF4-FFF2-40B4-BE49-F238E27FC236}">
                    <a16:creationId xmlns:a16="http://schemas.microsoft.com/office/drawing/2014/main" id="{A458215F-F445-B420-3D7C-5D47F41CC19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57" name="矩形 5456">
                <a:extLst>
                  <a:ext uri="{FF2B5EF4-FFF2-40B4-BE49-F238E27FC236}">
                    <a16:creationId xmlns:a16="http://schemas.microsoft.com/office/drawing/2014/main" id="{0998E241-D17B-19C3-0939-D9C3E6D9FD8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58" name="矩形 5457">
                <a:extLst>
                  <a:ext uri="{FF2B5EF4-FFF2-40B4-BE49-F238E27FC236}">
                    <a16:creationId xmlns:a16="http://schemas.microsoft.com/office/drawing/2014/main" id="{73418011-BCE4-3B9E-D472-CB3432F9369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425" name="群組 5424">
              <a:extLst>
                <a:ext uri="{FF2B5EF4-FFF2-40B4-BE49-F238E27FC236}">
                  <a16:creationId xmlns:a16="http://schemas.microsoft.com/office/drawing/2014/main" id="{80B24D62-08B8-C5F6-C342-A2B6820CEA5B}"/>
                </a:ext>
              </a:extLst>
            </p:cNvPr>
            <p:cNvGrpSpPr/>
            <p:nvPr/>
          </p:nvGrpSpPr>
          <p:grpSpPr>
            <a:xfrm>
              <a:off x="2213636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5451" name="矩形 5450">
                <a:extLst>
                  <a:ext uri="{FF2B5EF4-FFF2-40B4-BE49-F238E27FC236}">
                    <a16:creationId xmlns:a16="http://schemas.microsoft.com/office/drawing/2014/main" id="{FC6857EA-389A-319C-516D-C4AAD9DBE1D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52" name="矩形 5451">
                <a:extLst>
                  <a:ext uri="{FF2B5EF4-FFF2-40B4-BE49-F238E27FC236}">
                    <a16:creationId xmlns:a16="http://schemas.microsoft.com/office/drawing/2014/main" id="{7084880F-54C1-6F31-1994-980805306FD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53" name="矩形 5452">
                <a:extLst>
                  <a:ext uri="{FF2B5EF4-FFF2-40B4-BE49-F238E27FC236}">
                    <a16:creationId xmlns:a16="http://schemas.microsoft.com/office/drawing/2014/main" id="{B6B74C37-4093-57A6-CEFF-A98E2595B55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54" name="矩形 5453">
                <a:extLst>
                  <a:ext uri="{FF2B5EF4-FFF2-40B4-BE49-F238E27FC236}">
                    <a16:creationId xmlns:a16="http://schemas.microsoft.com/office/drawing/2014/main" id="{586851EF-DC03-046D-2FB3-6ED784E73807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426" name="群組 5425">
              <a:extLst>
                <a:ext uri="{FF2B5EF4-FFF2-40B4-BE49-F238E27FC236}">
                  <a16:creationId xmlns:a16="http://schemas.microsoft.com/office/drawing/2014/main" id="{AA6EBE53-8786-0CEA-8389-B4403B1A9D01}"/>
                </a:ext>
              </a:extLst>
            </p:cNvPr>
            <p:cNvGrpSpPr/>
            <p:nvPr/>
          </p:nvGrpSpPr>
          <p:grpSpPr>
            <a:xfrm>
              <a:off x="2213636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447" name="矩形 5446">
                <a:extLst>
                  <a:ext uri="{FF2B5EF4-FFF2-40B4-BE49-F238E27FC236}">
                    <a16:creationId xmlns:a16="http://schemas.microsoft.com/office/drawing/2014/main" id="{976795B1-E0E5-7FD9-8A95-C448A4C5AEC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48" name="矩形 5447">
                <a:extLst>
                  <a:ext uri="{FF2B5EF4-FFF2-40B4-BE49-F238E27FC236}">
                    <a16:creationId xmlns:a16="http://schemas.microsoft.com/office/drawing/2014/main" id="{DC9DE4F0-5511-B4CC-A125-4ECFD5DFD54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49" name="矩形 5448">
                <a:extLst>
                  <a:ext uri="{FF2B5EF4-FFF2-40B4-BE49-F238E27FC236}">
                    <a16:creationId xmlns:a16="http://schemas.microsoft.com/office/drawing/2014/main" id="{0478E445-B266-EE22-0F37-882CD53A666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50" name="矩形 5449">
                <a:extLst>
                  <a:ext uri="{FF2B5EF4-FFF2-40B4-BE49-F238E27FC236}">
                    <a16:creationId xmlns:a16="http://schemas.microsoft.com/office/drawing/2014/main" id="{93C88F3F-CFEC-D397-C067-4E967598901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427" name="群組 5426">
              <a:extLst>
                <a:ext uri="{FF2B5EF4-FFF2-40B4-BE49-F238E27FC236}">
                  <a16:creationId xmlns:a16="http://schemas.microsoft.com/office/drawing/2014/main" id="{D2F24ED4-862C-1B89-855E-38E1185B9C6F}"/>
                </a:ext>
              </a:extLst>
            </p:cNvPr>
            <p:cNvGrpSpPr/>
            <p:nvPr/>
          </p:nvGrpSpPr>
          <p:grpSpPr>
            <a:xfrm>
              <a:off x="2213636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5443" name="矩形 5442">
                <a:extLst>
                  <a:ext uri="{FF2B5EF4-FFF2-40B4-BE49-F238E27FC236}">
                    <a16:creationId xmlns:a16="http://schemas.microsoft.com/office/drawing/2014/main" id="{6BB0B2E4-279F-441D-9AE8-CB5D7FEEE03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44" name="矩形 5443">
                <a:extLst>
                  <a:ext uri="{FF2B5EF4-FFF2-40B4-BE49-F238E27FC236}">
                    <a16:creationId xmlns:a16="http://schemas.microsoft.com/office/drawing/2014/main" id="{A52D2815-BD9C-AD44-A272-3609B515A47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45" name="矩形 5444">
                <a:extLst>
                  <a:ext uri="{FF2B5EF4-FFF2-40B4-BE49-F238E27FC236}">
                    <a16:creationId xmlns:a16="http://schemas.microsoft.com/office/drawing/2014/main" id="{8C8314E1-9D6A-A829-9D7B-ED08F38AC28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46" name="矩形 5445">
                <a:extLst>
                  <a:ext uri="{FF2B5EF4-FFF2-40B4-BE49-F238E27FC236}">
                    <a16:creationId xmlns:a16="http://schemas.microsoft.com/office/drawing/2014/main" id="{BC841EDF-7214-4D40-C57B-A9BB5BA221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428" name="群組 5427">
              <a:extLst>
                <a:ext uri="{FF2B5EF4-FFF2-40B4-BE49-F238E27FC236}">
                  <a16:creationId xmlns:a16="http://schemas.microsoft.com/office/drawing/2014/main" id="{6EF08457-497C-19FA-76BB-5EFF2C47084E}"/>
                </a:ext>
              </a:extLst>
            </p:cNvPr>
            <p:cNvGrpSpPr/>
            <p:nvPr/>
          </p:nvGrpSpPr>
          <p:grpSpPr>
            <a:xfrm>
              <a:off x="2213636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439" name="矩形 5438">
                <a:extLst>
                  <a:ext uri="{FF2B5EF4-FFF2-40B4-BE49-F238E27FC236}">
                    <a16:creationId xmlns:a16="http://schemas.microsoft.com/office/drawing/2014/main" id="{F75C0E94-02FF-3D1F-5301-5F84A736EEF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40" name="矩形 5439">
                <a:extLst>
                  <a:ext uri="{FF2B5EF4-FFF2-40B4-BE49-F238E27FC236}">
                    <a16:creationId xmlns:a16="http://schemas.microsoft.com/office/drawing/2014/main" id="{CA97E2A7-EE08-D81E-7C52-C57AFB98717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41" name="矩形 5440">
                <a:extLst>
                  <a:ext uri="{FF2B5EF4-FFF2-40B4-BE49-F238E27FC236}">
                    <a16:creationId xmlns:a16="http://schemas.microsoft.com/office/drawing/2014/main" id="{EF45AF8A-F590-37DD-1BAF-FC4A1B9B591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42" name="矩形 5441">
                <a:extLst>
                  <a:ext uri="{FF2B5EF4-FFF2-40B4-BE49-F238E27FC236}">
                    <a16:creationId xmlns:a16="http://schemas.microsoft.com/office/drawing/2014/main" id="{03C53D63-5892-015D-3F44-E576F7454B4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429" name="群組 5428">
              <a:extLst>
                <a:ext uri="{FF2B5EF4-FFF2-40B4-BE49-F238E27FC236}">
                  <a16:creationId xmlns:a16="http://schemas.microsoft.com/office/drawing/2014/main" id="{01BF6081-B6FE-0C0E-364D-D3D0D4953054}"/>
                </a:ext>
              </a:extLst>
            </p:cNvPr>
            <p:cNvGrpSpPr/>
            <p:nvPr/>
          </p:nvGrpSpPr>
          <p:grpSpPr>
            <a:xfrm>
              <a:off x="2213636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5435" name="矩形 5434">
                <a:extLst>
                  <a:ext uri="{FF2B5EF4-FFF2-40B4-BE49-F238E27FC236}">
                    <a16:creationId xmlns:a16="http://schemas.microsoft.com/office/drawing/2014/main" id="{653ACA27-6561-3EE4-F2E7-F55AB6F7AD7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36" name="矩形 5435">
                <a:extLst>
                  <a:ext uri="{FF2B5EF4-FFF2-40B4-BE49-F238E27FC236}">
                    <a16:creationId xmlns:a16="http://schemas.microsoft.com/office/drawing/2014/main" id="{552AE66D-6569-82F2-5051-3BDE86E456A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37" name="矩形 5436">
                <a:extLst>
                  <a:ext uri="{FF2B5EF4-FFF2-40B4-BE49-F238E27FC236}">
                    <a16:creationId xmlns:a16="http://schemas.microsoft.com/office/drawing/2014/main" id="{E274F7A0-097A-A7CD-DC20-F090504718B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38" name="矩形 5437">
                <a:extLst>
                  <a:ext uri="{FF2B5EF4-FFF2-40B4-BE49-F238E27FC236}">
                    <a16:creationId xmlns:a16="http://schemas.microsoft.com/office/drawing/2014/main" id="{6677960D-50A3-601C-E7D4-75AA44B84F7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430" name="群組 5429">
              <a:extLst>
                <a:ext uri="{FF2B5EF4-FFF2-40B4-BE49-F238E27FC236}">
                  <a16:creationId xmlns:a16="http://schemas.microsoft.com/office/drawing/2014/main" id="{6200FACD-2406-7D8C-EF81-03DB6F8AEDED}"/>
                </a:ext>
              </a:extLst>
            </p:cNvPr>
            <p:cNvGrpSpPr/>
            <p:nvPr/>
          </p:nvGrpSpPr>
          <p:grpSpPr>
            <a:xfrm>
              <a:off x="2213636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431" name="矩形 5430">
                <a:extLst>
                  <a:ext uri="{FF2B5EF4-FFF2-40B4-BE49-F238E27FC236}">
                    <a16:creationId xmlns:a16="http://schemas.microsoft.com/office/drawing/2014/main" id="{7FF39685-E9CF-DB91-73E5-FCC8A4DE3C40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32" name="矩形 5431">
                <a:extLst>
                  <a:ext uri="{FF2B5EF4-FFF2-40B4-BE49-F238E27FC236}">
                    <a16:creationId xmlns:a16="http://schemas.microsoft.com/office/drawing/2014/main" id="{C1433265-3A28-A396-B239-788CBDA7245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33" name="矩形 5432">
                <a:extLst>
                  <a:ext uri="{FF2B5EF4-FFF2-40B4-BE49-F238E27FC236}">
                    <a16:creationId xmlns:a16="http://schemas.microsoft.com/office/drawing/2014/main" id="{478ECAFE-DE45-1FDE-6BC4-609CD10B9CD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34" name="矩形 5433">
                <a:extLst>
                  <a:ext uri="{FF2B5EF4-FFF2-40B4-BE49-F238E27FC236}">
                    <a16:creationId xmlns:a16="http://schemas.microsoft.com/office/drawing/2014/main" id="{BDFC2CFA-40F0-618D-AB6E-DFA323499D1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93" name="群組 5392">
              <a:extLst>
                <a:ext uri="{FF2B5EF4-FFF2-40B4-BE49-F238E27FC236}">
                  <a16:creationId xmlns:a16="http://schemas.microsoft.com/office/drawing/2014/main" id="{1D22C222-6AA3-5480-9DA0-1D48319D4579}"/>
                </a:ext>
              </a:extLst>
            </p:cNvPr>
            <p:cNvGrpSpPr/>
            <p:nvPr/>
          </p:nvGrpSpPr>
          <p:grpSpPr>
            <a:xfrm>
              <a:off x="2394697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5419" name="矩形 5418">
                <a:extLst>
                  <a:ext uri="{FF2B5EF4-FFF2-40B4-BE49-F238E27FC236}">
                    <a16:creationId xmlns:a16="http://schemas.microsoft.com/office/drawing/2014/main" id="{D9A0C78D-8A67-ABEE-422A-FC3AFE85188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20" name="矩形 5419">
                <a:extLst>
                  <a:ext uri="{FF2B5EF4-FFF2-40B4-BE49-F238E27FC236}">
                    <a16:creationId xmlns:a16="http://schemas.microsoft.com/office/drawing/2014/main" id="{E617DFEC-0228-1991-09EC-69DB3908BCA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21" name="矩形 5420">
                <a:extLst>
                  <a:ext uri="{FF2B5EF4-FFF2-40B4-BE49-F238E27FC236}">
                    <a16:creationId xmlns:a16="http://schemas.microsoft.com/office/drawing/2014/main" id="{CE135F2C-CE44-CBD1-674F-0D85348FCBF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22" name="矩形 5421">
                <a:extLst>
                  <a:ext uri="{FF2B5EF4-FFF2-40B4-BE49-F238E27FC236}">
                    <a16:creationId xmlns:a16="http://schemas.microsoft.com/office/drawing/2014/main" id="{4E7CB011-822B-3CB7-A20B-3F5D39CEEEE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94" name="群組 5393">
              <a:extLst>
                <a:ext uri="{FF2B5EF4-FFF2-40B4-BE49-F238E27FC236}">
                  <a16:creationId xmlns:a16="http://schemas.microsoft.com/office/drawing/2014/main" id="{22ED9390-ED8E-8FD2-B6D9-7C6AC81130E8}"/>
                </a:ext>
              </a:extLst>
            </p:cNvPr>
            <p:cNvGrpSpPr/>
            <p:nvPr/>
          </p:nvGrpSpPr>
          <p:grpSpPr>
            <a:xfrm>
              <a:off x="2394697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415" name="矩形 5414">
                <a:extLst>
                  <a:ext uri="{FF2B5EF4-FFF2-40B4-BE49-F238E27FC236}">
                    <a16:creationId xmlns:a16="http://schemas.microsoft.com/office/drawing/2014/main" id="{F011AE96-E68A-B678-12FF-A3EE94678C5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16" name="矩形 5415">
                <a:extLst>
                  <a:ext uri="{FF2B5EF4-FFF2-40B4-BE49-F238E27FC236}">
                    <a16:creationId xmlns:a16="http://schemas.microsoft.com/office/drawing/2014/main" id="{8FA9424B-8AA1-E768-6EFE-1B9A66DF556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17" name="矩形 5416">
                <a:extLst>
                  <a:ext uri="{FF2B5EF4-FFF2-40B4-BE49-F238E27FC236}">
                    <a16:creationId xmlns:a16="http://schemas.microsoft.com/office/drawing/2014/main" id="{D107DE0A-9E2E-1240-6030-C5F44C21542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18" name="矩形 5417">
                <a:extLst>
                  <a:ext uri="{FF2B5EF4-FFF2-40B4-BE49-F238E27FC236}">
                    <a16:creationId xmlns:a16="http://schemas.microsoft.com/office/drawing/2014/main" id="{1820BE63-4E2F-A3A0-6BDA-E31A2CDDA46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95" name="群組 5394">
              <a:extLst>
                <a:ext uri="{FF2B5EF4-FFF2-40B4-BE49-F238E27FC236}">
                  <a16:creationId xmlns:a16="http://schemas.microsoft.com/office/drawing/2014/main" id="{56710F9B-1586-072A-235D-0E90F577B639}"/>
                </a:ext>
              </a:extLst>
            </p:cNvPr>
            <p:cNvGrpSpPr/>
            <p:nvPr/>
          </p:nvGrpSpPr>
          <p:grpSpPr>
            <a:xfrm>
              <a:off x="2574605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5411" name="矩形 5410">
                <a:extLst>
                  <a:ext uri="{FF2B5EF4-FFF2-40B4-BE49-F238E27FC236}">
                    <a16:creationId xmlns:a16="http://schemas.microsoft.com/office/drawing/2014/main" id="{DC212672-0E01-10A3-1F21-BC00025BBFC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12" name="矩形 5411">
                <a:extLst>
                  <a:ext uri="{FF2B5EF4-FFF2-40B4-BE49-F238E27FC236}">
                    <a16:creationId xmlns:a16="http://schemas.microsoft.com/office/drawing/2014/main" id="{3E6AA83C-49D8-D4D8-DCFA-0F1BA19D0802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13" name="矩形 5412">
                <a:extLst>
                  <a:ext uri="{FF2B5EF4-FFF2-40B4-BE49-F238E27FC236}">
                    <a16:creationId xmlns:a16="http://schemas.microsoft.com/office/drawing/2014/main" id="{0835A970-4634-33AB-A5C2-7F4D7441C3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14" name="矩形 5413">
                <a:extLst>
                  <a:ext uri="{FF2B5EF4-FFF2-40B4-BE49-F238E27FC236}">
                    <a16:creationId xmlns:a16="http://schemas.microsoft.com/office/drawing/2014/main" id="{D2572F1E-7B20-7E4E-5C07-2DC769BE18C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96" name="群組 5395">
              <a:extLst>
                <a:ext uri="{FF2B5EF4-FFF2-40B4-BE49-F238E27FC236}">
                  <a16:creationId xmlns:a16="http://schemas.microsoft.com/office/drawing/2014/main" id="{0DAAE166-A878-3B30-C7C7-E3FEFFDF7292}"/>
                </a:ext>
              </a:extLst>
            </p:cNvPr>
            <p:cNvGrpSpPr/>
            <p:nvPr/>
          </p:nvGrpSpPr>
          <p:grpSpPr>
            <a:xfrm>
              <a:off x="2574605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407" name="矩形 5406">
                <a:extLst>
                  <a:ext uri="{FF2B5EF4-FFF2-40B4-BE49-F238E27FC236}">
                    <a16:creationId xmlns:a16="http://schemas.microsoft.com/office/drawing/2014/main" id="{EC24370E-96CD-DF0D-08A1-9DF82E941EE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08" name="矩形 5407">
                <a:extLst>
                  <a:ext uri="{FF2B5EF4-FFF2-40B4-BE49-F238E27FC236}">
                    <a16:creationId xmlns:a16="http://schemas.microsoft.com/office/drawing/2014/main" id="{B39B3FF7-271D-B86D-9904-60571E427A4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09" name="矩形 5408">
                <a:extLst>
                  <a:ext uri="{FF2B5EF4-FFF2-40B4-BE49-F238E27FC236}">
                    <a16:creationId xmlns:a16="http://schemas.microsoft.com/office/drawing/2014/main" id="{E573CC28-2E3C-7E9B-344C-D347EF91799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10" name="矩形 5409">
                <a:extLst>
                  <a:ext uri="{FF2B5EF4-FFF2-40B4-BE49-F238E27FC236}">
                    <a16:creationId xmlns:a16="http://schemas.microsoft.com/office/drawing/2014/main" id="{2B95E125-E63F-81BE-8EE2-9FC32D07016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97" name="群組 5396">
              <a:extLst>
                <a:ext uri="{FF2B5EF4-FFF2-40B4-BE49-F238E27FC236}">
                  <a16:creationId xmlns:a16="http://schemas.microsoft.com/office/drawing/2014/main" id="{5BF402EE-C1BE-0920-E5F8-F10D709D067B}"/>
                </a:ext>
              </a:extLst>
            </p:cNvPr>
            <p:cNvGrpSpPr/>
            <p:nvPr/>
          </p:nvGrpSpPr>
          <p:grpSpPr>
            <a:xfrm>
              <a:off x="2754513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5403" name="矩形 5402">
                <a:extLst>
                  <a:ext uri="{FF2B5EF4-FFF2-40B4-BE49-F238E27FC236}">
                    <a16:creationId xmlns:a16="http://schemas.microsoft.com/office/drawing/2014/main" id="{E1A6529B-853A-2485-4EB5-0FC27DC11F4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04" name="矩形 5403">
                <a:extLst>
                  <a:ext uri="{FF2B5EF4-FFF2-40B4-BE49-F238E27FC236}">
                    <a16:creationId xmlns:a16="http://schemas.microsoft.com/office/drawing/2014/main" id="{328EE2E8-1C84-352A-52DD-F8466935C7F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05" name="矩形 5404">
                <a:extLst>
                  <a:ext uri="{FF2B5EF4-FFF2-40B4-BE49-F238E27FC236}">
                    <a16:creationId xmlns:a16="http://schemas.microsoft.com/office/drawing/2014/main" id="{F8C74151-36AB-4446-670C-F8BFB6102AE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06" name="矩形 5405">
                <a:extLst>
                  <a:ext uri="{FF2B5EF4-FFF2-40B4-BE49-F238E27FC236}">
                    <a16:creationId xmlns:a16="http://schemas.microsoft.com/office/drawing/2014/main" id="{D87D86F0-0DFB-BC69-ED8B-E892F51A13D9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98" name="群組 5397">
              <a:extLst>
                <a:ext uri="{FF2B5EF4-FFF2-40B4-BE49-F238E27FC236}">
                  <a16:creationId xmlns:a16="http://schemas.microsoft.com/office/drawing/2014/main" id="{AD3C7CD7-0115-1261-131F-612EFA04D339}"/>
                </a:ext>
              </a:extLst>
            </p:cNvPr>
            <p:cNvGrpSpPr/>
            <p:nvPr/>
          </p:nvGrpSpPr>
          <p:grpSpPr>
            <a:xfrm>
              <a:off x="2754513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5399" name="矩形 5398">
                <a:extLst>
                  <a:ext uri="{FF2B5EF4-FFF2-40B4-BE49-F238E27FC236}">
                    <a16:creationId xmlns:a16="http://schemas.microsoft.com/office/drawing/2014/main" id="{BB6CFB2A-937C-98D7-9828-391249026B5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00" name="矩形 5399">
                <a:extLst>
                  <a:ext uri="{FF2B5EF4-FFF2-40B4-BE49-F238E27FC236}">
                    <a16:creationId xmlns:a16="http://schemas.microsoft.com/office/drawing/2014/main" id="{FDAD0E6C-9F7F-0640-9D21-A3BDF03279A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01" name="矩形 5400">
                <a:extLst>
                  <a:ext uri="{FF2B5EF4-FFF2-40B4-BE49-F238E27FC236}">
                    <a16:creationId xmlns:a16="http://schemas.microsoft.com/office/drawing/2014/main" id="{30843CFA-06E6-F1B4-48E5-B63B284EA1F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02" name="矩形 5401">
                <a:extLst>
                  <a:ext uri="{FF2B5EF4-FFF2-40B4-BE49-F238E27FC236}">
                    <a16:creationId xmlns:a16="http://schemas.microsoft.com/office/drawing/2014/main" id="{B191DD5A-A380-0A8A-AE76-C4F195CE439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5370" name="矩形 5369">
              <a:extLst>
                <a:ext uri="{FF2B5EF4-FFF2-40B4-BE49-F238E27FC236}">
                  <a16:creationId xmlns:a16="http://schemas.microsoft.com/office/drawing/2014/main" id="{E71F32F7-C506-CD3C-23C1-68C990ACADA1}"/>
                </a:ext>
              </a:extLst>
            </p:cNvPr>
            <p:cNvSpPr/>
            <p:nvPr/>
          </p:nvSpPr>
          <p:spPr>
            <a:xfrm>
              <a:off x="2225665" y="4493498"/>
              <a:ext cx="270490" cy="4989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371" name="矩形 5370">
              <a:extLst>
                <a:ext uri="{FF2B5EF4-FFF2-40B4-BE49-F238E27FC236}">
                  <a16:creationId xmlns:a16="http://schemas.microsoft.com/office/drawing/2014/main" id="{1E425EAE-F286-85F7-6118-988FDD5272AA}"/>
                </a:ext>
              </a:extLst>
            </p:cNvPr>
            <p:cNvSpPr/>
            <p:nvPr/>
          </p:nvSpPr>
          <p:spPr>
            <a:xfrm>
              <a:off x="2655492" y="4493498"/>
              <a:ext cx="270490" cy="4989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5372" name="直線單箭頭接點 5371">
              <a:extLst>
                <a:ext uri="{FF2B5EF4-FFF2-40B4-BE49-F238E27FC236}">
                  <a16:creationId xmlns:a16="http://schemas.microsoft.com/office/drawing/2014/main" id="{835D56B2-0A40-18C8-29BE-862948E1B8FB}"/>
                </a:ext>
              </a:extLst>
            </p:cNvPr>
            <p:cNvCxnSpPr>
              <a:cxnSpLocks/>
              <a:stCxn id="5370" idx="3"/>
              <a:endCxn id="5371" idx="1"/>
            </p:cNvCxnSpPr>
            <p:nvPr/>
          </p:nvCxnSpPr>
          <p:spPr>
            <a:xfrm>
              <a:off x="2496155" y="4742952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3" name="直線單箭頭接點 5372">
              <a:extLst>
                <a:ext uri="{FF2B5EF4-FFF2-40B4-BE49-F238E27FC236}">
                  <a16:creationId xmlns:a16="http://schemas.microsoft.com/office/drawing/2014/main" id="{CD3134C1-EF26-9E1E-2611-6A563A8498F8}"/>
                </a:ext>
              </a:extLst>
            </p:cNvPr>
            <p:cNvCxnSpPr>
              <a:cxnSpLocks/>
              <a:stCxn id="5371" idx="3"/>
            </p:cNvCxnSpPr>
            <p:nvPr/>
          </p:nvCxnSpPr>
          <p:spPr>
            <a:xfrm>
              <a:off x="2925982" y="4742952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68" name="群組 4867">
              <a:extLst>
                <a:ext uri="{FF2B5EF4-FFF2-40B4-BE49-F238E27FC236}">
                  <a16:creationId xmlns:a16="http://schemas.microsoft.com/office/drawing/2014/main" id="{7497EE69-D02B-6502-3BA8-F0D164E8DEF5}"/>
                </a:ext>
              </a:extLst>
            </p:cNvPr>
            <p:cNvGrpSpPr/>
            <p:nvPr/>
          </p:nvGrpSpPr>
          <p:grpSpPr>
            <a:xfrm>
              <a:off x="3081887" y="4493498"/>
              <a:ext cx="881379" cy="2067215"/>
              <a:chOff x="2648876" y="1692619"/>
              <a:chExt cx="881379" cy="2067215"/>
            </a:xfrm>
          </p:grpSpPr>
          <p:grpSp>
            <p:nvGrpSpPr>
              <p:cNvPr id="5203" name="群組 5202">
                <a:extLst>
                  <a:ext uri="{FF2B5EF4-FFF2-40B4-BE49-F238E27FC236}">
                    <a16:creationId xmlns:a16="http://schemas.microsoft.com/office/drawing/2014/main" id="{DC7D81BF-11D9-E2E3-1660-5E0D90442F56}"/>
                  </a:ext>
                </a:extLst>
              </p:cNvPr>
              <p:cNvGrpSpPr/>
              <p:nvPr/>
            </p:nvGrpSpPr>
            <p:grpSpPr>
              <a:xfrm>
                <a:off x="2648876" y="2310353"/>
                <a:ext cx="722042" cy="1449481"/>
                <a:chOff x="1780625" y="2318555"/>
                <a:chExt cx="722042" cy="1449481"/>
              </a:xfrm>
            </p:grpSpPr>
            <p:grpSp>
              <p:nvGrpSpPr>
                <p:cNvPr id="5208" name="群組 5207">
                  <a:extLst>
                    <a:ext uri="{FF2B5EF4-FFF2-40B4-BE49-F238E27FC236}">
                      <a16:creationId xmlns:a16="http://schemas.microsoft.com/office/drawing/2014/main" id="{F12DB64B-51B3-43B1-F4B2-672A84BD8284}"/>
                    </a:ext>
                  </a:extLst>
                </p:cNvPr>
                <p:cNvGrpSpPr/>
                <p:nvPr/>
              </p:nvGrpSpPr>
              <p:grpSpPr>
                <a:xfrm>
                  <a:off x="1961686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5365" name="矩形 5364">
                    <a:extLst>
                      <a:ext uri="{FF2B5EF4-FFF2-40B4-BE49-F238E27FC236}">
                        <a16:creationId xmlns:a16="http://schemas.microsoft.com/office/drawing/2014/main" id="{283DFD7E-72FF-546C-8DFA-B033CC4E82E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66" name="矩形 5365">
                    <a:extLst>
                      <a:ext uri="{FF2B5EF4-FFF2-40B4-BE49-F238E27FC236}">
                        <a16:creationId xmlns:a16="http://schemas.microsoft.com/office/drawing/2014/main" id="{F289EED7-9E12-DC84-00F7-1BE00D98239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67" name="矩形 5366">
                    <a:extLst>
                      <a:ext uri="{FF2B5EF4-FFF2-40B4-BE49-F238E27FC236}">
                        <a16:creationId xmlns:a16="http://schemas.microsoft.com/office/drawing/2014/main" id="{99A3BD16-2B21-8B13-31C9-99854B961A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68" name="矩形 5367">
                    <a:extLst>
                      <a:ext uri="{FF2B5EF4-FFF2-40B4-BE49-F238E27FC236}">
                        <a16:creationId xmlns:a16="http://schemas.microsoft.com/office/drawing/2014/main" id="{23EA32EC-E440-DC59-5F89-67665E49B48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09" name="群組 5208">
                  <a:extLst>
                    <a:ext uri="{FF2B5EF4-FFF2-40B4-BE49-F238E27FC236}">
                      <a16:creationId xmlns:a16="http://schemas.microsoft.com/office/drawing/2014/main" id="{BE1DB7D4-45E7-7DAE-E8AE-9772EB398889}"/>
                    </a:ext>
                  </a:extLst>
                </p:cNvPr>
                <p:cNvGrpSpPr/>
                <p:nvPr/>
              </p:nvGrpSpPr>
              <p:grpSpPr>
                <a:xfrm>
                  <a:off x="1961686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5361" name="矩形 5360">
                    <a:extLst>
                      <a:ext uri="{FF2B5EF4-FFF2-40B4-BE49-F238E27FC236}">
                        <a16:creationId xmlns:a16="http://schemas.microsoft.com/office/drawing/2014/main" id="{D8D3421C-15EB-06D5-4595-DB6486B98A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62" name="矩形 5361">
                    <a:extLst>
                      <a:ext uri="{FF2B5EF4-FFF2-40B4-BE49-F238E27FC236}">
                        <a16:creationId xmlns:a16="http://schemas.microsoft.com/office/drawing/2014/main" id="{BC89E8D4-8662-D75B-3EE9-5C6D9A3B33A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63" name="矩形 5362">
                    <a:extLst>
                      <a:ext uri="{FF2B5EF4-FFF2-40B4-BE49-F238E27FC236}">
                        <a16:creationId xmlns:a16="http://schemas.microsoft.com/office/drawing/2014/main" id="{7639C95B-3585-0A59-8548-4AC2B140DD4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64" name="矩形 5363">
                    <a:extLst>
                      <a:ext uri="{FF2B5EF4-FFF2-40B4-BE49-F238E27FC236}">
                        <a16:creationId xmlns:a16="http://schemas.microsoft.com/office/drawing/2014/main" id="{9D89DF83-F83B-4AD6-B0D9-7111ECF037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10" name="群組 5209">
                  <a:extLst>
                    <a:ext uri="{FF2B5EF4-FFF2-40B4-BE49-F238E27FC236}">
                      <a16:creationId xmlns:a16="http://schemas.microsoft.com/office/drawing/2014/main" id="{6F2A5F18-1267-9E87-4377-4CCC5F60CC9B}"/>
                    </a:ext>
                  </a:extLst>
                </p:cNvPr>
                <p:cNvGrpSpPr/>
                <p:nvPr/>
              </p:nvGrpSpPr>
              <p:grpSpPr>
                <a:xfrm>
                  <a:off x="1961686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357" name="矩形 5356">
                    <a:extLst>
                      <a:ext uri="{FF2B5EF4-FFF2-40B4-BE49-F238E27FC236}">
                        <a16:creationId xmlns:a16="http://schemas.microsoft.com/office/drawing/2014/main" id="{1515DF0A-882E-C61A-6848-479760C9ECE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58" name="矩形 5357">
                    <a:extLst>
                      <a:ext uri="{FF2B5EF4-FFF2-40B4-BE49-F238E27FC236}">
                        <a16:creationId xmlns:a16="http://schemas.microsoft.com/office/drawing/2014/main" id="{B65E4200-3180-F180-025F-187D8C9B7C2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59" name="矩形 5358">
                    <a:extLst>
                      <a:ext uri="{FF2B5EF4-FFF2-40B4-BE49-F238E27FC236}">
                        <a16:creationId xmlns:a16="http://schemas.microsoft.com/office/drawing/2014/main" id="{AE0FD32F-CF5E-E891-6972-2F600327C7B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60" name="矩形 5359">
                    <a:extLst>
                      <a:ext uri="{FF2B5EF4-FFF2-40B4-BE49-F238E27FC236}">
                        <a16:creationId xmlns:a16="http://schemas.microsoft.com/office/drawing/2014/main" id="{C12B4B48-2E06-79E7-5184-63CA715F82A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11" name="群組 5210">
                  <a:extLst>
                    <a:ext uri="{FF2B5EF4-FFF2-40B4-BE49-F238E27FC236}">
                      <a16:creationId xmlns:a16="http://schemas.microsoft.com/office/drawing/2014/main" id="{A8EF5EAF-AFD9-0DA2-CD3B-8B059DEEE860}"/>
                    </a:ext>
                  </a:extLst>
                </p:cNvPr>
                <p:cNvGrpSpPr/>
                <p:nvPr/>
              </p:nvGrpSpPr>
              <p:grpSpPr>
                <a:xfrm>
                  <a:off x="1961686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353" name="矩形 5352">
                    <a:extLst>
                      <a:ext uri="{FF2B5EF4-FFF2-40B4-BE49-F238E27FC236}">
                        <a16:creationId xmlns:a16="http://schemas.microsoft.com/office/drawing/2014/main" id="{316C3D7A-6AB6-22B4-98BD-7B4F2E60985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54" name="矩形 5353">
                    <a:extLst>
                      <a:ext uri="{FF2B5EF4-FFF2-40B4-BE49-F238E27FC236}">
                        <a16:creationId xmlns:a16="http://schemas.microsoft.com/office/drawing/2014/main" id="{8DD07B97-E47A-3DDF-B964-941A76B1B0C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55" name="矩形 5354">
                    <a:extLst>
                      <a:ext uri="{FF2B5EF4-FFF2-40B4-BE49-F238E27FC236}">
                        <a16:creationId xmlns:a16="http://schemas.microsoft.com/office/drawing/2014/main" id="{27969ADB-8D88-D19E-A428-16DF3D8E5C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56" name="矩形 5355">
                    <a:extLst>
                      <a:ext uri="{FF2B5EF4-FFF2-40B4-BE49-F238E27FC236}">
                        <a16:creationId xmlns:a16="http://schemas.microsoft.com/office/drawing/2014/main" id="{15BD68B1-D2C9-3D8D-B6E4-8C220ECB846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12" name="群組 5211">
                  <a:extLst>
                    <a:ext uri="{FF2B5EF4-FFF2-40B4-BE49-F238E27FC236}">
                      <a16:creationId xmlns:a16="http://schemas.microsoft.com/office/drawing/2014/main" id="{E453BA1C-D557-72B8-B633-C2DDC391E461}"/>
                    </a:ext>
                  </a:extLst>
                </p:cNvPr>
                <p:cNvGrpSpPr/>
                <p:nvPr/>
              </p:nvGrpSpPr>
              <p:grpSpPr>
                <a:xfrm>
                  <a:off x="1961686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349" name="矩形 5348">
                    <a:extLst>
                      <a:ext uri="{FF2B5EF4-FFF2-40B4-BE49-F238E27FC236}">
                        <a16:creationId xmlns:a16="http://schemas.microsoft.com/office/drawing/2014/main" id="{87046A12-ADD6-5FDE-6306-EC770D92BAF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50" name="矩形 5349">
                    <a:extLst>
                      <a:ext uri="{FF2B5EF4-FFF2-40B4-BE49-F238E27FC236}">
                        <a16:creationId xmlns:a16="http://schemas.microsoft.com/office/drawing/2014/main" id="{327C0E46-B9E4-EBCC-A2D0-773EE4819F0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51" name="矩形 5350">
                    <a:extLst>
                      <a:ext uri="{FF2B5EF4-FFF2-40B4-BE49-F238E27FC236}">
                        <a16:creationId xmlns:a16="http://schemas.microsoft.com/office/drawing/2014/main" id="{AB60EE8A-64B7-0662-8541-B3209BD741C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52" name="矩形 5351">
                    <a:extLst>
                      <a:ext uri="{FF2B5EF4-FFF2-40B4-BE49-F238E27FC236}">
                        <a16:creationId xmlns:a16="http://schemas.microsoft.com/office/drawing/2014/main" id="{F84E7BA0-1AB0-0741-AEF2-4747B9193ED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13" name="群組 5212">
                  <a:extLst>
                    <a:ext uri="{FF2B5EF4-FFF2-40B4-BE49-F238E27FC236}">
                      <a16:creationId xmlns:a16="http://schemas.microsoft.com/office/drawing/2014/main" id="{965D9AB3-DDE5-D7DE-0C2A-8201989E7E9C}"/>
                    </a:ext>
                  </a:extLst>
                </p:cNvPr>
                <p:cNvGrpSpPr/>
                <p:nvPr/>
              </p:nvGrpSpPr>
              <p:grpSpPr>
                <a:xfrm>
                  <a:off x="1961686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345" name="矩形 5344">
                    <a:extLst>
                      <a:ext uri="{FF2B5EF4-FFF2-40B4-BE49-F238E27FC236}">
                        <a16:creationId xmlns:a16="http://schemas.microsoft.com/office/drawing/2014/main" id="{BA06F6CB-B342-B6EC-9211-7B8C69DCBB4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46" name="矩形 5345">
                    <a:extLst>
                      <a:ext uri="{FF2B5EF4-FFF2-40B4-BE49-F238E27FC236}">
                        <a16:creationId xmlns:a16="http://schemas.microsoft.com/office/drawing/2014/main" id="{EC8F7DDB-1A7F-43A5-8EE3-932B3A3020E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47" name="矩形 5346">
                    <a:extLst>
                      <a:ext uri="{FF2B5EF4-FFF2-40B4-BE49-F238E27FC236}">
                        <a16:creationId xmlns:a16="http://schemas.microsoft.com/office/drawing/2014/main" id="{174AD445-AA8C-5182-06BA-2E2B69F778E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48" name="矩形 5347">
                    <a:extLst>
                      <a:ext uri="{FF2B5EF4-FFF2-40B4-BE49-F238E27FC236}">
                        <a16:creationId xmlns:a16="http://schemas.microsoft.com/office/drawing/2014/main" id="{51A3D828-11DD-FE5D-984E-0D1052EFE62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14" name="群組 5213">
                  <a:extLst>
                    <a:ext uri="{FF2B5EF4-FFF2-40B4-BE49-F238E27FC236}">
                      <a16:creationId xmlns:a16="http://schemas.microsoft.com/office/drawing/2014/main" id="{2161DD2F-DB8B-3980-2E69-3AE10C51A0AA}"/>
                    </a:ext>
                  </a:extLst>
                </p:cNvPr>
                <p:cNvGrpSpPr/>
                <p:nvPr/>
              </p:nvGrpSpPr>
              <p:grpSpPr>
                <a:xfrm>
                  <a:off x="2141594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5341" name="矩形 5340">
                    <a:extLst>
                      <a:ext uri="{FF2B5EF4-FFF2-40B4-BE49-F238E27FC236}">
                        <a16:creationId xmlns:a16="http://schemas.microsoft.com/office/drawing/2014/main" id="{E074CD64-B91A-8AE5-E6DE-C79283B3760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42" name="矩形 5341">
                    <a:extLst>
                      <a:ext uri="{FF2B5EF4-FFF2-40B4-BE49-F238E27FC236}">
                        <a16:creationId xmlns:a16="http://schemas.microsoft.com/office/drawing/2014/main" id="{C92B388D-D774-75E2-7431-798E11CFBC6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43" name="矩形 5342">
                    <a:extLst>
                      <a:ext uri="{FF2B5EF4-FFF2-40B4-BE49-F238E27FC236}">
                        <a16:creationId xmlns:a16="http://schemas.microsoft.com/office/drawing/2014/main" id="{834FF9DC-2E24-0F70-BF8E-D594884995A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44" name="矩形 5343">
                    <a:extLst>
                      <a:ext uri="{FF2B5EF4-FFF2-40B4-BE49-F238E27FC236}">
                        <a16:creationId xmlns:a16="http://schemas.microsoft.com/office/drawing/2014/main" id="{D33B93F0-EA2D-11F1-4B8E-8B1F376E128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15" name="群組 5214">
                  <a:extLst>
                    <a:ext uri="{FF2B5EF4-FFF2-40B4-BE49-F238E27FC236}">
                      <a16:creationId xmlns:a16="http://schemas.microsoft.com/office/drawing/2014/main" id="{C7E3277E-088D-C959-EE2F-BC6CBB2B3938}"/>
                    </a:ext>
                  </a:extLst>
                </p:cNvPr>
                <p:cNvGrpSpPr/>
                <p:nvPr/>
              </p:nvGrpSpPr>
              <p:grpSpPr>
                <a:xfrm>
                  <a:off x="2141594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5337" name="矩形 5336">
                    <a:extLst>
                      <a:ext uri="{FF2B5EF4-FFF2-40B4-BE49-F238E27FC236}">
                        <a16:creationId xmlns:a16="http://schemas.microsoft.com/office/drawing/2014/main" id="{7B87D3E5-75CB-F591-61DB-B20E04C6951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38" name="矩形 5337">
                    <a:extLst>
                      <a:ext uri="{FF2B5EF4-FFF2-40B4-BE49-F238E27FC236}">
                        <a16:creationId xmlns:a16="http://schemas.microsoft.com/office/drawing/2014/main" id="{7B0F6391-422E-9406-780D-134FC39061C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39" name="矩形 5338">
                    <a:extLst>
                      <a:ext uri="{FF2B5EF4-FFF2-40B4-BE49-F238E27FC236}">
                        <a16:creationId xmlns:a16="http://schemas.microsoft.com/office/drawing/2014/main" id="{6939E944-3AA0-6545-744F-906154DDA06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40" name="矩形 5339">
                    <a:extLst>
                      <a:ext uri="{FF2B5EF4-FFF2-40B4-BE49-F238E27FC236}">
                        <a16:creationId xmlns:a16="http://schemas.microsoft.com/office/drawing/2014/main" id="{B0550E82-5611-03FA-866C-C0F844D2A1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16" name="群組 5215">
                  <a:extLst>
                    <a:ext uri="{FF2B5EF4-FFF2-40B4-BE49-F238E27FC236}">
                      <a16:creationId xmlns:a16="http://schemas.microsoft.com/office/drawing/2014/main" id="{8B39FAB0-4C3E-E8A1-1050-5CA76A06B3F5}"/>
                    </a:ext>
                  </a:extLst>
                </p:cNvPr>
                <p:cNvGrpSpPr/>
                <p:nvPr/>
              </p:nvGrpSpPr>
              <p:grpSpPr>
                <a:xfrm>
                  <a:off x="2141594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333" name="矩形 5332">
                    <a:extLst>
                      <a:ext uri="{FF2B5EF4-FFF2-40B4-BE49-F238E27FC236}">
                        <a16:creationId xmlns:a16="http://schemas.microsoft.com/office/drawing/2014/main" id="{3CC87ACB-24CB-0D01-E920-CF937033894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34" name="矩形 5333">
                    <a:extLst>
                      <a:ext uri="{FF2B5EF4-FFF2-40B4-BE49-F238E27FC236}">
                        <a16:creationId xmlns:a16="http://schemas.microsoft.com/office/drawing/2014/main" id="{CEC38A0E-958C-AEE8-8686-2D0CC06A3D1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35" name="矩形 5334">
                    <a:extLst>
                      <a:ext uri="{FF2B5EF4-FFF2-40B4-BE49-F238E27FC236}">
                        <a16:creationId xmlns:a16="http://schemas.microsoft.com/office/drawing/2014/main" id="{A6064F4C-CC66-905D-A350-B4460C4E3B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36" name="矩形 5335">
                    <a:extLst>
                      <a:ext uri="{FF2B5EF4-FFF2-40B4-BE49-F238E27FC236}">
                        <a16:creationId xmlns:a16="http://schemas.microsoft.com/office/drawing/2014/main" id="{8660B71B-C192-772A-DB2A-2171065935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17" name="群組 5216">
                  <a:extLst>
                    <a:ext uri="{FF2B5EF4-FFF2-40B4-BE49-F238E27FC236}">
                      <a16:creationId xmlns:a16="http://schemas.microsoft.com/office/drawing/2014/main" id="{9D53E240-4C0D-7A72-461B-A3D2E4518F52}"/>
                    </a:ext>
                  </a:extLst>
                </p:cNvPr>
                <p:cNvGrpSpPr/>
                <p:nvPr/>
              </p:nvGrpSpPr>
              <p:grpSpPr>
                <a:xfrm>
                  <a:off x="2141594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329" name="矩形 5328">
                    <a:extLst>
                      <a:ext uri="{FF2B5EF4-FFF2-40B4-BE49-F238E27FC236}">
                        <a16:creationId xmlns:a16="http://schemas.microsoft.com/office/drawing/2014/main" id="{4CF5E232-DF2C-A048-18E7-0656617A178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30" name="矩形 5329">
                    <a:extLst>
                      <a:ext uri="{FF2B5EF4-FFF2-40B4-BE49-F238E27FC236}">
                        <a16:creationId xmlns:a16="http://schemas.microsoft.com/office/drawing/2014/main" id="{729F726B-7F2C-CFDF-C2E0-9315D44F576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31" name="矩形 5330">
                    <a:extLst>
                      <a:ext uri="{FF2B5EF4-FFF2-40B4-BE49-F238E27FC236}">
                        <a16:creationId xmlns:a16="http://schemas.microsoft.com/office/drawing/2014/main" id="{5BB6B86D-8AC6-D30D-73A7-13268BD9C1D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32" name="矩形 5331">
                    <a:extLst>
                      <a:ext uri="{FF2B5EF4-FFF2-40B4-BE49-F238E27FC236}">
                        <a16:creationId xmlns:a16="http://schemas.microsoft.com/office/drawing/2014/main" id="{990B416D-E4D2-E8CC-4670-4BB94243E9F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18" name="群組 5217">
                  <a:extLst>
                    <a:ext uri="{FF2B5EF4-FFF2-40B4-BE49-F238E27FC236}">
                      <a16:creationId xmlns:a16="http://schemas.microsoft.com/office/drawing/2014/main" id="{72D356E2-AD03-B917-A54A-992EC3D3C9A9}"/>
                    </a:ext>
                  </a:extLst>
                </p:cNvPr>
                <p:cNvGrpSpPr/>
                <p:nvPr/>
              </p:nvGrpSpPr>
              <p:grpSpPr>
                <a:xfrm>
                  <a:off x="2141594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325" name="矩形 5324">
                    <a:extLst>
                      <a:ext uri="{FF2B5EF4-FFF2-40B4-BE49-F238E27FC236}">
                        <a16:creationId xmlns:a16="http://schemas.microsoft.com/office/drawing/2014/main" id="{77E6C752-F709-D84A-9527-41C2E106267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26" name="矩形 5325">
                    <a:extLst>
                      <a:ext uri="{FF2B5EF4-FFF2-40B4-BE49-F238E27FC236}">
                        <a16:creationId xmlns:a16="http://schemas.microsoft.com/office/drawing/2014/main" id="{B1C3CB19-0397-9083-955E-366B4A0D966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27" name="矩形 5326">
                    <a:extLst>
                      <a:ext uri="{FF2B5EF4-FFF2-40B4-BE49-F238E27FC236}">
                        <a16:creationId xmlns:a16="http://schemas.microsoft.com/office/drawing/2014/main" id="{60652022-41A9-CC6C-AD7B-F0E4BBA64B4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28" name="矩形 5327">
                    <a:extLst>
                      <a:ext uri="{FF2B5EF4-FFF2-40B4-BE49-F238E27FC236}">
                        <a16:creationId xmlns:a16="http://schemas.microsoft.com/office/drawing/2014/main" id="{E3E683D3-E531-DADF-D7E7-D8C21B03F08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19" name="群組 5218">
                  <a:extLst>
                    <a:ext uri="{FF2B5EF4-FFF2-40B4-BE49-F238E27FC236}">
                      <a16:creationId xmlns:a16="http://schemas.microsoft.com/office/drawing/2014/main" id="{5395E0EC-6A73-FC63-F5ED-4A7F670D8A79}"/>
                    </a:ext>
                  </a:extLst>
                </p:cNvPr>
                <p:cNvGrpSpPr/>
                <p:nvPr/>
              </p:nvGrpSpPr>
              <p:grpSpPr>
                <a:xfrm>
                  <a:off x="2141594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321" name="矩形 5320">
                    <a:extLst>
                      <a:ext uri="{FF2B5EF4-FFF2-40B4-BE49-F238E27FC236}">
                        <a16:creationId xmlns:a16="http://schemas.microsoft.com/office/drawing/2014/main" id="{06C91EDA-392A-64D9-F390-C8708BAB035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22" name="矩形 5321">
                    <a:extLst>
                      <a:ext uri="{FF2B5EF4-FFF2-40B4-BE49-F238E27FC236}">
                        <a16:creationId xmlns:a16="http://schemas.microsoft.com/office/drawing/2014/main" id="{F571742F-64FA-FA62-D4F1-44F25E1389D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23" name="矩形 5322">
                    <a:extLst>
                      <a:ext uri="{FF2B5EF4-FFF2-40B4-BE49-F238E27FC236}">
                        <a16:creationId xmlns:a16="http://schemas.microsoft.com/office/drawing/2014/main" id="{47F1E227-8D91-44AA-9BB8-5CB681DA6DA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24" name="矩形 5323">
                    <a:extLst>
                      <a:ext uri="{FF2B5EF4-FFF2-40B4-BE49-F238E27FC236}">
                        <a16:creationId xmlns:a16="http://schemas.microsoft.com/office/drawing/2014/main" id="{48F2D143-2D7A-BF67-2327-56ECD29661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20" name="群組 5219">
                  <a:extLst>
                    <a:ext uri="{FF2B5EF4-FFF2-40B4-BE49-F238E27FC236}">
                      <a16:creationId xmlns:a16="http://schemas.microsoft.com/office/drawing/2014/main" id="{AAEEAA15-F8D9-3922-CFB1-627881433D5E}"/>
                    </a:ext>
                  </a:extLst>
                </p:cNvPr>
                <p:cNvGrpSpPr/>
                <p:nvPr/>
              </p:nvGrpSpPr>
              <p:grpSpPr>
                <a:xfrm>
                  <a:off x="2321502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5317" name="矩形 5316">
                    <a:extLst>
                      <a:ext uri="{FF2B5EF4-FFF2-40B4-BE49-F238E27FC236}">
                        <a16:creationId xmlns:a16="http://schemas.microsoft.com/office/drawing/2014/main" id="{6DB82ACF-2BB0-4228-1949-889E75B2C25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18" name="矩形 5317">
                    <a:extLst>
                      <a:ext uri="{FF2B5EF4-FFF2-40B4-BE49-F238E27FC236}">
                        <a16:creationId xmlns:a16="http://schemas.microsoft.com/office/drawing/2014/main" id="{CA435B43-DB28-C038-F43D-E38067B5D78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19" name="矩形 5318">
                    <a:extLst>
                      <a:ext uri="{FF2B5EF4-FFF2-40B4-BE49-F238E27FC236}">
                        <a16:creationId xmlns:a16="http://schemas.microsoft.com/office/drawing/2014/main" id="{DBE4723F-ED86-D22C-F7ED-C4A9DFD5F93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20" name="矩形 5319">
                    <a:extLst>
                      <a:ext uri="{FF2B5EF4-FFF2-40B4-BE49-F238E27FC236}">
                        <a16:creationId xmlns:a16="http://schemas.microsoft.com/office/drawing/2014/main" id="{43594ACA-1D68-BD6F-1B70-4DA213D9DAF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21" name="群組 5220">
                  <a:extLst>
                    <a:ext uri="{FF2B5EF4-FFF2-40B4-BE49-F238E27FC236}">
                      <a16:creationId xmlns:a16="http://schemas.microsoft.com/office/drawing/2014/main" id="{FB45DCBE-6585-7F28-7DCA-77BEA3504845}"/>
                    </a:ext>
                  </a:extLst>
                </p:cNvPr>
                <p:cNvGrpSpPr/>
                <p:nvPr/>
              </p:nvGrpSpPr>
              <p:grpSpPr>
                <a:xfrm>
                  <a:off x="2321502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5313" name="矩形 5312">
                    <a:extLst>
                      <a:ext uri="{FF2B5EF4-FFF2-40B4-BE49-F238E27FC236}">
                        <a16:creationId xmlns:a16="http://schemas.microsoft.com/office/drawing/2014/main" id="{F6E16E8D-30A5-A0CF-0D67-DE07363B07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14" name="矩形 5313">
                    <a:extLst>
                      <a:ext uri="{FF2B5EF4-FFF2-40B4-BE49-F238E27FC236}">
                        <a16:creationId xmlns:a16="http://schemas.microsoft.com/office/drawing/2014/main" id="{951BBC1D-EBF0-6739-5D83-7D50E33AE3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15" name="矩形 5314">
                    <a:extLst>
                      <a:ext uri="{FF2B5EF4-FFF2-40B4-BE49-F238E27FC236}">
                        <a16:creationId xmlns:a16="http://schemas.microsoft.com/office/drawing/2014/main" id="{DF6169C3-F3A1-1F7E-F7DD-877241A876B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16" name="矩形 5315">
                    <a:extLst>
                      <a:ext uri="{FF2B5EF4-FFF2-40B4-BE49-F238E27FC236}">
                        <a16:creationId xmlns:a16="http://schemas.microsoft.com/office/drawing/2014/main" id="{E3666A39-0A39-703C-9308-46AB0F5BBC2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22" name="群組 5221">
                  <a:extLst>
                    <a:ext uri="{FF2B5EF4-FFF2-40B4-BE49-F238E27FC236}">
                      <a16:creationId xmlns:a16="http://schemas.microsoft.com/office/drawing/2014/main" id="{CA12B77C-F1FF-AA23-6960-747874FDEF29}"/>
                    </a:ext>
                  </a:extLst>
                </p:cNvPr>
                <p:cNvGrpSpPr/>
                <p:nvPr/>
              </p:nvGrpSpPr>
              <p:grpSpPr>
                <a:xfrm>
                  <a:off x="2321502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309" name="矩形 5308">
                    <a:extLst>
                      <a:ext uri="{FF2B5EF4-FFF2-40B4-BE49-F238E27FC236}">
                        <a16:creationId xmlns:a16="http://schemas.microsoft.com/office/drawing/2014/main" id="{A612B072-18A9-4852-B3EC-32AA6AB82CA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10" name="矩形 5309">
                    <a:extLst>
                      <a:ext uri="{FF2B5EF4-FFF2-40B4-BE49-F238E27FC236}">
                        <a16:creationId xmlns:a16="http://schemas.microsoft.com/office/drawing/2014/main" id="{CC45C85B-9E90-C5E6-967A-90E29CDC135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11" name="矩形 5310">
                    <a:extLst>
                      <a:ext uri="{FF2B5EF4-FFF2-40B4-BE49-F238E27FC236}">
                        <a16:creationId xmlns:a16="http://schemas.microsoft.com/office/drawing/2014/main" id="{AD30DDFB-D0C5-F6CB-D599-65A237012C9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12" name="矩形 5311">
                    <a:extLst>
                      <a:ext uri="{FF2B5EF4-FFF2-40B4-BE49-F238E27FC236}">
                        <a16:creationId xmlns:a16="http://schemas.microsoft.com/office/drawing/2014/main" id="{F3E98E21-2B66-C4D3-C45D-712C136600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23" name="群組 5222">
                  <a:extLst>
                    <a:ext uri="{FF2B5EF4-FFF2-40B4-BE49-F238E27FC236}">
                      <a16:creationId xmlns:a16="http://schemas.microsoft.com/office/drawing/2014/main" id="{6C2F6039-BBAF-AD2D-FECB-528BC4B1B267}"/>
                    </a:ext>
                  </a:extLst>
                </p:cNvPr>
                <p:cNvGrpSpPr/>
                <p:nvPr/>
              </p:nvGrpSpPr>
              <p:grpSpPr>
                <a:xfrm>
                  <a:off x="2321502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305" name="矩形 5304">
                    <a:extLst>
                      <a:ext uri="{FF2B5EF4-FFF2-40B4-BE49-F238E27FC236}">
                        <a16:creationId xmlns:a16="http://schemas.microsoft.com/office/drawing/2014/main" id="{B0622A94-41E3-9B86-433B-484ABCF420F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06" name="矩形 5305">
                    <a:extLst>
                      <a:ext uri="{FF2B5EF4-FFF2-40B4-BE49-F238E27FC236}">
                        <a16:creationId xmlns:a16="http://schemas.microsoft.com/office/drawing/2014/main" id="{DD68E747-E9DE-BFEA-19A7-8DBFE3F4ADD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07" name="矩形 5306">
                    <a:extLst>
                      <a:ext uri="{FF2B5EF4-FFF2-40B4-BE49-F238E27FC236}">
                        <a16:creationId xmlns:a16="http://schemas.microsoft.com/office/drawing/2014/main" id="{07F4F2A5-0E08-00DA-D271-AE78BF286C0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08" name="矩形 5307">
                    <a:extLst>
                      <a:ext uri="{FF2B5EF4-FFF2-40B4-BE49-F238E27FC236}">
                        <a16:creationId xmlns:a16="http://schemas.microsoft.com/office/drawing/2014/main" id="{1FB781A3-2509-706A-4EBC-FFAD2E75E2A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24" name="群組 5223">
                  <a:extLst>
                    <a:ext uri="{FF2B5EF4-FFF2-40B4-BE49-F238E27FC236}">
                      <a16:creationId xmlns:a16="http://schemas.microsoft.com/office/drawing/2014/main" id="{628751DD-5943-D989-1B36-91A9F2AF45C5}"/>
                    </a:ext>
                  </a:extLst>
                </p:cNvPr>
                <p:cNvGrpSpPr/>
                <p:nvPr/>
              </p:nvGrpSpPr>
              <p:grpSpPr>
                <a:xfrm>
                  <a:off x="2321502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301" name="矩形 5300">
                    <a:extLst>
                      <a:ext uri="{FF2B5EF4-FFF2-40B4-BE49-F238E27FC236}">
                        <a16:creationId xmlns:a16="http://schemas.microsoft.com/office/drawing/2014/main" id="{E5D29DBF-A308-8CAD-D136-817EFEF05C0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02" name="矩形 5301">
                    <a:extLst>
                      <a:ext uri="{FF2B5EF4-FFF2-40B4-BE49-F238E27FC236}">
                        <a16:creationId xmlns:a16="http://schemas.microsoft.com/office/drawing/2014/main" id="{D0B7D667-92C2-3B05-A191-C0F5E6DAE8C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03" name="矩形 5302">
                    <a:extLst>
                      <a:ext uri="{FF2B5EF4-FFF2-40B4-BE49-F238E27FC236}">
                        <a16:creationId xmlns:a16="http://schemas.microsoft.com/office/drawing/2014/main" id="{A64EF613-857A-2C51-AB3F-A4662F85C3F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04" name="矩形 5303">
                    <a:extLst>
                      <a:ext uri="{FF2B5EF4-FFF2-40B4-BE49-F238E27FC236}">
                        <a16:creationId xmlns:a16="http://schemas.microsoft.com/office/drawing/2014/main" id="{550EA2E5-E8D4-FBA4-144E-351CEB7A137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25" name="群組 5224">
                  <a:extLst>
                    <a:ext uri="{FF2B5EF4-FFF2-40B4-BE49-F238E27FC236}">
                      <a16:creationId xmlns:a16="http://schemas.microsoft.com/office/drawing/2014/main" id="{1EAC6DE2-8641-BC7D-EC3C-026A19A53878}"/>
                    </a:ext>
                  </a:extLst>
                </p:cNvPr>
                <p:cNvGrpSpPr/>
                <p:nvPr/>
              </p:nvGrpSpPr>
              <p:grpSpPr>
                <a:xfrm>
                  <a:off x="2321502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297" name="矩形 5296">
                    <a:extLst>
                      <a:ext uri="{FF2B5EF4-FFF2-40B4-BE49-F238E27FC236}">
                        <a16:creationId xmlns:a16="http://schemas.microsoft.com/office/drawing/2014/main" id="{FADFDF1B-F1FA-C854-D9E1-F2532068047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98" name="矩形 5297">
                    <a:extLst>
                      <a:ext uri="{FF2B5EF4-FFF2-40B4-BE49-F238E27FC236}">
                        <a16:creationId xmlns:a16="http://schemas.microsoft.com/office/drawing/2014/main" id="{E84B30EB-C630-D4D4-DF48-F9F2A6B553D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99" name="矩形 5298">
                    <a:extLst>
                      <a:ext uri="{FF2B5EF4-FFF2-40B4-BE49-F238E27FC236}">
                        <a16:creationId xmlns:a16="http://schemas.microsoft.com/office/drawing/2014/main" id="{BFD0D222-2EC0-9C16-DC79-5D7B3489CEA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300" name="矩形 5299">
                    <a:extLst>
                      <a:ext uri="{FF2B5EF4-FFF2-40B4-BE49-F238E27FC236}">
                        <a16:creationId xmlns:a16="http://schemas.microsoft.com/office/drawing/2014/main" id="{C5C365DC-EF25-70EC-5A76-3906F00EA5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26" name="群組 5225">
                  <a:extLst>
                    <a:ext uri="{FF2B5EF4-FFF2-40B4-BE49-F238E27FC236}">
                      <a16:creationId xmlns:a16="http://schemas.microsoft.com/office/drawing/2014/main" id="{70B36D82-D7C2-883F-CCC4-40C766B3789E}"/>
                    </a:ext>
                  </a:extLst>
                </p:cNvPr>
                <p:cNvGrpSpPr/>
                <p:nvPr/>
              </p:nvGrpSpPr>
              <p:grpSpPr>
                <a:xfrm>
                  <a:off x="1780625" y="2318555"/>
                  <a:ext cx="181165" cy="1449481"/>
                  <a:chOff x="1780625" y="2318555"/>
                  <a:chExt cx="181165" cy="1449481"/>
                </a:xfrm>
              </p:grpSpPr>
              <p:grpSp>
                <p:nvGrpSpPr>
                  <p:cNvPr id="5257" name="群組 5256">
                    <a:extLst>
                      <a:ext uri="{FF2B5EF4-FFF2-40B4-BE49-F238E27FC236}">
                        <a16:creationId xmlns:a16="http://schemas.microsoft.com/office/drawing/2014/main" id="{416EFED9-CFB8-9181-A612-813B98E877ED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318555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5293" name="矩形 5292">
                      <a:extLst>
                        <a:ext uri="{FF2B5EF4-FFF2-40B4-BE49-F238E27FC236}">
                          <a16:creationId xmlns:a16="http://schemas.microsoft.com/office/drawing/2014/main" id="{E2E1234A-3DD1-39EC-6AD5-05CEA2589A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94" name="矩形 5293">
                      <a:extLst>
                        <a:ext uri="{FF2B5EF4-FFF2-40B4-BE49-F238E27FC236}">
                          <a16:creationId xmlns:a16="http://schemas.microsoft.com/office/drawing/2014/main" id="{83F9E1D4-DC9D-DDC5-154A-1DA6CFAD16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95" name="矩形 5294">
                      <a:extLst>
                        <a:ext uri="{FF2B5EF4-FFF2-40B4-BE49-F238E27FC236}">
                          <a16:creationId xmlns:a16="http://schemas.microsoft.com/office/drawing/2014/main" id="{889203C9-646B-F1BC-57C2-1DE595DBEC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96" name="矩形 5295">
                      <a:extLst>
                        <a:ext uri="{FF2B5EF4-FFF2-40B4-BE49-F238E27FC236}">
                          <a16:creationId xmlns:a16="http://schemas.microsoft.com/office/drawing/2014/main" id="{BA83AAF2-F772-6D99-F7F0-8A7652004E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5258" name="群組 5257">
                    <a:extLst>
                      <a:ext uri="{FF2B5EF4-FFF2-40B4-BE49-F238E27FC236}">
                        <a16:creationId xmlns:a16="http://schemas.microsoft.com/office/drawing/2014/main" id="{5D7B2768-0C17-1DD1-D6B8-838ACDAFD8CA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499720"/>
                    <a:ext cx="181165" cy="181165"/>
                    <a:chOff x="2316942" y="3474719"/>
                    <a:chExt cx="332508" cy="332508"/>
                  </a:xfrm>
                  <a:solidFill>
                    <a:srgbClr val="FF5050"/>
                  </a:solidFill>
                </p:grpSpPr>
                <p:sp>
                  <p:nvSpPr>
                    <p:cNvPr id="5289" name="矩形 5288">
                      <a:extLst>
                        <a:ext uri="{FF2B5EF4-FFF2-40B4-BE49-F238E27FC236}">
                          <a16:creationId xmlns:a16="http://schemas.microsoft.com/office/drawing/2014/main" id="{744E5BD9-2A1F-A18D-C240-8B5B9CDD0A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90" name="矩形 5289">
                      <a:extLst>
                        <a:ext uri="{FF2B5EF4-FFF2-40B4-BE49-F238E27FC236}">
                          <a16:creationId xmlns:a16="http://schemas.microsoft.com/office/drawing/2014/main" id="{30E07A53-004C-4309-7D6A-BA5D0C695F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91" name="矩形 5290">
                      <a:extLst>
                        <a:ext uri="{FF2B5EF4-FFF2-40B4-BE49-F238E27FC236}">
                          <a16:creationId xmlns:a16="http://schemas.microsoft.com/office/drawing/2014/main" id="{7953D1CD-C983-BFF8-535B-B69630589C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92" name="矩形 5291">
                      <a:extLst>
                        <a:ext uri="{FF2B5EF4-FFF2-40B4-BE49-F238E27FC236}">
                          <a16:creationId xmlns:a16="http://schemas.microsoft.com/office/drawing/2014/main" id="{85E3D5E1-6988-D419-A885-C81716B254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5259" name="群組 5258">
                    <a:extLst>
                      <a:ext uri="{FF2B5EF4-FFF2-40B4-BE49-F238E27FC236}">
                        <a16:creationId xmlns:a16="http://schemas.microsoft.com/office/drawing/2014/main" id="{7EC04187-CD0B-221A-F1CE-BA17A1D925D0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680965"/>
                    <a:ext cx="181165" cy="181165"/>
                    <a:chOff x="2316942" y="3142211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5285" name="矩形 5284">
                      <a:extLst>
                        <a:ext uri="{FF2B5EF4-FFF2-40B4-BE49-F238E27FC236}">
                          <a16:creationId xmlns:a16="http://schemas.microsoft.com/office/drawing/2014/main" id="{B08E84F2-A671-6873-193D-53685250627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86" name="矩形 5285">
                      <a:extLst>
                        <a:ext uri="{FF2B5EF4-FFF2-40B4-BE49-F238E27FC236}">
                          <a16:creationId xmlns:a16="http://schemas.microsoft.com/office/drawing/2014/main" id="{90C7C6C5-F0E5-A0C3-93A6-3AF06D94DC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87" name="矩形 5286">
                      <a:extLst>
                        <a:ext uri="{FF2B5EF4-FFF2-40B4-BE49-F238E27FC236}">
                          <a16:creationId xmlns:a16="http://schemas.microsoft.com/office/drawing/2014/main" id="{2EE6B70F-0793-E4B7-1D82-BC0BD58954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88" name="矩形 5287">
                      <a:extLst>
                        <a:ext uri="{FF2B5EF4-FFF2-40B4-BE49-F238E27FC236}">
                          <a16:creationId xmlns:a16="http://schemas.microsoft.com/office/drawing/2014/main" id="{79B3A7B4-9B37-9536-7540-486ABDB8ED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5260" name="群組 5259">
                    <a:extLst>
                      <a:ext uri="{FF2B5EF4-FFF2-40B4-BE49-F238E27FC236}">
                        <a16:creationId xmlns:a16="http://schemas.microsoft.com/office/drawing/2014/main" id="{C19DC297-A034-494C-0E83-EE0776154F79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862130"/>
                    <a:ext cx="181165" cy="181165"/>
                    <a:chOff x="2316942" y="3474719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5281" name="矩形 5280">
                      <a:extLst>
                        <a:ext uri="{FF2B5EF4-FFF2-40B4-BE49-F238E27FC236}">
                          <a16:creationId xmlns:a16="http://schemas.microsoft.com/office/drawing/2014/main" id="{3BFFF58F-CE34-1524-4493-A8A1DECCDA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82" name="矩形 5281">
                      <a:extLst>
                        <a:ext uri="{FF2B5EF4-FFF2-40B4-BE49-F238E27FC236}">
                          <a16:creationId xmlns:a16="http://schemas.microsoft.com/office/drawing/2014/main" id="{C6F8D6D9-611D-7479-3C5C-1547906408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83" name="矩形 5282">
                      <a:extLst>
                        <a:ext uri="{FF2B5EF4-FFF2-40B4-BE49-F238E27FC236}">
                          <a16:creationId xmlns:a16="http://schemas.microsoft.com/office/drawing/2014/main" id="{E3D1CEE8-B2A2-B34B-74A1-B06E31641E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84" name="矩形 5283">
                      <a:extLst>
                        <a:ext uri="{FF2B5EF4-FFF2-40B4-BE49-F238E27FC236}">
                          <a16:creationId xmlns:a16="http://schemas.microsoft.com/office/drawing/2014/main" id="{83C7A28F-808B-0310-AD82-EC67CA50C6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5261" name="群組 5260">
                    <a:extLst>
                      <a:ext uri="{FF2B5EF4-FFF2-40B4-BE49-F238E27FC236}">
                        <a16:creationId xmlns:a16="http://schemas.microsoft.com/office/drawing/2014/main" id="{9565410D-51A5-349B-1A8F-F73F1045EBF0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043375"/>
                    <a:ext cx="181165" cy="181165"/>
                    <a:chOff x="2316942" y="3142211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5277" name="矩形 5276">
                      <a:extLst>
                        <a:ext uri="{FF2B5EF4-FFF2-40B4-BE49-F238E27FC236}">
                          <a16:creationId xmlns:a16="http://schemas.microsoft.com/office/drawing/2014/main" id="{D6DB1192-9033-F658-24D7-B7734653F8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78" name="矩形 5277">
                      <a:extLst>
                        <a:ext uri="{FF2B5EF4-FFF2-40B4-BE49-F238E27FC236}">
                          <a16:creationId xmlns:a16="http://schemas.microsoft.com/office/drawing/2014/main" id="{9E11A41C-0B97-9F26-29BD-6C0728F892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79" name="矩形 5278">
                      <a:extLst>
                        <a:ext uri="{FF2B5EF4-FFF2-40B4-BE49-F238E27FC236}">
                          <a16:creationId xmlns:a16="http://schemas.microsoft.com/office/drawing/2014/main" id="{83F830F7-8534-265B-E00A-61BBE61EBB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80" name="矩形 5279">
                      <a:extLst>
                        <a:ext uri="{FF2B5EF4-FFF2-40B4-BE49-F238E27FC236}">
                          <a16:creationId xmlns:a16="http://schemas.microsoft.com/office/drawing/2014/main" id="{3A977960-61EE-284D-1AD2-F228A911B6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5262" name="群組 5261">
                    <a:extLst>
                      <a:ext uri="{FF2B5EF4-FFF2-40B4-BE49-F238E27FC236}">
                        <a16:creationId xmlns:a16="http://schemas.microsoft.com/office/drawing/2014/main" id="{9B01C9BD-F8BA-7BB3-440C-3385D4B0AF04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224540"/>
                    <a:ext cx="181165" cy="181165"/>
                    <a:chOff x="2316942" y="3474719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5273" name="矩形 5272">
                      <a:extLst>
                        <a:ext uri="{FF2B5EF4-FFF2-40B4-BE49-F238E27FC236}">
                          <a16:creationId xmlns:a16="http://schemas.microsoft.com/office/drawing/2014/main" id="{87FDFE67-23C7-BFC5-6C25-19662277C6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74" name="矩形 5273">
                      <a:extLst>
                        <a:ext uri="{FF2B5EF4-FFF2-40B4-BE49-F238E27FC236}">
                          <a16:creationId xmlns:a16="http://schemas.microsoft.com/office/drawing/2014/main" id="{D42CB648-759E-D477-F902-A385E249C2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75" name="矩形 5274">
                      <a:extLst>
                        <a:ext uri="{FF2B5EF4-FFF2-40B4-BE49-F238E27FC236}">
                          <a16:creationId xmlns:a16="http://schemas.microsoft.com/office/drawing/2014/main" id="{996895DE-D847-A1D5-0378-85FBA6CBF8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76" name="矩形 5275">
                      <a:extLst>
                        <a:ext uri="{FF2B5EF4-FFF2-40B4-BE49-F238E27FC236}">
                          <a16:creationId xmlns:a16="http://schemas.microsoft.com/office/drawing/2014/main" id="{9CC71052-4410-41DD-3FB7-5FFFF71E11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5263" name="群組 5262">
                    <a:extLst>
                      <a:ext uri="{FF2B5EF4-FFF2-40B4-BE49-F238E27FC236}">
                        <a16:creationId xmlns:a16="http://schemas.microsoft.com/office/drawing/2014/main" id="{00F6D4DB-580C-CC70-3F89-3FDC9ABC704A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405706"/>
                    <a:ext cx="181165" cy="181165"/>
                    <a:chOff x="2316942" y="3142211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5269" name="矩形 5268">
                      <a:extLst>
                        <a:ext uri="{FF2B5EF4-FFF2-40B4-BE49-F238E27FC236}">
                          <a16:creationId xmlns:a16="http://schemas.microsoft.com/office/drawing/2014/main" id="{24658916-AC32-430E-139D-9BCC9A5954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70" name="矩形 5269">
                      <a:extLst>
                        <a:ext uri="{FF2B5EF4-FFF2-40B4-BE49-F238E27FC236}">
                          <a16:creationId xmlns:a16="http://schemas.microsoft.com/office/drawing/2014/main" id="{F6AE9212-4DDE-735C-EF73-2294472A7B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71" name="矩形 5270">
                      <a:extLst>
                        <a:ext uri="{FF2B5EF4-FFF2-40B4-BE49-F238E27FC236}">
                          <a16:creationId xmlns:a16="http://schemas.microsoft.com/office/drawing/2014/main" id="{4906FB04-38AD-B327-B81A-CD232FCAED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72" name="矩形 5271">
                      <a:extLst>
                        <a:ext uri="{FF2B5EF4-FFF2-40B4-BE49-F238E27FC236}">
                          <a16:creationId xmlns:a16="http://schemas.microsoft.com/office/drawing/2014/main" id="{5580E508-F472-5BBF-9286-1768FB955A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5264" name="群組 5263">
                    <a:extLst>
                      <a:ext uri="{FF2B5EF4-FFF2-40B4-BE49-F238E27FC236}">
                        <a16:creationId xmlns:a16="http://schemas.microsoft.com/office/drawing/2014/main" id="{51FF048D-AFB5-8160-2C9E-21236D0EAA6C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586871"/>
                    <a:ext cx="181165" cy="181165"/>
                    <a:chOff x="2316942" y="3474719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5265" name="矩形 5264">
                      <a:extLst>
                        <a:ext uri="{FF2B5EF4-FFF2-40B4-BE49-F238E27FC236}">
                          <a16:creationId xmlns:a16="http://schemas.microsoft.com/office/drawing/2014/main" id="{20C1053F-CCB6-FF93-25AA-AD1E82E216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66" name="矩形 5265">
                      <a:extLst>
                        <a:ext uri="{FF2B5EF4-FFF2-40B4-BE49-F238E27FC236}">
                          <a16:creationId xmlns:a16="http://schemas.microsoft.com/office/drawing/2014/main" id="{6C11FEC5-149D-150B-DA0E-8757F25414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67" name="矩形 5266">
                      <a:extLst>
                        <a:ext uri="{FF2B5EF4-FFF2-40B4-BE49-F238E27FC236}">
                          <a16:creationId xmlns:a16="http://schemas.microsoft.com/office/drawing/2014/main" id="{403245AA-33A7-CFF3-4EC6-79C4A04CD0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68" name="矩形 5267">
                      <a:extLst>
                        <a:ext uri="{FF2B5EF4-FFF2-40B4-BE49-F238E27FC236}">
                          <a16:creationId xmlns:a16="http://schemas.microsoft.com/office/drawing/2014/main" id="{3D1AB9AD-F410-C22E-0791-FF7FECF77E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  <p:grpSp>
              <p:nvGrpSpPr>
                <p:cNvPr id="5227" name="群組 5226">
                  <a:extLst>
                    <a:ext uri="{FF2B5EF4-FFF2-40B4-BE49-F238E27FC236}">
                      <a16:creationId xmlns:a16="http://schemas.microsoft.com/office/drawing/2014/main" id="{A8AF05A2-96C2-A936-FCA8-1F062C1D2C88}"/>
                    </a:ext>
                  </a:extLst>
                </p:cNvPr>
                <p:cNvGrpSpPr/>
                <p:nvPr/>
              </p:nvGrpSpPr>
              <p:grpSpPr>
                <a:xfrm>
                  <a:off x="1961686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253" name="矩形 5252">
                    <a:extLst>
                      <a:ext uri="{FF2B5EF4-FFF2-40B4-BE49-F238E27FC236}">
                        <a16:creationId xmlns:a16="http://schemas.microsoft.com/office/drawing/2014/main" id="{A8D964B0-100C-77FD-E0B3-230F22ABEAC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54" name="矩形 5253">
                    <a:extLst>
                      <a:ext uri="{FF2B5EF4-FFF2-40B4-BE49-F238E27FC236}">
                        <a16:creationId xmlns:a16="http://schemas.microsoft.com/office/drawing/2014/main" id="{16F872C1-9F32-59D3-3F5F-C260FB4ED49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55" name="矩形 5254">
                    <a:extLst>
                      <a:ext uri="{FF2B5EF4-FFF2-40B4-BE49-F238E27FC236}">
                        <a16:creationId xmlns:a16="http://schemas.microsoft.com/office/drawing/2014/main" id="{6FC61A0F-0AF2-4A6B-D4FA-6DC26498ED2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56" name="矩形 5255">
                    <a:extLst>
                      <a:ext uri="{FF2B5EF4-FFF2-40B4-BE49-F238E27FC236}">
                        <a16:creationId xmlns:a16="http://schemas.microsoft.com/office/drawing/2014/main" id="{848FFF0F-5BCB-C5B6-D6D1-77A8BB16BC8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28" name="群組 5227">
                  <a:extLst>
                    <a:ext uri="{FF2B5EF4-FFF2-40B4-BE49-F238E27FC236}">
                      <a16:creationId xmlns:a16="http://schemas.microsoft.com/office/drawing/2014/main" id="{F1C3C0C8-ECC9-6B66-3A7A-EABE5546C99D}"/>
                    </a:ext>
                  </a:extLst>
                </p:cNvPr>
                <p:cNvGrpSpPr/>
                <p:nvPr/>
              </p:nvGrpSpPr>
              <p:grpSpPr>
                <a:xfrm>
                  <a:off x="1961686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249" name="矩形 5248">
                    <a:extLst>
                      <a:ext uri="{FF2B5EF4-FFF2-40B4-BE49-F238E27FC236}">
                        <a16:creationId xmlns:a16="http://schemas.microsoft.com/office/drawing/2014/main" id="{082AD277-E61A-12C0-E5EB-38D5A41B470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50" name="矩形 5249">
                    <a:extLst>
                      <a:ext uri="{FF2B5EF4-FFF2-40B4-BE49-F238E27FC236}">
                        <a16:creationId xmlns:a16="http://schemas.microsoft.com/office/drawing/2014/main" id="{B82596EA-3EF2-E62A-DABF-C0A16408BFD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51" name="矩形 5250">
                    <a:extLst>
                      <a:ext uri="{FF2B5EF4-FFF2-40B4-BE49-F238E27FC236}">
                        <a16:creationId xmlns:a16="http://schemas.microsoft.com/office/drawing/2014/main" id="{52F06CD7-18C3-4297-DC6B-35FA40B8DB9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52" name="矩形 5251">
                    <a:extLst>
                      <a:ext uri="{FF2B5EF4-FFF2-40B4-BE49-F238E27FC236}">
                        <a16:creationId xmlns:a16="http://schemas.microsoft.com/office/drawing/2014/main" id="{2E906255-72BD-8BB7-A2D8-E85EFB38BD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29" name="群組 5228">
                  <a:extLst>
                    <a:ext uri="{FF2B5EF4-FFF2-40B4-BE49-F238E27FC236}">
                      <a16:creationId xmlns:a16="http://schemas.microsoft.com/office/drawing/2014/main" id="{386BB2CD-CC8A-5158-8109-CA328284EDBB}"/>
                    </a:ext>
                  </a:extLst>
                </p:cNvPr>
                <p:cNvGrpSpPr/>
                <p:nvPr/>
              </p:nvGrpSpPr>
              <p:grpSpPr>
                <a:xfrm>
                  <a:off x="2141594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245" name="矩形 5244">
                    <a:extLst>
                      <a:ext uri="{FF2B5EF4-FFF2-40B4-BE49-F238E27FC236}">
                        <a16:creationId xmlns:a16="http://schemas.microsoft.com/office/drawing/2014/main" id="{3B11FD26-C806-A69F-096F-47A43C07CD9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46" name="矩形 5245">
                    <a:extLst>
                      <a:ext uri="{FF2B5EF4-FFF2-40B4-BE49-F238E27FC236}">
                        <a16:creationId xmlns:a16="http://schemas.microsoft.com/office/drawing/2014/main" id="{94AE5C6F-9D09-CA7A-E296-10C40B4005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47" name="矩形 5246">
                    <a:extLst>
                      <a:ext uri="{FF2B5EF4-FFF2-40B4-BE49-F238E27FC236}">
                        <a16:creationId xmlns:a16="http://schemas.microsoft.com/office/drawing/2014/main" id="{5FA50FFF-1FEA-C911-73CA-91C0E9032CF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48" name="矩形 5247">
                    <a:extLst>
                      <a:ext uri="{FF2B5EF4-FFF2-40B4-BE49-F238E27FC236}">
                        <a16:creationId xmlns:a16="http://schemas.microsoft.com/office/drawing/2014/main" id="{F48DBC8E-9106-B58E-A348-E0187B359A3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30" name="群組 5229">
                  <a:extLst>
                    <a:ext uri="{FF2B5EF4-FFF2-40B4-BE49-F238E27FC236}">
                      <a16:creationId xmlns:a16="http://schemas.microsoft.com/office/drawing/2014/main" id="{AAC79838-AE51-5E1D-7238-421444126A3A}"/>
                    </a:ext>
                  </a:extLst>
                </p:cNvPr>
                <p:cNvGrpSpPr/>
                <p:nvPr/>
              </p:nvGrpSpPr>
              <p:grpSpPr>
                <a:xfrm>
                  <a:off x="2141594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241" name="矩形 5240">
                    <a:extLst>
                      <a:ext uri="{FF2B5EF4-FFF2-40B4-BE49-F238E27FC236}">
                        <a16:creationId xmlns:a16="http://schemas.microsoft.com/office/drawing/2014/main" id="{ECA971F3-A8A0-055C-5A56-B54C375C1BE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42" name="矩形 5241">
                    <a:extLst>
                      <a:ext uri="{FF2B5EF4-FFF2-40B4-BE49-F238E27FC236}">
                        <a16:creationId xmlns:a16="http://schemas.microsoft.com/office/drawing/2014/main" id="{86D9FCF6-3903-44E0-CF02-E29A5B34B94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43" name="矩形 5242">
                    <a:extLst>
                      <a:ext uri="{FF2B5EF4-FFF2-40B4-BE49-F238E27FC236}">
                        <a16:creationId xmlns:a16="http://schemas.microsoft.com/office/drawing/2014/main" id="{03CFE88B-1B93-51B8-2798-3E440D38F58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44" name="矩形 5243">
                    <a:extLst>
                      <a:ext uri="{FF2B5EF4-FFF2-40B4-BE49-F238E27FC236}">
                        <a16:creationId xmlns:a16="http://schemas.microsoft.com/office/drawing/2014/main" id="{649E04BE-26A0-EF0F-BB39-09F218ADEE3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31" name="群組 5230">
                  <a:extLst>
                    <a:ext uri="{FF2B5EF4-FFF2-40B4-BE49-F238E27FC236}">
                      <a16:creationId xmlns:a16="http://schemas.microsoft.com/office/drawing/2014/main" id="{3F5CA922-1CBD-A378-75A5-A13BD688D914}"/>
                    </a:ext>
                  </a:extLst>
                </p:cNvPr>
                <p:cNvGrpSpPr/>
                <p:nvPr/>
              </p:nvGrpSpPr>
              <p:grpSpPr>
                <a:xfrm>
                  <a:off x="2321502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237" name="矩形 5236">
                    <a:extLst>
                      <a:ext uri="{FF2B5EF4-FFF2-40B4-BE49-F238E27FC236}">
                        <a16:creationId xmlns:a16="http://schemas.microsoft.com/office/drawing/2014/main" id="{61D3B207-2060-5F99-DDFC-8D596E09B19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38" name="矩形 5237">
                    <a:extLst>
                      <a:ext uri="{FF2B5EF4-FFF2-40B4-BE49-F238E27FC236}">
                        <a16:creationId xmlns:a16="http://schemas.microsoft.com/office/drawing/2014/main" id="{EB43CB7E-C533-2839-AADC-2DFED74C30D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39" name="矩形 5238">
                    <a:extLst>
                      <a:ext uri="{FF2B5EF4-FFF2-40B4-BE49-F238E27FC236}">
                        <a16:creationId xmlns:a16="http://schemas.microsoft.com/office/drawing/2014/main" id="{E1E2504F-B568-D6F3-6989-BBD7A0CBEED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40" name="矩形 5239">
                    <a:extLst>
                      <a:ext uri="{FF2B5EF4-FFF2-40B4-BE49-F238E27FC236}">
                        <a16:creationId xmlns:a16="http://schemas.microsoft.com/office/drawing/2014/main" id="{74C3E726-B7DE-5BB9-DE54-AD94F88903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32" name="群組 5231">
                  <a:extLst>
                    <a:ext uri="{FF2B5EF4-FFF2-40B4-BE49-F238E27FC236}">
                      <a16:creationId xmlns:a16="http://schemas.microsoft.com/office/drawing/2014/main" id="{D1E3E446-D4ED-42A0-B3F1-90F27F8E7459}"/>
                    </a:ext>
                  </a:extLst>
                </p:cNvPr>
                <p:cNvGrpSpPr/>
                <p:nvPr/>
              </p:nvGrpSpPr>
              <p:grpSpPr>
                <a:xfrm>
                  <a:off x="2321502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5233" name="矩形 5232">
                    <a:extLst>
                      <a:ext uri="{FF2B5EF4-FFF2-40B4-BE49-F238E27FC236}">
                        <a16:creationId xmlns:a16="http://schemas.microsoft.com/office/drawing/2014/main" id="{EE93F1A7-44A2-DA06-23AE-F030202AB49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34" name="矩形 5233">
                    <a:extLst>
                      <a:ext uri="{FF2B5EF4-FFF2-40B4-BE49-F238E27FC236}">
                        <a16:creationId xmlns:a16="http://schemas.microsoft.com/office/drawing/2014/main" id="{7D26CC22-FFCA-49AF-3D7E-198AE5E2EB9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35" name="矩形 5234">
                    <a:extLst>
                      <a:ext uri="{FF2B5EF4-FFF2-40B4-BE49-F238E27FC236}">
                        <a16:creationId xmlns:a16="http://schemas.microsoft.com/office/drawing/2014/main" id="{7A869D94-A52D-1A96-454F-7BFF64626C5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236" name="矩形 5235">
                    <a:extLst>
                      <a:ext uri="{FF2B5EF4-FFF2-40B4-BE49-F238E27FC236}">
                        <a16:creationId xmlns:a16="http://schemas.microsoft.com/office/drawing/2014/main" id="{402E2F79-66A0-0A63-0995-F649B3D6D9E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sp>
            <p:nvSpPr>
              <p:cNvPr id="5204" name="矩形 5203">
                <a:extLst>
                  <a:ext uri="{FF2B5EF4-FFF2-40B4-BE49-F238E27FC236}">
                    <a16:creationId xmlns:a16="http://schemas.microsoft.com/office/drawing/2014/main" id="{28F25D1F-AACA-1868-8C49-CE29213C280B}"/>
                  </a:ext>
                </a:extLst>
              </p:cNvPr>
              <p:cNvSpPr/>
              <p:nvPr/>
            </p:nvSpPr>
            <p:spPr>
              <a:xfrm>
                <a:off x="2660905" y="1692619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2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05" name="矩形 5204">
                <a:extLst>
                  <a:ext uri="{FF2B5EF4-FFF2-40B4-BE49-F238E27FC236}">
                    <a16:creationId xmlns:a16="http://schemas.microsoft.com/office/drawing/2014/main" id="{74EB1005-3685-9F29-8DA7-9C2928CEDFC4}"/>
                  </a:ext>
                </a:extLst>
              </p:cNvPr>
              <p:cNvSpPr/>
              <p:nvPr/>
            </p:nvSpPr>
            <p:spPr>
              <a:xfrm>
                <a:off x="3090732" y="1692619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3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5206" name="直線單箭頭接點 5205">
                <a:extLst>
                  <a:ext uri="{FF2B5EF4-FFF2-40B4-BE49-F238E27FC236}">
                    <a16:creationId xmlns:a16="http://schemas.microsoft.com/office/drawing/2014/main" id="{2718552B-BCFC-927B-1BBB-B28057A13E58}"/>
                  </a:ext>
                </a:extLst>
              </p:cNvPr>
              <p:cNvCxnSpPr>
                <a:cxnSpLocks/>
                <a:stCxn id="5204" idx="3"/>
                <a:endCxn id="5205" idx="1"/>
              </p:cNvCxnSpPr>
              <p:nvPr/>
            </p:nvCxnSpPr>
            <p:spPr>
              <a:xfrm>
                <a:off x="2931395" y="1942073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07" name="直線單箭頭接點 5206">
                <a:extLst>
                  <a:ext uri="{FF2B5EF4-FFF2-40B4-BE49-F238E27FC236}">
                    <a16:creationId xmlns:a16="http://schemas.microsoft.com/office/drawing/2014/main" id="{FEDE895C-302D-CE64-3151-E5F201BC55F8}"/>
                  </a:ext>
                </a:extLst>
              </p:cNvPr>
              <p:cNvCxnSpPr>
                <a:cxnSpLocks/>
                <a:stCxn id="5205" idx="3"/>
              </p:cNvCxnSpPr>
              <p:nvPr/>
            </p:nvCxnSpPr>
            <p:spPr>
              <a:xfrm>
                <a:off x="3361222" y="1942073"/>
                <a:ext cx="16903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Google Shape;226;g2e08dfcfc38_0_24">
            <a:extLst>
              <a:ext uri="{FF2B5EF4-FFF2-40B4-BE49-F238E27FC236}">
                <a16:creationId xmlns:a16="http://schemas.microsoft.com/office/drawing/2014/main" id="{FB338B44-A686-0AAC-0BA9-E1CF013308F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172951" y="1499054"/>
            <a:ext cx="2989332" cy="582228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altLang="zh-TW" sz="1600" dirty="0"/>
              <a:t>1. Broadcast</a:t>
            </a:r>
            <a:r>
              <a:rPr lang="zh-TW" altLang="en-US" sz="1600" dirty="0"/>
              <a:t> </a:t>
            </a:r>
            <a:r>
              <a:rPr lang="en-US" altLang="zh-TW" sz="1600" dirty="0"/>
              <a:t>M0 parameters </a:t>
            </a:r>
            <a:br>
              <a:rPr lang="en-US" altLang="zh-TW" sz="1600" dirty="0"/>
            </a:br>
            <a:r>
              <a:rPr lang="en-US" altLang="zh-TW" sz="1600" dirty="0"/>
              <a:t>on GPU 0 (layer 0, 1)</a:t>
            </a:r>
            <a:endParaRPr sz="1600" dirty="0"/>
          </a:p>
        </p:txBody>
      </p:sp>
      <p:grpSp>
        <p:nvGrpSpPr>
          <p:cNvPr id="14589" name="群組 14588">
            <a:extLst>
              <a:ext uri="{FF2B5EF4-FFF2-40B4-BE49-F238E27FC236}">
                <a16:creationId xmlns:a16="http://schemas.microsoft.com/office/drawing/2014/main" id="{26675E0A-4CAA-63AC-3FA1-977E025869EF}"/>
              </a:ext>
            </a:extLst>
          </p:cNvPr>
          <p:cNvGrpSpPr/>
          <p:nvPr/>
        </p:nvGrpSpPr>
        <p:grpSpPr>
          <a:xfrm>
            <a:off x="5944615" y="2744026"/>
            <a:ext cx="722042" cy="1449481"/>
            <a:chOff x="5944615" y="2744026"/>
            <a:chExt cx="722042" cy="1449481"/>
          </a:xfrm>
        </p:grpSpPr>
        <p:grpSp>
          <p:nvGrpSpPr>
            <p:cNvPr id="9630" name="群組 9629">
              <a:extLst>
                <a:ext uri="{FF2B5EF4-FFF2-40B4-BE49-F238E27FC236}">
                  <a16:creationId xmlns:a16="http://schemas.microsoft.com/office/drawing/2014/main" id="{14B3164D-F1CE-E371-2F90-08F35FE4B789}"/>
                </a:ext>
              </a:extLst>
            </p:cNvPr>
            <p:cNvGrpSpPr/>
            <p:nvPr/>
          </p:nvGrpSpPr>
          <p:grpSpPr>
            <a:xfrm>
              <a:off x="6125676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9958" name="矩形 9957">
                <a:extLst>
                  <a:ext uri="{FF2B5EF4-FFF2-40B4-BE49-F238E27FC236}">
                    <a16:creationId xmlns:a16="http://schemas.microsoft.com/office/drawing/2014/main" id="{C99FA134-1F54-B437-7F86-9C65922EE520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59" name="矩形 9958">
                <a:extLst>
                  <a:ext uri="{FF2B5EF4-FFF2-40B4-BE49-F238E27FC236}">
                    <a16:creationId xmlns:a16="http://schemas.microsoft.com/office/drawing/2014/main" id="{E5AAC699-4CC7-ACA8-0A63-2D19DE7F302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60" name="矩形 9959">
                <a:extLst>
                  <a:ext uri="{FF2B5EF4-FFF2-40B4-BE49-F238E27FC236}">
                    <a16:creationId xmlns:a16="http://schemas.microsoft.com/office/drawing/2014/main" id="{60E3AEB2-3870-4863-4AD2-804FC3152A3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61" name="矩形 9960">
                <a:extLst>
                  <a:ext uri="{FF2B5EF4-FFF2-40B4-BE49-F238E27FC236}">
                    <a16:creationId xmlns:a16="http://schemas.microsoft.com/office/drawing/2014/main" id="{69E08044-52D1-CE8F-850E-C18F33ED024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31" name="群組 9630">
              <a:extLst>
                <a:ext uri="{FF2B5EF4-FFF2-40B4-BE49-F238E27FC236}">
                  <a16:creationId xmlns:a16="http://schemas.microsoft.com/office/drawing/2014/main" id="{28FF555A-71CE-B8F9-FF04-51167348BAE8}"/>
                </a:ext>
              </a:extLst>
            </p:cNvPr>
            <p:cNvGrpSpPr/>
            <p:nvPr/>
          </p:nvGrpSpPr>
          <p:grpSpPr>
            <a:xfrm>
              <a:off x="6125676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9954" name="矩形 9953">
                <a:extLst>
                  <a:ext uri="{FF2B5EF4-FFF2-40B4-BE49-F238E27FC236}">
                    <a16:creationId xmlns:a16="http://schemas.microsoft.com/office/drawing/2014/main" id="{87B381DD-4CF2-21AE-29C9-8C20A837A2B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55" name="矩形 9954">
                <a:extLst>
                  <a:ext uri="{FF2B5EF4-FFF2-40B4-BE49-F238E27FC236}">
                    <a16:creationId xmlns:a16="http://schemas.microsoft.com/office/drawing/2014/main" id="{FD452D17-DB78-893A-343D-C5A2B5C2C7A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56" name="矩形 9955">
                <a:extLst>
                  <a:ext uri="{FF2B5EF4-FFF2-40B4-BE49-F238E27FC236}">
                    <a16:creationId xmlns:a16="http://schemas.microsoft.com/office/drawing/2014/main" id="{616AE8D3-761D-4687-3E81-1069180FE93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57" name="矩形 9956">
                <a:extLst>
                  <a:ext uri="{FF2B5EF4-FFF2-40B4-BE49-F238E27FC236}">
                    <a16:creationId xmlns:a16="http://schemas.microsoft.com/office/drawing/2014/main" id="{A75C999E-D657-4663-8CB8-71566D23A25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32" name="群組 9631">
              <a:extLst>
                <a:ext uri="{FF2B5EF4-FFF2-40B4-BE49-F238E27FC236}">
                  <a16:creationId xmlns:a16="http://schemas.microsoft.com/office/drawing/2014/main" id="{5A8D6137-7633-80A9-AE91-CBFF5401D51F}"/>
                </a:ext>
              </a:extLst>
            </p:cNvPr>
            <p:cNvGrpSpPr/>
            <p:nvPr/>
          </p:nvGrpSpPr>
          <p:grpSpPr>
            <a:xfrm>
              <a:off x="6125676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9950" name="矩形 9949">
                <a:extLst>
                  <a:ext uri="{FF2B5EF4-FFF2-40B4-BE49-F238E27FC236}">
                    <a16:creationId xmlns:a16="http://schemas.microsoft.com/office/drawing/2014/main" id="{9AB30997-0474-FBC6-233B-F3F5641FFCB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51" name="矩形 9950">
                <a:extLst>
                  <a:ext uri="{FF2B5EF4-FFF2-40B4-BE49-F238E27FC236}">
                    <a16:creationId xmlns:a16="http://schemas.microsoft.com/office/drawing/2014/main" id="{8137AEDD-3CC0-650C-780D-7C479278A05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52" name="矩形 9951">
                <a:extLst>
                  <a:ext uri="{FF2B5EF4-FFF2-40B4-BE49-F238E27FC236}">
                    <a16:creationId xmlns:a16="http://schemas.microsoft.com/office/drawing/2014/main" id="{C69D91B3-9F4B-BB2F-F474-8F856C0ABAC6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53" name="矩形 9952">
                <a:extLst>
                  <a:ext uri="{FF2B5EF4-FFF2-40B4-BE49-F238E27FC236}">
                    <a16:creationId xmlns:a16="http://schemas.microsoft.com/office/drawing/2014/main" id="{B019F741-3A30-0C2C-5EA1-22E332534D3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33" name="群組 9632">
              <a:extLst>
                <a:ext uri="{FF2B5EF4-FFF2-40B4-BE49-F238E27FC236}">
                  <a16:creationId xmlns:a16="http://schemas.microsoft.com/office/drawing/2014/main" id="{B9EA8C61-6F22-9CE2-DDD4-E5A3D284C247}"/>
                </a:ext>
              </a:extLst>
            </p:cNvPr>
            <p:cNvGrpSpPr/>
            <p:nvPr/>
          </p:nvGrpSpPr>
          <p:grpSpPr>
            <a:xfrm>
              <a:off x="6125676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9946" name="矩形 9945">
                <a:extLst>
                  <a:ext uri="{FF2B5EF4-FFF2-40B4-BE49-F238E27FC236}">
                    <a16:creationId xmlns:a16="http://schemas.microsoft.com/office/drawing/2014/main" id="{CA6A4203-3623-0F87-9368-C3FCFB68897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47" name="矩形 9946">
                <a:extLst>
                  <a:ext uri="{FF2B5EF4-FFF2-40B4-BE49-F238E27FC236}">
                    <a16:creationId xmlns:a16="http://schemas.microsoft.com/office/drawing/2014/main" id="{1B094D3B-C555-1AF2-993A-74A8C20F67F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48" name="矩形 9947">
                <a:extLst>
                  <a:ext uri="{FF2B5EF4-FFF2-40B4-BE49-F238E27FC236}">
                    <a16:creationId xmlns:a16="http://schemas.microsoft.com/office/drawing/2014/main" id="{4C15125C-2114-42EF-C070-0EF8CEB60F52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49" name="矩形 9948">
                <a:extLst>
                  <a:ext uri="{FF2B5EF4-FFF2-40B4-BE49-F238E27FC236}">
                    <a16:creationId xmlns:a16="http://schemas.microsoft.com/office/drawing/2014/main" id="{6B7D3EF5-693C-A2E0-819B-A1292C296C1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34" name="群組 9633">
              <a:extLst>
                <a:ext uri="{FF2B5EF4-FFF2-40B4-BE49-F238E27FC236}">
                  <a16:creationId xmlns:a16="http://schemas.microsoft.com/office/drawing/2014/main" id="{2A0FAE98-A28D-DB2A-FE22-499390F0EC8A}"/>
                </a:ext>
              </a:extLst>
            </p:cNvPr>
            <p:cNvGrpSpPr/>
            <p:nvPr/>
          </p:nvGrpSpPr>
          <p:grpSpPr>
            <a:xfrm>
              <a:off x="6125676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9942" name="矩形 9941">
                <a:extLst>
                  <a:ext uri="{FF2B5EF4-FFF2-40B4-BE49-F238E27FC236}">
                    <a16:creationId xmlns:a16="http://schemas.microsoft.com/office/drawing/2014/main" id="{130262FA-965B-9BD4-5D0B-08F679B5443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43" name="矩形 9942">
                <a:extLst>
                  <a:ext uri="{FF2B5EF4-FFF2-40B4-BE49-F238E27FC236}">
                    <a16:creationId xmlns:a16="http://schemas.microsoft.com/office/drawing/2014/main" id="{6751F6DA-6E77-6C16-8B02-08994CF229B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44" name="矩形 9943">
                <a:extLst>
                  <a:ext uri="{FF2B5EF4-FFF2-40B4-BE49-F238E27FC236}">
                    <a16:creationId xmlns:a16="http://schemas.microsoft.com/office/drawing/2014/main" id="{4F793378-00D3-6683-3CE7-3E6E2680698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45" name="矩形 9944">
                <a:extLst>
                  <a:ext uri="{FF2B5EF4-FFF2-40B4-BE49-F238E27FC236}">
                    <a16:creationId xmlns:a16="http://schemas.microsoft.com/office/drawing/2014/main" id="{B712512B-79A7-7A97-5A11-31E3FC0A799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35" name="群組 9634">
              <a:extLst>
                <a:ext uri="{FF2B5EF4-FFF2-40B4-BE49-F238E27FC236}">
                  <a16:creationId xmlns:a16="http://schemas.microsoft.com/office/drawing/2014/main" id="{0CB8D534-B5ED-CDFC-CE89-CD4718F70911}"/>
                </a:ext>
              </a:extLst>
            </p:cNvPr>
            <p:cNvGrpSpPr/>
            <p:nvPr/>
          </p:nvGrpSpPr>
          <p:grpSpPr>
            <a:xfrm>
              <a:off x="6305584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9938" name="矩形 9937">
                <a:extLst>
                  <a:ext uri="{FF2B5EF4-FFF2-40B4-BE49-F238E27FC236}">
                    <a16:creationId xmlns:a16="http://schemas.microsoft.com/office/drawing/2014/main" id="{A76B8607-31E3-C9FB-1E88-DBE06F7D9840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39" name="矩形 9938">
                <a:extLst>
                  <a:ext uri="{FF2B5EF4-FFF2-40B4-BE49-F238E27FC236}">
                    <a16:creationId xmlns:a16="http://schemas.microsoft.com/office/drawing/2014/main" id="{0E015D97-D4B3-1BAA-0DA9-90A2C063C48B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40" name="矩形 9939">
                <a:extLst>
                  <a:ext uri="{FF2B5EF4-FFF2-40B4-BE49-F238E27FC236}">
                    <a16:creationId xmlns:a16="http://schemas.microsoft.com/office/drawing/2014/main" id="{C70C5999-9295-E952-36D9-FDAA7771151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41" name="矩形 9940">
                <a:extLst>
                  <a:ext uri="{FF2B5EF4-FFF2-40B4-BE49-F238E27FC236}">
                    <a16:creationId xmlns:a16="http://schemas.microsoft.com/office/drawing/2014/main" id="{030B912C-5F10-047E-B47D-08726F9EC84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36" name="群組 9635">
              <a:extLst>
                <a:ext uri="{FF2B5EF4-FFF2-40B4-BE49-F238E27FC236}">
                  <a16:creationId xmlns:a16="http://schemas.microsoft.com/office/drawing/2014/main" id="{4943B925-7146-E44D-D768-328B4E0CB4CE}"/>
                </a:ext>
              </a:extLst>
            </p:cNvPr>
            <p:cNvGrpSpPr/>
            <p:nvPr/>
          </p:nvGrpSpPr>
          <p:grpSpPr>
            <a:xfrm>
              <a:off x="6305584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9934" name="矩形 9933">
                <a:extLst>
                  <a:ext uri="{FF2B5EF4-FFF2-40B4-BE49-F238E27FC236}">
                    <a16:creationId xmlns:a16="http://schemas.microsoft.com/office/drawing/2014/main" id="{1B7FF638-015B-4B70-0243-B287FFCB039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35" name="矩形 9934">
                <a:extLst>
                  <a:ext uri="{FF2B5EF4-FFF2-40B4-BE49-F238E27FC236}">
                    <a16:creationId xmlns:a16="http://schemas.microsoft.com/office/drawing/2014/main" id="{93BE9EAC-900B-F840-E308-8EF36F60E57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36" name="矩形 9935">
                <a:extLst>
                  <a:ext uri="{FF2B5EF4-FFF2-40B4-BE49-F238E27FC236}">
                    <a16:creationId xmlns:a16="http://schemas.microsoft.com/office/drawing/2014/main" id="{0C412064-2E13-51C9-3E69-14B790B4559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37" name="矩形 9936">
                <a:extLst>
                  <a:ext uri="{FF2B5EF4-FFF2-40B4-BE49-F238E27FC236}">
                    <a16:creationId xmlns:a16="http://schemas.microsoft.com/office/drawing/2014/main" id="{A7155745-DFB6-EFCF-3669-E649DCBE531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37" name="群組 9636">
              <a:extLst>
                <a:ext uri="{FF2B5EF4-FFF2-40B4-BE49-F238E27FC236}">
                  <a16:creationId xmlns:a16="http://schemas.microsoft.com/office/drawing/2014/main" id="{90586C8A-1753-E1D7-39A9-42091973F4AD}"/>
                </a:ext>
              </a:extLst>
            </p:cNvPr>
            <p:cNvGrpSpPr/>
            <p:nvPr/>
          </p:nvGrpSpPr>
          <p:grpSpPr>
            <a:xfrm>
              <a:off x="6305584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9930" name="矩形 9929">
                <a:extLst>
                  <a:ext uri="{FF2B5EF4-FFF2-40B4-BE49-F238E27FC236}">
                    <a16:creationId xmlns:a16="http://schemas.microsoft.com/office/drawing/2014/main" id="{7C6649B8-67C0-DA8C-D7D0-12C1CFE975B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31" name="矩形 9930">
                <a:extLst>
                  <a:ext uri="{FF2B5EF4-FFF2-40B4-BE49-F238E27FC236}">
                    <a16:creationId xmlns:a16="http://schemas.microsoft.com/office/drawing/2014/main" id="{638A9FA5-8F75-6BE5-1F26-374167AA1B8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32" name="矩形 9931">
                <a:extLst>
                  <a:ext uri="{FF2B5EF4-FFF2-40B4-BE49-F238E27FC236}">
                    <a16:creationId xmlns:a16="http://schemas.microsoft.com/office/drawing/2014/main" id="{2AAA9EDB-1C08-C1E1-E537-665A2127F73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33" name="矩形 9932">
                <a:extLst>
                  <a:ext uri="{FF2B5EF4-FFF2-40B4-BE49-F238E27FC236}">
                    <a16:creationId xmlns:a16="http://schemas.microsoft.com/office/drawing/2014/main" id="{DFAD7B33-027E-754F-CE2E-86B38ADB25D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38" name="群組 9637">
              <a:extLst>
                <a:ext uri="{FF2B5EF4-FFF2-40B4-BE49-F238E27FC236}">
                  <a16:creationId xmlns:a16="http://schemas.microsoft.com/office/drawing/2014/main" id="{2CEB53D7-502D-A899-58BA-C5F99E6B15CD}"/>
                </a:ext>
              </a:extLst>
            </p:cNvPr>
            <p:cNvGrpSpPr/>
            <p:nvPr/>
          </p:nvGrpSpPr>
          <p:grpSpPr>
            <a:xfrm>
              <a:off x="6305584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9926" name="矩形 9925">
                <a:extLst>
                  <a:ext uri="{FF2B5EF4-FFF2-40B4-BE49-F238E27FC236}">
                    <a16:creationId xmlns:a16="http://schemas.microsoft.com/office/drawing/2014/main" id="{E34D32FF-05B1-3A28-29A6-498F5760361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27" name="矩形 9926">
                <a:extLst>
                  <a:ext uri="{FF2B5EF4-FFF2-40B4-BE49-F238E27FC236}">
                    <a16:creationId xmlns:a16="http://schemas.microsoft.com/office/drawing/2014/main" id="{5A4D491B-0B33-37CE-02DD-43F98915E6F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28" name="矩形 9927">
                <a:extLst>
                  <a:ext uri="{FF2B5EF4-FFF2-40B4-BE49-F238E27FC236}">
                    <a16:creationId xmlns:a16="http://schemas.microsoft.com/office/drawing/2014/main" id="{0DE7B46C-E27F-1155-3705-A7E6F43D6AE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29" name="矩形 9928">
                <a:extLst>
                  <a:ext uri="{FF2B5EF4-FFF2-40B4-BE49-F238E27FC236}">
                    <a16:creationId xmlns:a16="http://schemas.microsoft.com/office/drawing/2014/main" id="{4EF0C4AB-8FEF-437B-B208-06A71447433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39" name="群組 9638">
              <a:extLst>
                <a:ext uri="{FF2B5EF4-FFF2-40B4-BE49-F238E27FC236}">
                  <a16:creationId xmlns:a16="http://schemas.microsoft.com/office/drawing/2014/main" id="{8A16EF88-CC0F-13F4-EF48-FCA7780765FC}"/>
                </a:ext>
              </a:extLst>
            </p:cNvPr>
            <p:cNvGrpSpPr/>
            <p:nvPr/>
          </p:nvGrpSpPr>
          <p:grpSpPr>
            <a:xfrm>
              <a:off x="6305584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9922" name="矩形 9921">
                <a:extLst>
                  <a:ext uri="{FF2B5EF4-FFF2-40B4-BE49-F238E27FC236}">
                    <a16:creationId xmlns:a16="http://schemas.microsoft.com/office/drawing/2014/main" id="{061B70AD-14BB-2753-7845-A2D1B21A073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23" name="矩形 9922">
                <a:extLst>
                  <a:ext uri="{FF2B5EF4-FFF2-40B4-BE49-F238E27FC236}">
                    <a16:creationId xmlns:a16="http://schemas.microsoft.com/office/drawing/2014/main" id="{90A0B7A3-B3C6-A0F0-8735-1C3F9F50A7FC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  <p:sp>
            <p:nvSpPr>
              <p:cNvPr id="9924" name="矩形 9923">
                <a:extLst>
                  <a:ext uri="{FF2B5EF4-FFF2-40B4-BE49-F238E27FC236}">
                    <a16:creationId xmlns:a16="http://schemas.microsoft.com/office/drawing/2014/main" id="{AA784956-6112-6019-5A1F-5F56817616F2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25" name="矩形 9924">
                <a:extLst>
                  <a:ext uri="{FF2B5EF4-FFF2-40B4-BE49-F238E27FC236}">
                    <a16:creationId xmlns:a16="http://schemas.microsoft.com/office/drawing/2014/main" id="{2256705F-71B7-3CFE-D355-26672843050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40" name="群組 9639">
              <a:extLst>
                <a:ext uri="{FF2B5EF4-FFF2-40B4-BE49-F238E27FC236}">
                  <a16:creationId xmlns:a16="http://schemas.microsoft.com/office/drawing/2014/main" id="{C1709F15-B6D9-D9D6-C5AC-338678EA8DCA}"/>
                </a:ext>
              </a:extLst>
            </p:cNvPr>
            <p:cNvGrpSpPr/>
            <p:nvPr/>
          </p:nvGrpSpPr>
          <p:grpSpPr>
            <a:xfrm>
              <a:off x="6485492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9918" name="矩形 9917">
                <a:extLst>
                  <a:ext uri="{FF2B5EF4-FFF2-40B4-BE49-F238E27FC236}">
                    <a16:creationId xmlns:a16="http://schemas.microsoft.com/office/drawing/2014/main" id="{FB9774F0-9CED-9A8F-AE29-5E083C92580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19" name="矩形 9918">
                <a:extLst>
                  <a:ext uri="{FF2B5EF4-FFF2-40B4-BE49-F238E27FC236}">
                    <a16:creationId xmlns:a16="http://schemas.microsoft.com/office/drawing/2014/main" id="{5DD7C36F-DAA5-8879-CF8E-1F5B396B6C6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20" name="矩形 9919">
                <a:extLst>
                  <a:ext uri="{FF2B5EF4-FFF2-40B4-BE49-F238E27FC236}">
                    <a16:creationId xmlns:a16="http://schemas.microsoft.com/office/drawing/2014/main" id="{7402E000-ECCF-7069-5933-B8ACAE1C838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21" name="矩形 9920">
                <a:extLst>
                  <a:ext uri="{FF2B5EF4-FFF2-40B4-BE49-F238E27FC236}">
                    <a16:creationId xmlns:a16="http://schemas.microsoft.com/office/drawing/2014/main" id="{97E6A716-6A39-3108-293E-076B774BC83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41" name="群組 9640">
              <a:extLst>
                <a:ext uri="{FF2B5EF4-FFF2-40B4-BE49-F238E27FC236}">
                  <a16:creationId xmlns:a16="http://schemas.microsoft.com/office/drawing/2014/main" id="{226F00D7-4E0A-F468-D34B-9E07EE988557}"/>
                </a:ext>
              </a:extLst>
            </p:cNvPr>
            <p:cNvGrpSpPr/>
            <p:nvPr/>
          </p:nvGrpSpPr>
          <p:grpSpPr>
            <a:xfrm>
              <a:off x="6485492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9914" name="矩形 9913">
                <a:extLst>
                  <a:ext uri="{FF2B5EF4-FFF2-40B4-BE49-F238E27FC236}">
                    <a16:creationId xmlns:a16="http://schemas.microsoft.com/office/drawing/2014/main" id="{DBBBE973-7CF3-0029-B0EF-50A4343322B9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15" name="矩形 9914">
                <a:extLst>
                  <a:ext uri="{FF2B5EF4-FFF2-40B4-BE49-F238E27FC236}">
                    <a16:creationId xmlns:a16="http://schemas.microsoft.com/office/drawing/2014/main" id="{C80C4611-9685-75C0-6DB4-A5DF1CF5304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16" name="矩形 9915">
                <a:extLst>
                  <a:ext uri="{FF2B5EF4-FFF2-40B4-BE49-F238E27FC236}">
                    <a16:creationId xmlns:a16="http://schemas.microsoft.com/office/drawing/2014/main" id="{AEF2E7AC-814E-32D1-AA91-BA9F5262D0F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17" name="矩形 9916">
                <a:extLst>
                  <a:ext uri="{FF2B5EF4-FFF2-40B4-BE49-F238E27FC236}">
                    <a16:creationId xmlns:a16="http://schemas.microsoft.com/office/drawing/2014/main" id="{657703FF-F61E-2D95-4091-70701FEC197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42" name="群組 9641">
              <a:extLst>
                <a:ext uri="{FF2B5EF4-FFF2-40B4-BE49-F238E27FC236}">
                  <a16:creationId xmlns:a16="http://schemas.microsoft.com/office/drawing/2014/main" id="{6372B443-D5E6-E022-2D80-D358F93552B2}"/>
                </a:ext>
              </a:extLst>
            </p:cNvPr>
            <p:cNvGrpSpPr/>
            <p:nvPr/>
          </p:nvGrpSpPr>
          <p:grpSpPr>
            <a:xfrm>
              <a:off x="6485492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9910" name="矩形 9909">
                <a:extLst>
                  <a:ext uri="{FF2B5EF4-FFF2-40B4-BE49-F238E27FC236}">
                    <a16:creationId xmlns:a16="http://schemas.microsoft.com/office/drawing/2014/main" id="{7870D792-785C-BB04-838B-42A3AB0891D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11" name="矩形 9910">
                <a:extLst>
                  <a:ext uri="{FF2B5EF4-FFF2-40B4-BE49-F238E27FC236}">
                    <a16:creationId xmlns:a16="http://schemas.microsoft.com/office/drawing/2014/main" id="{DEAC8D8E-A00A-43AF-7287-8E4747D51BC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12" name="矩形 9911">
                <a:extLst>
                  <a:ext uri="{FF2B5EF4-FFF2-40B4-BE49-F238E27FC236}">
                    <a16:creationId xmlns:a16="http://schemas.microsoft.com/office/drawing/2014/main" id="{285B6851-D9AD-21EF-A35F-B6CD0DED719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13" name="矩形 9912">
                <a:extLst>
                  <a:ext uri="{FF2B5EF4-FFF2-40B4-BE49-F238E27FC236}">
                    <a16:creationId xmlns:a16="http://schemas.microsoft.com/office/drawing/2014/main" id="{17169FEA-80F1-6B36-CA6B-8D02B4F681B6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43" name="群組 9642">
              <a:extLst>
                <a:ext uri="{FF2B5EF4-FFF2-40B4-BE49-F238E27FC236}">
                  <a16:creationId xmlns:a16="http://schemas.microsoft.com/office/drawing/2014/main" id="{0C91EECA-8CE9-76A8-71E4-B266098F8E3B}"/>
                </a:ext>
              </a:extLst>
            </p:cNvPr>
            <p:cNvGrpSpPr/>
            <p:nvPr/>
          </p:nvGrpSpPr>
          <p:grpSpPr>
            <a:xfrm>
              <a:off x="6485492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9906" name="矩形 9905">
                <a:extLst>
                  <a:ext uri="{FF2B5EF4-FFF2-40B4-BE49-F238E27FC236}">
                    <a16:creationId xmlns:a16="http://schemas.microsoft.com/office/drawing/2014/main" id="{65219C30-056E-AD44-597A-61BBF0FF539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07" name="矩形 9906">
                <a:extLst>
                  <a:ext uri="{FF2B5EF4-FFF2-40B4-BE49-F238E27FC236}">
                    <a16:creationId xmlns:a16="http://schemas.microsoft.com/office/drawing/2014/main" id="{864FE060-A922-C9BE-49A7-12D26F2231C9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08" name="矩形 9907">
                <a:extLst>
                  <a:ext uri="{FF2B5EF4-FFF2-40B4-BE49-F238E27FC236}">
                    <a16:creationId xmlns:a16="http://schemas.microsoft.com/office/drawing/2014/main" id="{3ADF9EE7-9215-F4D2-D217-CCAA0A5D9EB2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09" name="矩形 9908">
                <a:extLst>
                  <a:ext uri="{FF2B5EF4-FFF2-40B4-BE49-F238E27FC236}">
                    <a16:creationId xmlns:a16="http://schemas.microsoft.com/office/drawing/2014/main" id="{CE0ED2E7-22D5-3ED7-99C6-2D2D59A25AA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44" name="群組 9643">
              <a:extLst>
                <a:ext uri="{FF2B5EF4-FFF2-40B4-BE49-F238E27FC236}">
                  <a16:creationId xmlns:a16="http://schemas.microsoft.com/office/drawing/2014/main" id="{E68FD313-52D9-2285-8A8B-A7F20377E1F3}"/>
                </a:ext>
              </a:extLst>
            </p:cNvPr>
            <p:cNvGrpSpPr/>
            <p:nvPr/>
          </p:nvGrpSpPr>
          <p:grpSpPr>
            <a:xfrm>
              <a:off x="6485492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9902" name="矩形 9901">
                <a:extLst>
                  <a:ext uri="{FF2B5EF4-FFF2-40B4-BE49-F238E27FC236}">
                    <a16:creationId xmlns:a16="http://schemas.microsoft.com/office/drawing/2014/main" id="{5E07450F-8481-DEE0-A81D-75A61316998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03" name="矩形 9902">
                <a:extLst>
                  <a:ext uri="{FF2B5EF4-FFF2-40B4-BE49-F238E27FC236}">
                    <a16:creationId xmlns:a16="http://schemas.microsoft.com/office/drawing/2014/main" id="{BA5EE96B-4B90-7D21-4CA1-6C645E6B3A0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04" name="矩形 9903">
                <a:extLst>
                  <a:ext uri="{FF2B5EF4-FFF2-40B4-BE49-F238E27FC236}">
                    <a16:creationId xmlns:a16="http://schemas.microsoft.com/office/drawing/2014/main" id="{DC927AFA-4A34-20D9-3CE8-BABB636B491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05" name="矩形 9904">
                <a:extLst>
                  <a:ext uri="{FF2B5EF4-FFF2-40B4-BE49-F238E27FC236}">
                    <a16:creationId xmlns:a16="http://schemas.microsoft.com/office/drawing/2014/main" id="{4C780D2A-EA5F-DE7C-E0CB-32178729522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45" name="群組 9644">
              <a:extLst>
                <a:ext uri="{FF2B5EF4-FFF2-40B4-BE49-F238E27FC236}">
                  <a16:creationId xmlns:a16="http://schemas.microsoft.com/office/drawing/2014/main" id="{09D69405-926A-C993-0E41-3B5FD183C789}"/>
                </a:ext>
              </a:extLst>
            </p:cNvPr>
            <p:cNvGrpSpPr/>
            <p:nvPr/>
          </p:nvGrpSpPr>
          <p:grpSpPr>
            <a:xfrm>
              <a:off x="5944615" y="2744026"/>
              <a:ext cx="722042" cy="181165"/>
              <a:chOff x="1822434" y="2744026"/>
              <a:chExt cx="722042" cy="181165"/>
            </a:xfrm>
          </p:grpSpPr>
          <p:grpSp>
            <p:nvGrpSpPr>
              <p:cNvPr id="9882" name="群組 9881">
                <a:extLst>
                  <a:ext uri="{FF2B5EF4-FFF2-40B4-BE49-F238E27FC236}">
                    <a16:creationId xmlns:a16="http://schemas.microsoft.com/office/drawing/2014/main" id="{DCAB59AD-20BA-14A7-DCBA-070CEF60FF98}"/>
                  </a:ext>
                </a:extLst>
              </p:cNvPr>
              <p:cNvGrpSpPr/>
              <p:nvPr/>
            </p:nvGrpSpPr>
            <p:grpSpPr>
              <a:xfrm>
                <a:off x="2003495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9898" name="矩形 9897">
                  <a:extLst>
                    <a:ext uri="{FF2B5EF4-FFF2-40B4-BE49-F238E27FC236}">
                      <a16:creationId xmlns:a16="http://schemas.microsoft.com/office/drawing/2014/main" id="{220ECF31-B1B1-2DA0-0576-B585CDDCDB6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99" name="矩形 9898">
                  <a:extLst>
                    <a:ext uri="{FF2B5EF4-FFF2-40B4-BE49-F238E27FC236}">
                      <a16:creationId xmlns:a16="http://schemas.microsoft.com/office/drawing/2014/main" id="{EF59D7CE-A7D5-D89B-7A12-3788DBDDD26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900" name="矩形 9899">
                  <a:extLst>
                    <a:ext uri="{FF2B5EF4-FFF2-40B4-BE49-F238E27FC236}">
                      <a16:creationId xmlns:a16="http://schemas.microsoft.com/office/drawing/2014/main" id="{CAE91330-A3A5-3357-E9D3-0A79DD7AD53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901" name="矩形 9900">
                  <a:extLst>
                    <a:ext uri="{FF2B5EF4-FFF2-40B4-BE49-F238E27FC236}">
                      <a16:creationId xmlns:a16="http://schemas.microsoft.com/office/drawing/2014/main" id="{522DDD38-DEBE-567C-723F-7653BF81B278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9883" name="群組 9882">
                <a:extLst>
                  <a:ext uri="{FF2B5EF4-FFF2-40B4-BE49-F238E27FC236}">
                    <a16:creationId xmlns:a16="http://schemas.microsoft.com/office/drawing/2014/main" id="{2FCD7038-60C6-4FE7-733C-C90386A26E32}"/>
                  </a:ext>
                </a:extLst>
              </p:cNvPr>
              <p:cNvGrpSpPr/>
              <p:nvPr/>
            </p:nvGrpSpPr>
            <p:grpSpPr>
              <a:xfrm>
                <a:off x="2183403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9894" name="矩形 9893">
                  <a:extLst>
                    <a:ext uri="{FF2B5EF4-FFF2-40B4-BE49-F238E27FC236}">
                      <a16:creationId xmlns:a16="http://schemas.microsoft.com/office/drawing/2014/main" id="{48C9BB6F-1813-8449-1A4A-A69E71AC8F46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95" name="矩形 9894">
                  <a:extLst>
                    <a:ext uri="{FF2B5EF4-FFF2-40B4-BE49-F238E27FC236}">
                      <a16:creationId xmlns:a16="http://schemas.microsoft.com/office/drawing/2014/main" id="{F08B0E14-025C-6D1B-8454-8DD52E9A562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96" name="矩形 9895">
                  <a:extLst>
                    <a:ext uri="{FF2B5EF4-FFF2-40B4-BE49-F238E27FC236}">
                      <a16:creationId xmlns:a16="http://schemas.microsoft.com/office/drawing/2014/main" id="{9FA1ECBC-D1EE-9D85-2F8C-0BC6271A2596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97" name="矩形 9896">
                  <a:extLst>
                    <a:ext uri="{FF2B5EF4-FFF2-40B4-BE49-F238E27FC236}">
                      <a16:creationId xmlns:a16="http://schemas.microsoft.com/office/drawing/2014/main" id="{1AF2C600-3D93-1DD7-6233-D1A2680511D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9884" name="群組 9883">
                <a:extLst>
                  <a:ext uri="{FF2B5EF4-FFF2-40B4-BE49-F238E27FC236}">
                    <a16:creationId xmlns:a16="http://schemas.microsoft.com/office/drawing/2014/main" id="{258EE823-3C18-3D59-50F8-FE01E85757E4}"/>
                  </a:ext>
                </a:extLst>
              </p:cNvPr>
              <p:cNvGrpSpPr/>
              <p:nvPr/>
            </p:nvGrpSpPr>
            <p:grpSpPr>
              <a:xfrm>
                <a:off x="2363311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9890" name="矩形 9889">
                  <a:extLst>
                    <a:ext uri="{FF2B5EF4-FFF2-40B4-BE49-F238E27FC236}">
                      <a16:creationId xmlns:a16="http://schemas.microsoft.com/office/drawing/2014/main" id="{38EB83AB-1D9E-E86B-0DC4-1DFBF81B046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91" name="矩形 9890">
                  <a:extLst>
                    <a:ext uri="{FF2B5EF4-FFF2-40B4-BE49-F238E27FC236}">
                      <a16:creationId xmlns:a16="http://schemas.microsoft.com/office/drawing/2014/main" id="{E5C36749-686A-4F00-E1F9-4E81D60A15F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92" name="矩形 9891">
                  <a:extLst>
                    <a:ext uri="{FF2B5EF4-FFF2-40B4-BE49-F238E27FC236}">
                      <a16:creationId xmlns:a16="http://schemas.microsoft.com/office/drawing/2014/main" id="{0CBC17D1-1D99-D29C-F2F4-9A2026C7D67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93" name="矩形 9892">
                  <a:extLst>
                    <a:ext uri="{FF2B5EF4-FFF2-40B4-BE49-F238E27FC236}">
                      <a16:creationId xmlns:a16="http://schemas.microsoft.com/office/drawing/2014/main" id="{7193290F-8198-6841-7F10-C65983095673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9885" name="群組 9884">
                <a:extLst>
                  <a:ext uri="{FF2B5EF4-FFF2-40B4-BE49-F238E27FC236}">
                    <a16:creationId xmlns:a16="http://schemas.microsoft.com/office/drawing/2014/main" id="{62650611-6C91-D65E-688F-7F4BF34023C1}"/>
                  </a:ext>
                </a:extLst>
              </p:cNvPr>
              <p:cNvGrpSpPr/>
              <p:nvPr/>
            </p:nvGrpSpPr>
            <p:grpSpPr>
              <a:xfrm>
                <a:off x="1822434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9886" name="矩形 9885">
                  <a:extLst>
                    <a:ext uri="{FF2B5EF4-FFF2-40B4-BE49-F238E27FC236}">
                      <a16:creationId xmlns:a16="http://schemas.microsoft.com/office/drawing/2014/main" id="{D0F2EEBD-F58B-ECA9-F1D1-905FE48680A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87" name="矩形 9886">
                  <a:extLst>
                    <a:ext uri="{FF2B5EF4-FFF2-40B4-BE49-F238E27FC236}">
                      <a16:creationId xmlns:a16="http://schemas.microsoft.com/office/drawing/2014/main" id="{F23E53F6-29E7-5161-B9AD-2C073616104E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88" name="矩形 9887">
                  <a:extLst>
                    <a:ext uri="{FF2B5EF4-FFF2-40B4-BE49-F238E27FC236}">
                      <a16:creationId xmlns:a16="http://schemas.microsoft.com/office/drawing/2014/main" id="{8A26BD8E-BD35-B8AF-8386-32DE08B9942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889" name="矩形 9888">
                  <a:extLst>
                    <a:ext uri="{FF2B5EF4-FFF2-40B4-BE49-F238E27FC236}">
                      <a16:creationId xmlns:a16="http://schemas.microsoft.com/office/drawing/2014/main" id="{48A78A86-A8F6-ED72-91D8-289F3492ADB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9646" name="群組 9645">
              <a:extLst>
                <a:ext uri="{FF2B5EF4-FFF2-40B4-BE49-F238E27FC236}">
                  <a16:creationId xmlns:a16="http://schemas.microsoft.com/office/drawing/2014/main" id="{87F24C06-DA83-B5AA-EC36-809CF351E528}"/>
                </a:ext>
              </a:extLst>
            </p:cNvPr>
            <p:cNvGrpSpPr/>
            <p:nvPr/>
          </p:nvGrpSpPr>
          <p:grpSpPr>
            <a:xfrm>
              <a:off x="5944615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9878" name="矩形 9877">
                <a:extLst>
                  <a:ext uri="{FF2B5EF4-FFF2-40B4-BE49-F238E27FC236}">
                    <a16:creationId xmlns:a16="http://schemas.microsoft.com/office/drawing/2014/main" id="{C14EEC11-3FEA-AFE8-93C1-E78D373ECEC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79" name="矩形 9878">
                <a:extLst>
                  <a:ext uri="{FF2B5EF4-FFF2-40B4-BE49-F238E27FC236}">
                    <a16:creationId xmlns:a16="http://schemas.microsoft.com/office/drawing/2014/main" id="{F6EEB164-7E4E-E3A4-9A7E-3A6683B4F53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80" name="矩形 9879">
                <a:extLst>
                  <a:ext uri="{FF2B5EF4-FFF2-40B4-BE49-F238E27FC236}">
                    <a16:creationId xmlns:a16="http://schemas.microsoft.com/office/drawing/2014/main" id="{089A7E37-F1D8-E428-7E19-85F6D2A5582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81" name="矩形 9880">
                <a:extLst>
                  <a:ext uri="{FF2B5EF4-FFF2-40B4-BE49-F238E27FC236}">
                    <a16:creationId xmlns:a16="http://schemas.microsoft.com/office/drawing/2014/main" id="{043154E4-C97B-23AF-D649-F02E253DE40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47" name="群組 9646">
              <a:extLst>
                <a:ext uri="{FF2B5EF4-FFF2-40B4-BE49-F238E27FC236}">
                  <a16:creationId xmlns:a16="http://schemas.microsoft.com/office/drawing/2014/main" id="{AB9A007B-F298-148D-D859-FBAE433CC5E5}"/>
                </a:ext>
              </a:extLst>
            </p:cNvPr>
            <p:cNvGrpSpPr/>
            <p:nvPr/>
          </p:nvGrpSpPr>
          <p:grpSpPr>
            <a:xfrm>
              <a:off x="5944615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9874" name="矩形 9873">
                <a:extLst>
                  <a:ext uri="{FF2B5EF4-FFF2-40B4-BE49-F238E27FC236}">
                    <a16:creationId xmlns:a16="http://schemas.microsoft.com/office/drawing/2014/main" id="{09DAB8A5-16C6-F689-484A-BB90E4AD25B9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75" name="矩形 9874">
                <a:extLst>
                  <a:ext uri="{FF2B5EF4-FFF2-40B4-BE49-F238E27FC236}">
                    <a16:creationId xmlns:a16="http://schemas.microsoft.com/office/drawing/2014/main" id="{673041BC-5642-8690-14FA-D3B7BB417CB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76" name="矩形 9875">
                <a:extLst>
                  <a:ext uri="{FF2B5EF4-FFF2-40B4-BE49-F238E27FC236}">
                    <a16:creationId xmlns:a16="http://schemas.microsoft.com/office/drawing/2014/main" id="{7E88FDC4-3723-2B96-576D-C5D1D6284C5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77" name="矩形 9876">
                <a:extLst>
                  <a:ext uri="{FF2B5EF4-FFF2-40B4-BE49-F238E27FC236}">
                    <a16:creationId xmlns:a16="http://schemas.microsoft.com/office/drawing/2014/main" id="{4FC10D31-42EC-E44D-B44E-EDFE3E4C629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48" name="群組 9647">
              <a:extLst>
                <a:ext uri="{FF2B5EF4-FFF2-40B4-BE49-F238E27FC236}">
                  <a16:creationId xmlns:a16="http://schemas.microsoft.com/office/drawing/2014/main" id="{5495D9A9-DC41-9FD0-FE74-DC4042A74792}"/>
                </a:ext>
              </a:extLst>
            </p:cNvPr>
            <p:cNvGrpSpPr/>
            <p:nvPr/>
          </p:nvGrpSpPr>
          <p:grpSpPr>
            <a:xfrm>
              <a:off x="5944615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9870" name="矩形 9869">
                <a:extLst>
                  <a:ext uri="{FF2B5EF4-FFF2-40B4-BE49-F238E27FC236}">
                    <a16:creationId xmlns:a16="http://schemas.microsoft.com/office/drawing/2014/main" id="{040A31DC-94E7-AB94-4665-EAE0D62AA67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71" name="矩形 9870">
                <a:extLst>
                  <a:ext uri="{FF2B5EF4-FFF2-40B4-BE49-F238E27FC236}">
                    <a16:creationId xmlns:a16="http://schemas.microsoft.com/office/drawing/2014/main" id="{69C94567-2B03-C7D0-FED8-476C558563D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72" name="矩形 9871">
                <a:extLst>
                  <a:ext uri="{FF2B5EF4-FFF2-40B4-BE49-F238E27FC236}">
                    <a16:creationId xmlns:a16="http://schemas.microsoft.com/office/drawing/2014/main" id="{AB702485-DBAA-18C6-B059-3A6EE75D96C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73" name="矩形 9872">
                <a:extLst>
                  <a:ext uri="{FF2B5EF4-FFF2-40B4-BE49-F238E27FC236}">
                    <a16:creationId xmlns:a16="http://schemas.microsoft.com/office/drawing/2014/main" id="{B3C11431-21DA-1323-024E-C45D6C9A3C5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49" name="群組 9648">
              <a:extLst>
                <a:ext uri="{FF2B5EF4-FFF2-40B4-BE49-F238E27FC236}">
                  <a16:creationId xmlns:a16="http://schemas.microsoft.com/office/drawing/2014/main" id="{77C564E5-3AFF-5D86-5FCE-0CFA99FA9245}"/>
                </a:ext>
              </a:extLst>
            </p:cNvPr>
            <p:cNvGrpSpPr/>
            <p:nvPr/>
          </p:nvGrpSpPr>
          <p:grpSpPr>
            <a:xfrm>
              <a:off x="5944615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9866" name="矩形 9865">
                <a:extLst>
                  <a:ext uri="{FF2B5EF4-FFF2-40B4-BE49-F238E27FC236}">
                    <a16:creationId xmlns:a16="http://schemas.microsoft.com/office/drawing/2014/main" id="{CE4F1711-4E9C-926C-5A24-BC259D8135D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67" name="矩形 9866">
                <a:extLst>
                  <a:ext uri="{FF2B5EF4-FFF2-40B4-BE49-F238E27FC236}">
                    <a16:creationId xmlns:a16="http://schemas.microsoft.com/office/drawing/2014/main" id="{CD9A5FDB-136D-BD51-E6DD-DC2BC4C16E6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68" name="矩形 9867">
                <a:extLst>
                  <a:ext uri="{FF2B5EF4-FFF2-40B4-BE49-F238E27FC236}">
                    <a16:creationId xmlns:a16="http://schemas.microsoft.com/office/drawing/2014/main" id="{32F73365-062E-F249-281D-811B81E8D7B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69" name="矩形 9868">
                <a:extLst>
                  <a:ext uri="{FF2B5EF4-FFF2-40B4-BE49-F238E27FC236}">
                    <a16:creationId xmlns:a16="http://schemas.microsoft.com/office/drawing/2014/main" id="{76E93F65-A669-DCB2-E761-41F56FF99E8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50" name="群組 9649">
              <a:extLst>
                <a:ext uri="{FF2B5EF4-FFF2-40B4-BE49-F238E27FC236}">
                  <a16:creationId xmlns:a16="http://schemas.microsoft.com/office/drawing/2014/main" id="{71CA8FA9-8A97-8193-3BE2-C9900A2C4C2C}"/>
                </a:ext>
              </a:extLst>
            </p:cNvPr>
            <p:cNvGrpSpPr/>
            <p:nvPr/>
          </p:nvGrpSpPr>
          <p:grpSpPr>
            <a:xfrm>
              <a:off x="5944615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9862" name="矩形 9861">
                <a:extLst>
                  <a:ext uri="{FF2B5EF4-FFF2-40B4-BE49-F238E27FC236}">
                    <a16:creationId xmlns:a16="http://schemas.microsoft.com/office/drawing/2014/main" id="{07D9FB67-F9F1-B9D6-B429-1DDB9773D27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63" name="矩形 9862">
                <a:extLst>
                  <a:ext uri="{FF2B5EF4-FFF2-40B4-BE49-F238E27FC236}">
                    <a16:creationId xmlns:a16="http://schemas.microsoft.com/office/drawing/2014/main" id="{62E6BD38-6D12-1B13-50FC-FB28C232B0F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64" name="矩形 9863">
                <a:extLst>
                  <a:ext uri="{FF2B5EF4-FFF2-40B4-BE49-F238E27FC236}">
                    <a16:creationId xmlns:a16="http://schemas.microsoft.com/office/drawing/2014/main" id="{61D6F94B-7BD1-461E-79CF-1CBF119048E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65" name="矩形 9864">
                <a:extLst>
                  <a:ext uri="{FF2B5EF4-FFF2-40B4-BE49-F238E27FC236}">
                    <a16:creationId xmlns:a16="http://schemas.microsoft.com/office/drawing/2014/main" id="{DC4AF1EF-D6BA-F1C9-2842-8F26680BEA0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51" name="群組 9650">
              <a:extLst>
                <a:ext uri="{FF2B5EF4-FFF2-40B4-BE49-F238E27FC236}">
                  <a16:creationId xmlns:a16="http://schemas.microsoft.com/office/drawing/2014/main" id="{1198B490-F2CB-8293-6E32-D80A35120654}"/>
                </a:ext>
              </a:extLst>
            </p:cNvPr>
            <p:cNvGrpSpPr/>
            <p:nvPr/>
          </p:nvGrpSpPr>
          <p:grpSpPr>
            <a:xfrm>
              <a:off x="5944615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9858" name="矩形 9857">
                <a:extLst>
                  <a:ext uri="{FF2B5EF4-FFF2-40B4-BE49-F238E27FC236}">
                    <a16:creationId xmlns:a16="http://schemas.microsoft.com/office/drawing/2014/main" id="{17A33B13-312C-CAAA-99F7-F9E76FB5F7C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59" name="矩形 9858">
                <a:extLst>
                  <a:ext uri="{FF2B5EF4-FFF2-40B4-BE49-F238E27FC236}">
                    <a16:creationId xmlns:a16="http://schemas.microsoft.com/office/drawing/2014/main" id="{F19993E7-2F44-1718-E1E2-25D09FCBC2E9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60" name="矩形 9859">
                <a:extLst>
                  <a:ext uri="{FF2B5EF4-FFF2-40B4-BE49-F238E27FC236}">
                    <a16:creationId xmlns:a16="http://schemas.microsoft.com/office/drawing/2014/main" id="{B2DD3524-BBA6-4BFA-C140-5E302552F97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61" name="矩形 9860">
                <a:extLst>
                  <a:ext uri="{FF2B5EF4-FFF2-40B4-BE49-F238E27FC236}">
                    <a16:creationId xmlns:a16="http://schemas.microsoft.com/office/drawing/2014/main" id="{1EAEDCE6-21D4-F38D-5904-38F611A24F4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52" name="群組 9651">
              <a:extLst>
                <a:ext uri="{FF2B5EF4-FFF2-40B4-BE49-F238E27FC236}">
                  <a16:creationId xmlns:a16="http://schemas.microsoft.com/office/drawing/2014/main" id="{6C681E0C-6723-8AC3-7137-4A7354BD923F}"/>
                </a:ext>
              </a:extLst>
            </p:cNvPr>
            <p:cNvGrpSpPr/>
            <p:nvPr/>
          </p:nvGrpSpPr>
          <p:grpSpPr>
            <a:xfrm>
              <a:off x="5944615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9854" name="矩形 9853">
                <a:extLst>
                  <a:ext uri="{FF2B5EF4-FFF2-40B4-BE49-F238E27FC236}">
                    <a16:creationId xmlns:a16="http://schemas.microsoft.com/office/drawing/2014/main" id="{5BB13FBB-A378-5607-E20A-4A51CF73D402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55" name="矩形 9854">
                <a:extLst>
                  <a:ext uri="{FF2B5EF4-FFF2-40B4-BE49-F238E27FC236}">
                    <a16:creationId xmlns:a16="http://schemas.microsoft.com/office/drawing/2014/main" id="{47054DCA-3585-5D71-FBFE-42937D64573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56" name="矩形 9855">
                <a:extLst>
                  <a:ext uri="{FF2B5EF4-FFF2-40B4-BE49-F238E27FC236}">
                    <a16:creationId xmlns:a16="http://schemas.microsoft.com/office/drawing/2014/main" id="{32699E48-8A14-B741-625E-FF159B65FB8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57" name="矩形 9856">
                <a:extLst>
                  <a:ext uri="{FF2B5EF4-FFF2-40B4-BE49-F238E27FC236}">
                    <a16:creationId xmlns:a16="http://schemas.microsoft.com/office/drawing/2014/main" id="{4854248C-4604-51FC-2284-F320B786CB6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53" name="群組 9652">
              <a:extLst>
                <a:ext uri="{FF2B5EF4-FFF2-40B4-BE49-F238E27FC236}">
                  <a16:creationId xmlns:a16="http://schemas.microsoft.com/office/drawing/2014/main" id="{DFD0F1F4-8082-B4BF-D6FE-CFAAD70C9E14}"/>
                </a:ext>
              </a:extLst>
            </p:cNvPr>
            <p:cNvGrpSpPr/>
            <p:nvPr/>
          </p:nvGrpSpPr>
          <p:grpSpPr>
            <a:xfrm>
              <a:off x="6125676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9850" name="矩形 9849">
                <a:extLst>
                  <a:ext uri="{FF2B5EF4-FFF2-40B4-BE49-F238E27FC236}">
                    <a16:creationId xmlns:a16="http://schemas.microsoft.com/office/drawing/2014/main" id="{5E9779EB-70AE-909C-CDBD-5A41BBE2E79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51" name="矩形 9850">
                <a:extLst>
                  <a:ext uri="{FF2B5EF4-FFF2-40B4-BE49-F238E27FC236}">
                    <a16:creationId xmlns:a16="http://schemas.microsoft.com/office/drawing/2014/main" id="{13A2D125-23E9-5137-3983-9B74F71C3259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52" name="矩形 9851">
                <a:extLst>
                  <a:ext uri="{FF2B5EF4-FFF2-40B4-BE49-F238E27FC236}">
                    <a16:creationId xmlns:a16="http://schemas.microsoft.com/office/drawing/2014/main" id="{C8CE5631-CD3A-EA1A-E25B-155A70F5B87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53" name="矩形 9852">
                <a:extLst>
                  <a:ext uri="{FF2B5EF4-FFF2-40B4-BE49-F238E27FC236}">
                    <a16:creationId xmlns:a16="http://schemas.microsoft.com/office/drawing/2014/main" id="{404B8BA7-2CA8-C78C-DC26-F544A32AF25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54" name="群組 9653">
              <a:extLst>
                <a:ext uri="{FF2B5EF4-FFF2-40B4-BE49-F238E27FC236}">
                  <a16:creationId xmlns:a16="http://schemas.microsoft.com/office/drawing/2014/main" id="{2E013B94-2EB8-DE53-1CC7-E170518A6344}"/>
                </a:ext>
              </a:extLst>
            </p:cNvPr>
            <p:cNvGrpSpPr/>
            <p:nvPr/>
          </p:nvGrpSpPr>
          <p:grpSpPr>
            <a:xfrm>
              <a:off x="6125676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9846" name="矩形 9845">
                <a:extLst>
                  <a:ext uri="{FF2B5EF4-FFF2-40B4-BE49-F238E27FC236}">
                    <a16:creationId xmlns:a16="http://schemas.microsoft.com/office/drawing/2014/main" id="{451578BB-4792-DC84-06DE-746B511791C2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47" name="矩形 9846">
                <a:extLst>
                  <a:ext uri="{FF2B5EF4-FFF2-40B4-BE49-F238E27FC236}">
                    <a16:creationId xmlns:a16="http://schemas.microsoft.com/office/drawing/2014/main" id="{637592DD-ED80-71A7-D394-4E3F2148CED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48" name="矩形 9847">
                <a:extLst>
                  <a:ext uri="{FF2B5EF4-FFF2-40B4-BE49-F238E27FC236}">
                    <a16:creationId xmlns:a16="http://schemas.microsoft.com/office/drawing/2014/main" id="{D0DB6B6E-7271-1D8A-FEF8-D42F12EACB9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49" name="矩形 9848">
                <a:extLst>
                  <a:ext uri="{FF2B5EF4-FFF2-40B4-BE49-F238E27FC236}">
                    <a16:creationId xmlns:a16="http://schemas.microsoft.com/office/drawing/2014/main" id="{ACEFABCB-2205-7B34-DF1E-A8E6F79F5306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55" name="群組 9654">
              <a:extLst>
                <a:ext uri="{FF2B5EF4-FFF2-40B4-BE49-F238E27FC236}">
                  <a16:creationId xmlns:a16="http://schemas.microsoft.com/office/drawing/2014/main" id="{6DB17CC4-39E1-8F29-3757-6D2AFE1E7F35}"/>
                </a:ext>
              </a:extLst>
            </p:cNvPr>
            <p:cNvGrpSpPr/>
            <p:nvPr/>
          </p:nvGrpSpPr>
          <p:grpSpPr>
            <a:xfrm>
              <a:off x="6305584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9842" name="矩形 9841">
                <a:extLst>
                  <a:ext uri="{FF2B5EF4-FFF2-40B4-BE49-F238E27FC236}">
                    <a16:creationId xmlns:a16="http://schemas.microsoft.com/office/drawing/2014/main" id="{279C6B56-7C39-01F9-E561-73D87446E4E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43" name="矩形 9842">
                <a:extLst>
                  <a:ext uri="{FF2B5EF4-FFF2-40B4-BE49-F238E27FC236}">
                    <a16:creationId xmlns:a16="http://schemas.microsoft.com/office/drawing/2014/main" id="{B57A7B41-119C-D3E6-AF6A-39C2EA89D972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44" name="矩形 9843">
                <a:extLst>
                  <a:ext uri="{FF2B5EF4-FFF2-40B4-BE49-F238E27FC236}">
                    <a16:creationId xmlns:a16="http://schemas.microsoft.com/office/drawing/2014/main" id="{48E620F4-7049-7285-638A-D05AFFD7302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45" name="矩形 9844">
                <a:extLst>
                  <a:ext uri="{FF2B5EF4-FFF2-40B4-BE49-F238E27FC236}">
                    <a16:creationId xmlns:a16="http://schemas.microsoft.com/office/drawing/2014/main" id="{D3A93AB2-D147-F73D-292C-D437F9AB98BD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56" name="群組 9655">
              <a:extLst>
                <a:ext uri="{FF2B5EF4-FFF2-40B4-BE49-F238E27FC236}">
                  <a16:creationId xmlns:a16="http://schemas.microsoft.com/office/drawing/2014/main" id="{31C3A479-FA90-90A2-E8B3-16846E72D010}"/>
                </a:ext>
              </a:extLst>
            </p:cNvPr>
            <p:cNvGrpSpPr/>
            <p:nvPr/>
          </p:nvGrpSpPr>
          <p:grpSpPr>
            <a:xfrm>
              <a:off x="6305584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9838" name="矩形 9837">
                <a:extLst>
                  <a:ext uri="{FF2B5EF4-FFF2-40B4-BE49-F238E27FC236}">
                    <a16:creationId xmlns:a16="http://schemas.microsoft.com/office/drawing/2014/main" id="{977AFA68-9458-FCEE-1756-834E7E46A8B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39" name="矩形 9838">
                <a:extLst>
                  <a:ext uri="{FF2B5EF4-FFF2-40B4-BE49-F238E27FC236}">
                    <a16:creationId xmlns:a16="http://schemas.microsoft.com/office/drawing/2014/main" id="{AA4A2B12-0DD8-E03D-CD87-AFAD073E0EFE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40" name="矩形 9839">
                <a:extLst>
                  <a:ext uri="{FF2B5EF4-FFF2-40B4-BE49-F238E27FC236}">
                    <a16:creationId xmlns:a16="http://schemas.microsoft.com/office/drawing/2014/main" id="{8157BB4F-CE01-FF5D-71A6-DC59E8CCCF1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41" name="矩形 9840">
                <a:extLst>
                  <a:ext uri="{FF2B5EF4-FFF2-40B4-BE49-F238E27FC236}">
                    <a16:creationId xmlns:a16="http://schemas.microsoft.com/office/drawing/2014/main" id="{3C1B8EDA-6FC4-E693-FD18-733D6CCE73FA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57" name="群組 9656">
              <a:extLst>
                <a:ext uri="{FF2B5EF4-FFF2-40B4-BE49-F238E27FC236}">
                  <a16:creationId xmlns:a16="http://schemas.microsoft.com/office/drawing/2014/main" id="{EF2216A1-6C56-6D9A-B5C1-7E1ABB2B11FA}"/>
                </a:ext>
              </a:extLst>
            </p:cNvPr>
            <p:cNvGrpSpPr/>
            <p:nvPr/>
          </p:nvGrpSpPr>
          <p:grpSpPr>
            <a:xfrm>
              <a:off x="6485492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9834" name="矩形 9833">
                <a:extLst>
                  <a:ext uri="{FF2B5EF4-FFF2-40B4-BE49-F238E27FC236}">
                    <a16:creationId xmlns:a16="http://schemas.microsoft.com/office/drawing/2014/main" id="{BC0F2C7B-7A33-3561-2B44-E9E3B2EBE379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35" name="矩形 9834">
                <a:extLst>
                  <a:ext uri="{FF2B5EF4-FFF2-40B4-BE49-F238E27FC236}">
                    <a16:creationId xmlns:a16="http://schemas.microsoft.com/office/drawing/2014/main" id="{A6ADD812-7753-6EDF-C1AF-0F8CEBDFBD5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36" name="矩形 9835">
                <a:extLst>
                  <a:ext uri="{FF2B5EF4-FFF2-40B4-BE49-F238E27FC236}">
                    <a16:creationId xmlns:a16="http://schemas.microsoft.com/office/drawing/2014/main" id="{AF93381E-A95B-C97B-0D2E-065532E3C7E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37" name="矩形 9836">
                <a:extLst>
                  <a:ext uri="{FF2B5EF4-FFF2-40B4-BE49-F238E27FC236}">
                    <a16:creationId xmlns:a16="http://schemas.microsoft.com/office/drawing/2014/main" id="{6179C01B-0BE3-8591-074A-BB82D46B336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58" name="群組 9657">
              <a:extLst>
                <a:ext uri="{FF2B5EF4-FFF2-40B4-BE49-F238E27FC236}">
                  <a16:creationId xmlns:a16="http://schemas.microsoft.com/office/drawing/2014/main" id="{B59C1081-603A-D74E-8978-6D3AF0A3EBC3}"/>
                </a:ext>
              </a:extLst>
            </p:cNvPr>
            <p:cNvGrpSpPr/>
            <p:nvPr/>
          </p:nvGrpSpPr>
          <p:grpSpPr>
            <a:xfrm>
              <a:off x="6485492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9830" name="矩形 9829">
                <a:extLst>
                  <a:ext uri="{FF2B5EF4-FFF2-40B4-BE49-F238E27FC236}">
                    <a16:creationId xmlns:a16="http://schemas.microsoft.com/office/drawing/2014/main" id="{20D8F3DE-B2FA-5303-AA33-DB01AACF680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31" name="矩形 9830">
                <a:extLst>
                  <a:ext uri="{FF2B5EF4-FFF2-40B4-BE49-F238E27FC236}">
                    <a16:creationId xmlns:a16="http://schemas.microsoft.com/office/drawing/2014/main" id="{E7119A92-3B7F-FD79-D148-C145E72AE28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32" name="矩形 9831">
                <a:extLst>
                  <a:ext uri="{FF2B5EF4-FFF2-40B4-BE49-F238E27FC236}">
                    <a16:creationId xmlns:a16="http://schemas.microsoft.com/office/drawing/2014/main" id="{9D0C2960-3E34-4727-E3A1-209D4DBCB6B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33" name="矩形 9832">
                <a:extLst>
                  <a:ext uri="{FF2B5EF4-FFF2-40B4-BE49-F238E27FC236}">
                    <a16:creationId xmlns:a16="http://schemas.microsoft.com/office/drawing/2014/main" id="{DB514324-954B-0AFB-B4D7-A974714EFE26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9659" name="矩形 9658">
            <a:extLst>
              <a:ext uri="{FF2B5EF4-FFF2-40B4-BE49-F238E27FC236}">
                <a16:creationId xmlns:a16="http://schemas.microsoft.com/office/drawing/2014/main" id="{C8BBA9F4-BB5E-1C4D-88FF-2A8E70CD025C}"/>
              </a:ext>
            </a:extLst>
          </p:cNvPr>
          <p:cNvSpPr/>
          <p:nvPr/>
        </p:nvSpPr>
        <p:spPr>
          <a:xfrm>
            <a:off x="5956644" y="2126292"/>
            <a:ext cx="270490" cy="49890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9660" name="矩形 9659">
            <a:extLst>
              <a:ext uri="{FF2B5EF4-FFF2-40B4-BE49-F238E27FC236}">
                <a16:creationId xmlns:a16="http://schemas.microsoft.com/office/drawing/2014/main" id="{2AA5EA4D-8B6E-62C3-C7E6-82B2BC921787}"/>
              </a:ext>
            </a:extLst>
          </p:cNvPr>
          <p:cNvSpPr/>
          <p:nvPr/>
        </p:nvSpPr>
        <p:spPr>
          <a:xfrm>
            <a:off x="6386471" y="2126292"/>
            <a:ext cx="270490" cy="49890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9661" name="直線單箭頭接點 9660">
            <a:extLst>
              <a:ext uri="{FF2B5EF4-FFF2-40B4-BE49-F238E27FC236}">
                <a16:creationId xmlns:a16="http://schemas.microsoft.com/office/drawing/2014/main" id="{E7D649D3-7985-560D-0EDE-B77589767EAB}"/>
              </a:ext>
            </a:extLst>
          </p:cNvPr>
          <p:cNvCxnSpPr>
            <a:cxnSpLocks/>
            <a:stCxn id="9659" idx="3"/>
            <a:endCxn id="9660" idx="1"/>
          </p:cNvCxnSpPr>
          <p:nvPr/>
        </p:nvCxnSpPr>
        <p:spPr>
          <a:xfrm>
            <a:off x="6227134" y="2375746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62" name="直線單箭頭接點 9661">
            <a:extLst>
              <a:ext uri="{FF2B5EF4-FFF2-40B4-BE49-F238E27FC236}">
                <a16:creationId xmlns:a16="http://schemas.microsoft.com/office/drawing/2014/main" id="{C28C0DC8-142C-8658-11F8-2094DB9DCC77}"/>
              </a:ext>
            </a:extLst>
          </p:cNvPr>
          <p:cNvCxnSpPr>
            <a:cxnSpLocks/>
            <a:stCxn id="9660" idx="3"/>
          </p:cNvCxnSpPr>
          <p:nvPr/>
        </p:nvCxnSpPr>
        <p:spPr>
          <a:xfrm>
            <a:off x="6656961" y="2375746"/>
            <a:ext cx="1690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64" name="矩形 9663">
            <a:extLst>
              <a:ext uri="{FF2B5EF4-FFF2-40B4-BE49-F238E27FC236}">
                <a16:creationId xmlns:a16="http://schemas.microsoft.com/office/drawing/2014/main" id="{33705168-2D1B-0086-A7F4-9DAF3A8B0222}"/>
              </a:ext>
            </a:extLst>
          </p:cNvPr>
          <p:cNvSpPr/>
          <p:nvPr/>
        </p:nvSpPr>
        <p:spPr>
          <a:xfrm>
            <a:off x="6824895" y="2126292"/>
            <a:ext cx="270490" cy="49890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9665" name="矩形 9664">
            <a:extLst>
              <a:ext uri="{FF2B5EF4-FFF2-40B4-BE49-F238E27FC236}">
                <a16:creationId xmlns:a16="http://schemas.microsoft.com/office/drawing/2014/main" id="{38DEF2F7-6AA4-8803-C6F1-950E98D8199A}"/>
              </a:ext>
            </a:extLst>
          </p:cNvPr>
          <p:cNvSpPr/>
          <p:nvPr/>
        </p:nvSpPr>
        <p:spPr>
          <a:xfrm>
            <a:off x="7254722" y="2126292"/>
            <a:ext cx="270490" cy="49890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3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9666" name="直線單箭頭接點 9665">
            <a:extLst>
              <a:ext uri="{FF2B5EF4-FFF2-40B4-BE49-F238E27FC236}">
                <a16:creationId xmlns:a16="http://schemas.microsoft.com/office/drawing/2014/main" id="{8FA81626-8171-4D6F-2C7E-C373B308649E}"/>
              </a:ext>
            </a:extLst>
          </p:cNvPr>
          <p:cNvCxnSpPr>
            <a:cxnSpLocks/>
            <a:stCxn id="9664" idx="3"/>
            <a:endCxn id="9665" idx="1"/>
          </p:cNvCxnSpPr>
          <p:nvPr/>
        </p:nvCxnSpPr>
        <p:spPr>
          <a:xfrm>
            <a:off x="7095385" y="2375746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67" name="直線單箭頭接點 9666">
            <a:extLst>
              <a:ext uri="{FF2B5EF4-FFF2-40B4-BE49-F238E27FC236}">
                <a16:creationId xmlns:a16="http://schemas.microsoft.com/office/drawing/2014/main" id="{04ACE8D0-6040-4C96-D4FC-25F7276C4E6C}"/>
              </a:ext>
            </a:extLst>
          </p:cNvPr>
          <p:cNvCxnSpPr>
            <a:cxnSpLocks/>
            <a:stCxn id="9665" idx="3"/>
          </p:cNvCxnSpPr>
          <p:nvPr/>
        </p:nvCxnSpPr>
        <p:spPr>
          <a:xfrm>
            <a:off x="7525212" y="2375746"/>
            <a:ext cx="1690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01" name="群組 10600">
            <a:extLst>
              <a:ext uri="{FF2B5EF4-FFF2-40B4-BE49-F238E27FC236}">
                <a16:creationId xmlns:a16="http://schemas.microsoft.com/office/drawing/2014/main" id="{39E0B1D6-E5F6-2FC6-1690-4AE230D3A1D6}"/>
              </a:ext>
            </a:extLst>
          </p:cNvPr>
          <p:cNvGrpSpPr/>
          <p:nvPr/>
        </p:nvGrpSpPr>
        <p:grpSpPr>
          <a:xfrm>
            <a:off x="5944615" y="4493498"/>
            <a:ext cx="1749630" cy="2067215"/>
            <a:chOff x="5674968" y="4493498"/>
            <a:chExt cx="1749630" cy="2067215"/>
          </a:xfrm>
        </p:grpSpPr>
        <p:grpSp>
          <p:nvGrpSpPr>
            <p:cNvPr id="9298" name="群組 9297">
              <a:extLst>
                <a:ext uri="{FF2B5EF4-FFF2-40B4-BE49-F238E27FC236}">
                  <a16:creationId xmlns:a16="http://schemas.microsoft.com/office/drawing/2014/main" id="{4E04A16E-49D6-8A2E-3D99-1AFE12577E20}"/>
                </a:ext>
              </a:extLst>
            </p:cNvPr>
            <p:cNvGrpSpPr/>
            <p:nvPr/>
          </p:nvGrpSpPr>
          <p:grpSpPr>
            <a:xfrm>
              <a:off x="5856029" y="5111232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9626" name="矩形 9625">
                <a:extLst>
                  <a:ext uri="{FF2B5EF4-FFF2-40B4-BE49-F238E27FC236}">
                    <a16:creationId xmlns:a16="http://schemas.microsoft.com/office/drawing/2014/main" id="{701875D2-9082-1B72-9AD9-6DD4D52E3D6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27" name="矩形 9626">
                <a:extLst>
                  <a:ext uri="{FF2B5EF4-FFF2-40B4-BE49-F238E27FC236}">
                    <a16:creationId xmlns:a16="http://schemas.microsoft.com/office/drawing/2014/main" id="{31FF248E-A192-C57E-049C-D459F727096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28" name="矩形 9627">
                <a:extLst>
                  <a:ext uri="{FF2B5EF4-FFF2-40B4-BE49-F238E27FC236}">
                    <a16:creationId xmlns:a16="http://schemas.microsoft.com/office/drawing/2014/main" id="{4BEADE98-89B3-744E-190F-F8D6EF00B3C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29" name="矩形 9628">
                <a:extLst>
                  <a:ext uri="{FF2B5EF4-FFF2-40B4-BE49-F238E27FC236}">
                    <a16:creationId xmlns:a16="http://schemas.microsoft.com/office/drawing/2014/main" id="{74C17918-BE65-12F4-3D0B-C189D51B7D3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299" name="群組 9298">
              <a:extLst>
                <a:ext uri="{FF2B5EF4-FFF2-40B4-BE49-F238E27FC236}">
                  <a16:creationId xmlns:a16="http://schemas.microsoft.com/office/drawing/2014/main" id="{6E7765B8-2F01-31A0-1A24-7CC63FC5CDCA}"/>
                </a:ext>
              </a:extLst>
            </p:cNvPr>
            <p:cNvGrpSpPr/>
            <p:nvPr/>
          </p:nvGrpSpPr>
          <p:grpSpPr>
            <a:xfrm>
              <a:off x="5856029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622" name="矩形 9621">
                <a:extLst>
                  <a:ext uri="{FF2B5EF4-FFF2-40B4-BE49-F238E27FC236}">
                    <a16:creationId xmlns:a16="http://schemas.microsoft.com/office/drawing/2014/main" id="{0065885A-22BD-D4A2-76A9-C87CD50D69D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23" name="矩形 9622">
                <a:extLst>
                  <a:ext uri="{FF2B5EF4-FFF2-40B4-BE49-F238E27FC236}">
                    <a16:creationId xmlns:a16="http://schemas.microsoft.com/office/drawing/2014/main" id="{806C41DA-C414-9D7E-7EFC-040218BE29E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24" name="矩形 9623">
                <a:extLst>
                  <a:ext uri="{FF2B5EF4-FFF2-40B4-BE49-F238E27FC236}">
                    <a16:creationId xmlns:a16="http://schemas.microsoft.com/office/drawing/2014/main" id="{EEB40D6A-F68A-FEB2-80FE-D6CCD960039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25" name="矩形 9624">
                <a:extLst>
                  <a:ext uri="{FF2B5EF4-FFF2-40B4-BE49-F238E27FC236}">
                    <a16:creationId xmlns:a16="http://schemas.microsoft.com/office/drawing/2014/main" id="{41512EC7-98AB-FE19-4D34-56ED170FCB2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00" name="群組 9299">
              <a:extLst>
                <a:ext uri="{FF2B5EF4-FFF2-40B4-BE49-F238E27FC236}">
                  <a16:creationId xmlns:a16="http://schemas.microsoft.com/office/drawing/2014/main" id="{F359916B-9529-7AD8-C188-BF3BF75260EE}"/>
                </a:ext>
              </a:extLst>
            </p:cNvPr>
            <p:cNvGrpSpPr/>
            <p:nvPr/>
          </p:nvGrpSpPr>
          <p:grpSpPr>
            <a:xfrm>
              <a:off x="5856029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9618" name="矩形 9617">
                <a:extLst>
                  <a:ext uri="{FF2B5EF4-FFF2-40B4-BE49-F238E27FC236}">
                    <a16:creationId xmlns:a16="http://schemas.microsoft.com/office/drawing/2014/main" id="{B8CBC151-06BA-CD00-B55C-2B721EDB2BF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19" name="矩形 9618">
                <a:extLst>
                  <a:ext uri="{FF2B5EF4-FFF2-40B4-BE49-F238E27FC236}">
                    <a16:creationId xmlns:a16="http://schemas.microsoft.com/office/drawing/2014/main" id="{E403076D-DDBE-665B-40A7-A6B4E313492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20" name="矩形 9619">
                <a:extLst>
                  <a:ext uri="{FF2B5EF4-FFF2-40B4-BE49-F238E27FC236}">
                    <a16:creationId xmlns:a16="http://schemas.microsoft.com/office/drawing/2014/main" id="{8648BDCB-702A-1FD1-076C-44C3C321E97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21" name="矩形 9620">
                <a:extLst>
                  <a:ext uri="{FF2B5EF4-FFF2-40B4-BE49-F238E27FC236}">
                    <a16:creationId xmlns:a16="http://schemas.microsoft.com/office/drawing/2014/main" id="{05C83523-C9A1-1F52-8C82-4FACF379014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01" name="群組 9300">
              <a:extLst>
                <a:ext uri="{FF2B5EF4-FFF2-40B4-BE49-F238E27FC236}">
                  <a16:creationId xmlns:a16="http://schemas.microsoft.com/office/drawing/2014/main" id="{2340B7F1-3FDD-C6E6-3DE7-03A13FA88449}"/>
                </a:ext>
              </a:extLst>
            </p:cNvPr>
            <p:cNvGrpSpPr/>
            <p:nvPr/>
          </p:nvGrpSpPr>
          <p:grpSpPr>
            <a:xfrm>
              <a:off x="5856029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614" name="矩形 9613">
                <a:extLst>
                  <a:ext uri="{FF2B5EF4-FFF2-40B4-BE49-F238E27FC236}">
                    <a16:creationId xmlns:a16="http://schemas.microsoft.com/office/drawing/2014/main" id="{F195D6BA-61D1-22E3-0A60-5D88E13B266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15" name="矩形 9614">
                <a:extLst>
                  <a:ext uri="{FF2B5EF4-FFF2-40B4-BE49-F238E27FC236}">
                    <a16:creationId xmlns:a16="http://schemas.microsoft.com/office/drawing/2014/main" id="{F279F827-59C6-C192-2F5E-5FF9D8680D5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16" name="矩形 9615">
                <a:extLst>
                  <a:ext uri="{FF2B5EF4-FFF2-40B4-BE49-F238E27FC236}">
                    <a16:creationId xmlns:a16="http://schemas.microsoft.com/office/drawing/2014/main" id="{BF45F97E-9409-13C5-006D-BE8D67A9750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17" name="矩形 9616">
                <a:extLst>
                  <a:ext uri="{FF2B5EF4-FFF2-40B4-BE49-F238E27FC236}">
                    <a16:creationId xmlns:a16="http://schemas.microsoft.com/office/drawing/2014/main" id="{07018873-153A-7EBD-BABF-019C828AB96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02" name="群組 9301">
              <a:extLst>
                <a:ext uri="{FF2B5EF4-FFF2-40B4-BE49-F238E27FC236}">
                  <a16:creationId xmlns:a16="http://schemas.microsoft.com/office/drawing/2014/main" id="{C4177C21-5A3D-E385-20F9-76F14549B35E}"/>
                </a:ext>
              </a:extLst>
            </p:cNvPr>
            <p:cNvGrpSpPr/>
            <p:nvPr/>
          </p:nvGrpSpPr>
          <p:grpSpPr>
            <a:xfrm>
              <a:off x="5856029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9610" name="矩形 9609">
                <a:extLst>
                  <a:ext uri="{FF2B5EF4-FFF2-40B4-BE49-F238E27FC236}">
                    <a16:creationId xmlns:a16="http://schemas.microsoft.com/office/drawing/2014/main" id="{6F133677-A4C6-5F89-257C-9244D9472EB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11" name="矩形 9610">
                <a:extLst>
                  <a:ext uri="{FF2B5EF4-FFF2-40B4-BE49-F238E27FC236}">
                    <a16:creationId xmlns:a16="http://schemas.microsoft.com/office/drawing/2014/main" id="{A54EEF64-AA4A-6E52-844C-07B5404E4B6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12" name="矩形 9611">
                <a:extLst>
                  <a:ext uri="{FF2B5EF4-FFF2-40B4-BE49-F238E27FC236}">
                    <a16:creationId xmlns:a16="http://schemas.microsoft.com/office/drawing/2014/main" id="{7F0E3065-1DCF-8CB8-5628-95E71BD6E73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13" name="矩形 9612">
                <a:extLst>
                  <a:ext uri="{FF2B5EF4-FFF2-40B4-BE49-F238E27FC236}">
                    <a16:creationId xmlns:a16="http://schemas.microsoft.com/office/drawing/2014/main" id="{E0ED677C-568D-6FCA-3910-17B6578C511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03" name="群組 9302">
              <a:extLst>
                <a:ext uri="{FF2B5EF4-FFF2-40B4-BE49-F238E27FC236}">
                  <a16:creationId xmlns:a16="http://schemas.microsoft.com/office/drawing/2014/main" id="{BB500267-49B0-0A22-2F49-DE920AE41ABE}"/>
                </a:ext>
              </a:extLst>
            </p:cNvPr>
            <p:cNvGrpSpPr/>
            <p:nvPr/>
          </p:nvGrpSpPr>
          <p:grpSpPr>
            <a:xfrm>
              <a:off x="5856029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606" name="矩形 9605">
                <a:extLst>
                  <a:ext uri="{FF2B5EF4-FFF2-40B4-BE49-F238E27FC236}">
                    <a16:creationId xmlns:a16="http://schemas.microsoft.com/office/drawing/2014/main" id="{23DF15D8-6164-FC62-F068-50B9DF82EF7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07" name="矩形 9606">
                <a:extLst>
                  <a:ext uri="{FF2B5EF4-FFF2-40B4-BE49-F238E27FC236}">
                    <a16:creationId xmlns:a16="http://schemas.microsoft.com/office/drawing/2014/main" id="{E15C113C-F53F-8925-8368-CAF088955B0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08" name="矩形 9607">
                <a:extLst>
                  <a:ext uri="{FF2B5EF4-FFF2-40B4-BE49-F238E27FC236}">
                    <a16:creationId xmlns:a16="http://schemas.microsoft.com/office/drawing/2014/main" id="{B8EF5972-9169-0746-8147-D0C2432437B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09" name="矩形 9608">
                <a:extLst>
                  <a:ext uri="{FF2B5EF4-FFF2-40B4-BE49-F238E27FC236}">
                    <a16:creationId xmlns:a16="http://schemas.microsoft.com/office/drawing/2014/main" id="{C03686D3-3D22-73A5-A363-65FF7B8EA88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04" name="群組 9303">
              <a:extLst>
                <a:ext uri="{FF2B5EF4-FFF2-40B4-BE49-F238E27FC236}">
                  <a16:creationId xmlns:a16="http://schemas.microsoft.com/office/drawing/2014/main" id="{909DABD6-1105-105B-90A2-E373BDAED510}"/>
                </a:ext>
              </a:extLst>
            </p:cNvPr>
            <p:cNvGrpSpPr/>
            <p:nvPr/>
          </p:nvGrpSpPr>
          <p:grpSpPr>
            <a:xfrm>
              <a:off x="6035937" y="5111232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9602" name="矩形 9601">
                <a:extLst>
                  <a:ext uri="{FF2B5EF4-FFF2-40B4-BE49-F238E27FC236}">
                    <a16:creationId xmlns:a16="http://schemas.microsoft.com/office/drawing/2014/main" id="{67A42326-9B83-C2BF-CEF7-FC84626BACF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03" name="矩形 9602">
                <a:extLst>
                  <a:ext uri="{FF2B5EF4-FFF2-40B4-BE49-F238E27FC236}">
                    <a16:creationId xmlns:a16="http://schemas.microsoft.com/office/drawing/2014/main" id="{B997EC4F-DDC3-208A-8C55-09CBC380006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04" name="矩形 9603">
                <a:extLst>
                  <a:ext uri="{FF2B5EF4-FFF2-40B4-BE49-F238E27FC236}">
                    <a16:creationId xmlns:a16="http://schemas.microsoft.com/office/drawing/2014/main" id="{E9C0B5CA-BCF8-D3DA-62B2-F62A4D0FB8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05" name="矩形 9604">
                <a:extLst>
                  <a:ext uri="{FF2B5EF4-FFF2-40B4-BE49-F238E27FC236}">
                    <a16:creationId xmlns:a16="http://schemas.microsoft.com/office/drawing/2014/main" id="{62AAB74C-66CC-C655-EF4E-5AC918B230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05" name="群組 9304">
              <a:extLst>
                <a:ext uri="{FF2B5EF4-FFF2-40B4-BE49-F238E27FC236}">
                  <a16:creationId xmlns:a16="http://schemas.microsoft.com/office/drawing/2014/main" id="{94A09405-1155-02BE-5FDC-A0F938AEDF85}"/>
                </a:ext>
              </a:extLst>
            </p:cNvPr>
            <p:cNvGrpSpPr/>
            <p:nvPr/>
          </p:nvGrpSpPr>
          <p:grpSpPr>
            <a:xfrm>
              <a:off x="6035937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98" name="矩形 9597">
                <a:extLst>
                  <a:ext uri="{FF2B5EF4-FFF2-40B4-BE49-F238E27FC236}">
                    <a16:creationId xmlns:a16="http://schemas.microsoft.com/office/drawing/2014/main" id="{61630A70-B15E-406F-75AF-4857396C987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99" name="矩形 9598">
                <a:extLst>
                  <a:ext uri="{FF2B5EF4-FFF2-40B4-BE49-F238E27FC236}">
                    <a16:creationId xmlns:a16="http://schemas.microsoft.com/office/drawing/2014/main" id="{0852C28D-C213-F13B-36E3-C62D69624B7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00" name="矩形 9599">
                <a:extLst>
                  <a:ext uri="{FF2B5EF4-FFF2-40B4-BE49-F238E27FC236}">
                    <a16:creationId xmlns:a16="http://schemas.microsoft.com/office/drawing/2014/main" id="{0AD326BE-F198-2B2B-5147-DC6DF88FEF6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01" name="矩形 9600">
                <a:extLst>
                  <a:ext uri="{FF2B5EF4-FFF2-40B4-BE49-F238E27FC236}">
                    <a16:creationId xmlns:a16="http://schemas.microsoft.com/office/drawing/2014/main" id="{828CFF5C-F6E3-D3F8-419C-D5E890101FC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06" name="群組 9305">
              <a:extLst>
                <a:ext uri="{FF2B5EF4-FFF2-40B4-BE49-F238E27FC236}">
                  <a16:creationId xmlns:a16="http://schemas.microsoft.com/office/drawing/2014/main" id="{F6759198-D30A-58E4-B569-E2AA4F68BF45}"/>
                </a:ext>
              </a:extLst>
            </p:cNvPr>
            <p:cNvGrpSpPr/>
            <p:nvPr/>
          </p:nvGrpSpPr>
          <p:grpSpPr>
            <a:xfrm>
              <a:off x="6035937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9594" name="矩形 9593">
                <a:extLst>
                  <a:ext uri="{FF2B5EF4-FFF2-40B4-BE49-F238E27FC236}">
                    <a16:creationId xmlns:a16="http://schemas.microsoft.com/office/drawing/2014/main" id="{C09934F1-027F-0028-88AB-BE95AEC1D8C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95" name="矩形 9594">
                <a:extLst>
                  <a:ext uri="{FF2B5EF4-FFF2-40B4-BE49-F238E27FC236}">
                    <a16:creationId xmlns:a16="http://schemas.microsoft.com/office/drawing/2014/main" id="{CBC4895E-425C-E069-6EE1-F338048382F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96" name="矩形 9595">
                <a:extLst>
                  <a:ext uri="{FF2B5EF4-FFF2-40B4-BE49-F238E27FC236}">
                    <a16:creationId xmlns:a16="http://schemas.microsoft.com/office/drawing/2014/main" id="{B8F03879-C5A1-030C-EB36-952B68D7525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97" name="矩形 9596">
                <a:extLst>
                  <a:ext uri="{FF2B5EF4-FFF2-40B4-BE49-F238E27FC236}">
                    <a16:creationId xmlns:a16="http://schemas.microsoft.com/office/drawing/2014/main" id="{9FAB3911-49B8-87C9-8C92-9596F5626C6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07" name="群組 9306">
              <a:extLst>
                <a:ext uri="{FF2B5EF4-FFF2-40B4-BE49-F238E27FC236}">
                  <a16:creationId xmlns:a16="http://schemas.microsoft.com/office/drawing/2014/main" id="{CF082EC9-572B-CDCA-F002-31F347ACC42D}"/>
                </a:ext>
              </a:extLst>
            </p:cNvPr>
            <p:cNvGrpSpPr/>
            <p:nvPr/>
          </p:nvGrpSpPr>
          <p:grpSpPr>
            <a:xfrm>
              <a:off x="6035937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90" name="矩形 9589">
                <a:extLst>
                  <a:ext uri="{FF2B5EF4-FFF2-40B4-BE49-F238E27FC236}">
                    <a16:creationId xmlns:a16="http://schemas.microsoft.com/office/drawing/2014/main" id="{51CFAD25-5474-EFC0-6867-D8531FE9E5A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91" name="矩形 9590">
                <a:extLst>
                  <a:ext uri="{FF2B5EF4-FFF2-40B4-BE49-F238E27FC236}">
                    <a16:creationId xmlns:a16="http://schemas.microsoft.com/office/drawing/2014/main" id="{4B8FA777-1A40-BB46-0FAC-3DE4B379DADB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92" name="矩形 9591">
                <a:extLst>
                  <a:ext uri="{FF2B5EF4-FFF2-40B4-BE49-F238E27FC236}">
                    <a16:creationId xmlns:a16="http://schemas.microsoft.com/office/drawing/2014/main" id="{4B79732B-70CC-A1F7-B157-25EA9BF7A29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93" name="矩形 9592">
                <a:extLst>
                  <a:ext uri="{FF2B5EF4-FFF2-40B4-BE49-F238E27FC236}">
                    <a16:creationId xmlns:a16="http://schemas.microsoft.com/office/drawing/2014/main" id="{2E25C138-FDA7-E40E-D598-D7A1C962467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08" name="群組 9307">
              <a:extLst>
                <a:ext uri="{FF2B5EF4-FFF2-40B4-BE49-F238E27FC236}">
                  <a16:creationId xmlns:a16="http://schemas.microsoft.com/office/drawing/2014/main" id="{82748A06-821C-19D5-4376-1F42063B5F7F}"/>
                </a:ext>
              </a:extLst>
            </p:cNvPr>
            <p:cNvGrpSpPr/>
            <p:nvPr/>
          </p:nvGrpSpPr>
          <p:grpSpPr>
            <a:xfrm>
              <a:off x="6035937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9586" name="矩形 9585">
                <a:extLst>
                  <a:ext uri="{FF2B5EF4-FFF2-40B4-BE49-F238E27FC236}">
                    <a16:creationId xmlns:a16="http://schemas.microsoft.com/office/drawing/2014/main" id="{F9512B0B-CBAC-F5B2-FA01-F8FA09DACE8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87" name="矩形 9586">
                <a:extLst>
                  <a:ext uri="{FF2B5EF4-FFF2-40B4-BE49-F238E27FC236}">
                    <a16:creationId xmlns:a16="http://schemas.microsoft.com/office/drawing/2014/main" id="{D705C87D-52A7-1118-240A-46A76D9B5AD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88" name="矩形 9587">
                <a:extLst>
                  <a:ext uri="{FF2B5EF4-FFF2-40B4-BE49-F238E27FC236}">
                    <a16:creationId xmlns:a16="http://schemas.microsoft.com/office/drawing/2014/main" id="{96B47057-FF8D-B046-41EA-0C3109D2E27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89" name="矩形 9588">
                <a:extLst>
                  <a:ext uri="{FF2B5EF4-FFF2-40B4-BE49-F238E27FC236}">
                    <a16:creationId xmlns:a16="http://schemas.microsoft.com/office/drawing/2014/main" id="{1F44A7BF-E545-7AFF-3A65-F20DF34C7DC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09" name="群組 9308">
              <a:extLst>
                <a:ext uri="{FF2B5EF4-FFF2-40B4-BE49-F238E27FC236}">
                  <a16:creationId xmlns:a16="http://schemas.microsoft.com/office/drawing/2014/main" id="{6385984D-32B5-8BBC-286F-BD79EF3E13FB}"/>
                </a:ext>
              </a:extLst>
            </p:cNvPr>
            <p:cNvGrpSpPr/>
            <p:nvPr/>
          </p:nvGrpSpPr>
          <p:grpSpPr>
            <a:xfrm>
              <a:off x="6035937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82" name="矩形 9581">
                <a:extLst>
                  <a:ext uri="{FF2B5EF4-FFF2-40B4-BE49-F238E27FC236}">
                    <a16:creationId xmlns:a16="http://schemas.microsoft.com/office/drawing/2014/main" id="{C3C58753-FC26-1F2B-7D7F-395C1F44984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83" name="矩形 9582">
                <a:extLst>
                  <a:ext uri="{FF2B5EF4-FFF2-40B4-BE49-F238E27FC236}">
                    <a16:creationId xmlns:a16="http://schemas.microsoft.com/office/drawing/2014/main" id="{40BD0E07-336C-0276-8259-8CE91EC6D06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84" name="矩形 9583">
                <a:extLst>
                  <a:ext uri="{FF2B5EF4-FFF2-40B4-BE49-F238E27FC236}">
                    <a16:creationId xmlns:a16="http://schemas.microsoft.com/office/drawing/2014/main" id="{5CB7AD2E-5EAF-F047-966E-1DD3E3A9BE9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85" name="矩形 9584">
                <a:extLst>
                  <a:ext uri="{FF2B5EF4-FFF2-40B4-BE49-F238E27FC236}">
                    <a16:creationId xmlns:a16="http://schemas.microsoft.com/office/drawing/2014/main" id="{9BE7C331-654C-1CCA-21DB-56592766360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10" name="群組 9309">
              <a:extLst>
                <a:ext uri="{FF2B5EF4-FFF2-40B4-BE49-F238E27FC236}">
                  <a16:creationId xmlns:a16="http://schemas.microsoft.com/office/drawing/2014/main" id="{6FC9FCC6-3762-7017-4853-D362FD0975D0}"/>
                </a:ext>
              </a:extLst>
            </p:cNvPr>
            <p:cNvGrpSpPr/>
            <p:nvPr/>
          </p:nvGrpSpPr>
          <p:grpSpPr>
            <a:xfrm>
              <a:off x="6215845" y="5111232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9578" name="矩形 9577">
                <a:extLst>
                  <a:ext uri="{FF2B5EF4-FFF2-40B4-BE49-F238E27FC236}">
                    <a16:creationId xmlns:a16="http://schemas.microsoft.com/office/drawing/2014/main" id="{C3E2852D-BBF1-68D4-0B83-27C352BABD6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79" name="矩形 9578">
                <a:extLst>
                  <a:ext uri="{FF2B5EF4-FFF2-40B4-BE49-F238E27FC236}">
                    <a16:creationId xmlns:a16="http://schemas.microsoft.com/office/drawing/2014/main" id="{EAC21358-E305-2795-EA78-03FE763D4E4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80" name="矩形 9579">
                <a:extLst>
                  <a:ext uri="{FF2B5EF4-FFF2-40B4-BE49-F238E27FC236}">
                    <a16:creationId xmlns:a16="http://schemas.microsoft.com/office/drawing/2014/main" id="{7C8AD4F0-0F28-9823-EC86-9CB63C36BC3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81" name="矩形 9580">
                <a:extLst>
                  <a:ext uri="{FF2B5EF4-FFF2-40B4-BE49-F238E27FC236}">
                    <a16:creationId xmlns:a16="http://schemas.microsoft.com/office/drawing/2014/main" id="{3E6EF36B-1A4F-AC11-1616-E4750021245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11" name="群組 9310">
              <a:extLst>
                <a:ext uri="{FF2B5EF4-FFF2-40B4-BE49-F238E27FC236}">
                  <a16:creationId xmlns:a16="http://schemas.microsoft.com/office/drawing/2014/main" id="{AFDD06A2-4200-D9E1-F6BA-F8FAC3086098}"/>
                </a:ext>
              </a:extLst>
            </p:cNvPr>
            <p:cNvGrpSpPr/>
            <p:nvPr/>
          </p:nvGrpSpPr>
          <p:grpSpPr>
            <a:xfrm>
              <a:off x="6215845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74" name="矩形 9573">
                <a:extLst>
                  <a:ext uri="{FF2B5EF4-FFF2-40B4-BE49-F238E27FC236}">
                    <a16:creationId xmlns:a16="http://schemas.microsoft.com/office/drawing/2014/main" id="{12FDC518-8440-693E-3620-8C2AC7E5BE9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75" name="矩形 9574">
                <a:extLst>
                  <a:ext uri="{FF2B5EF4-FFF2-40B4-BE49-F238E27FC236}">
                    <a16:creationId xmlns:a16="http://schemas.microsoft.com/office/drawing/2014/main" id="{2DFE489A-5CB6-4429-EB9D-586BC0E5CC1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76" name="矩形 9575">
                <a:extLst>
                  <a:ext uri="{FF2B5EF4-FFF2-40B4-BE49-F238E27FC236}">
                    <a16:creationId xmlns:a16="http://schemas.microsoft.com/office/drawing/2014/main" id="{30D7172A-A3D6-385D-5D8F-13C279834E6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77" name="矩形 9576">
                <a:extLst>
                  <a:ext uri="{FF2B5EF4-FFF2-40B4-BE49-F238E27FC236}">
                    <a16:creationId xmlns:a16="http://schemas.microsoft.com/office/drawing/2014/main" id="{DC3A37BA-BFA6-0B0A-DC9D-E2066DB72D2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12" name="群組 9311">
              <a:extLst>
                <a:ext uri="{FF2B5EF4-FFF2-40B4-BE49-F238E27FC236}">
                  <a16:creationId xmlns:a16="http://schemas.microsoft.com/office/drawing/2014/main" id="{0B9FD8B4-0C69-BF4C-EA13-F12AD7EA74D5}"/>
                </a:ext>
              </a:extLst>
            </p:cNvPr>
            <p:cNvGrpSpPr/>
            <p:nvPr/>
          </p:nvGrpSpPr>
          <p:grpSpPr>
            <a:xfrm>
              <a:off x="6215845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9570" name="矩形 9569">
                <a:extLst>
                  <a:ext uri="{FF2B5EF4-FFF2-40B4-BE49-F238E27FC236}">
                    <a16:creationId xmlns:a16="http://schemas.microsoft.com/office/drawing/2014/main" id="{AF5D25AE-0B3F-C8C9-BF17-4C97C5E47B5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71" name="矩形 9570">
                <a:extLst>
                  <a:ext uri="{FF2B5EF4-FFF2-40B4-BE49-F238E27FC236}">
                    <a16:creationId xmlns:a16="http://schemas.microsoft.com/office/drawing/2014/main" id="{04BF8FAC-730E-8692-1327-5030880DA42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72" name="矩形 9571">
                <a:extLst>
                  <a:ext uri="{FF2B5EF4-FFF2-40B4-BE49-F238E27FC236}">
                    <a16:creationId xmlns:a16="http://schemas.microsoft.com/office/drawing/2014/main" id="{0889E149-920E-C999-1731-5759B7B03FB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73" name="矩形 9572">
                <a:extLst>
                  <a:ext uri="{FF2B5EF4-FFF2-40B4-BE49-F238E27FC236}">
                    <a16:creationId xmlns:a16="http://schemas.microsoft.com/office/drawing/2014/main" id="{E6C9743B-C784-96F6-078F-7A63E21429D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13" name="群組 9312">
              <a:extLst>
                <a:ext uri="{FF2B5EF4-FFF2-40B4-BE49-F238E27FC236}">
                  <a16:creationId xmlns:a16="http://schemas.microsoft.com/office/drawing/2014/main" id="{B3A3B2AC-3FE5-1288-8CC9-AC4C5420D9DE}"/>
                </a:ext>
              </a:extLst>
            </p:cNvPr>
            <p:cNvGrpSpPr/>
            <p:nvPr/>
          </p:nvGrpSpPr>
          <p:grpSpPr>
            <a:xfrm>
              <a:off x="6215845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66" name="矩形 9565">
                <a:extLst>
                  <a:ext uri="{FF2B5EF4-FFF2-40B4-BE49-F238E27FC236}">
                    <a16:creationId xmlns:a16="http://schemas.microsoft.com/office/drawing/2014/main" id="{D0F0AEB6-DF15-90AC-2B03-99A96EEE3EF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67" name="矩形 9566">
                <a:extLst>
                  <a:ext uri="{FF2B5EF4-FFF2-40B4-BE49-F238E27FC236}">
                    <a16:creationId xmlns:a16="http://schemas.microsoft.com/office/drawing/2014/main" id="{466F7E2F-E0F2-CB48-C9BE-3A553A6B037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68" name="矩形 9567">
                <a:extLst>
                  <a:ext uri="{FF2B5EF4-FFF2-40B4-BE49-F238E27FC236}">
                    <a16:creationId xmlns:a16="http://schemas.microsoft.com/office/drawing/2014/main" id="{85349C5B-E22C-53FA-5CAC-54D8DEF7370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69" name="矩形 9568">
                <a:extLst>
                  <a:ext uri="{FF2B5EF4-FFF2-40B4-BE49-F238E27FC236}">
                    <a16:creationId xmlns:a16="http://schemas.microsoft.com/office/drawing/2014/main" id="{B371EE04-68F6-06A6-305E-B80552FB942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14" name="群組 9313">
              <a:extLst>
                <a:ext uri="{FF2B5EF4-FFF2-40B4-BE49-F238E27FC236}">
                  <a16:creationId xmlns:a16="http://schemas.microsoft.com/office/drawing/2014/main" id="{D6F512D0-4CA5-E4D2-E2ED-038EFF872D8A}"/>
                </a:ext>
              </a:extLst>
            </p:cNvPr>
            <p:cNvGrpSpPr/>
            <p:nvPr/>
          </p:nvGrpSpPr>
          <p:grpSpPr>
            <a:xfrm>
              <a:off x="6215845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9562" name="矩形 9561">
                <a:extLst>
                  <a:ext uri="{FF2B5EF4-FFF2-40B4-BE49-F238E27FC236}">
                    <a16:creationId xmlns:a16="http://schemas.microsoft.com/office/drawing/2014/main" id="{46BDA8FB-A5FD-C1FE-BBBF-2F8E8EA179A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63" name="矩形 9562">
                <a:extLst>
                  <a:ext uri="{FF2B5EF4-FFF2-40B4-BE49-F238E27FC236}">
                    <a16:creationId xmlns:a16="http://schemas.microsoft.com/office/drawing/2014/main" id="{E020BD7D-9232-A85E-26DC-882CE65BBC4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64" name="矩形 9563">
                <a:extLst>
                  <a:ext uri="{FF2B5EF4-FFF2-40B4-BE49-F238E27FC236}">
                    <a16:creationId xmlns:a16="http://schemas.microsoft.com/office/drawing/2014/main" id="{DC5376F1-E45E-35C9-565C-DA2827A1C4E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65" name="矩形 9564">
                <a:extLst>
                  <a:ext uri="{FF2B5EF4-FFF2-40B4-BE49-F238E27FC236}">
                    <a16:creationId xmlns:a16="http://schemas.microsoft.com/office/drawing/2014/main" id="{28A31505-315B-3A17-0ED2-FC77EDB2D33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15" name="群組 9314">
              <a:extLst>
                <a:ext uri="{FF2B5EF4-FFF2-40B4-BE49-F238E27FC236}">
                  <a16:creationId xmlns:a16="http://schemas.microsoft.com/office/drawing/2014/main" id="{31920E2A-74B5-7A70-321C-EE33DAC012E4}"/>
                </a:ext>
              </a:extLst>
            </p:cNvPr>
            <p:cNvGrpSpPr/>
            <p:nvPr/>
          </p:nvGrpSpPr>
          <p:grpSpPr>
            <a:xfrm>
              <a:off x="6215845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58" name="矩形 9557">
                <a:extLst>
                  <a:ext uri="{FF2B5EF4-FFF2-40B4-BE49-F238E27FC236}">
                    <a16:creationId xmlns:a16="http://schemas.microsoft.com/office/drawing/2014/main" id="{7FEC4C04-60FE-06D3-B602-09BF15CAAA8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59" name="矩形 9558">
                <a:extLst>
                  <a:ext uri="{FF2B5EF4-FFF2-40B4-BE49-F238E27FC236}">
                    <a16:creationId xmlns:a16="http://schemas.microsoft.com/office/drawing/2014/main" id="{F0C527EC-028E-B96E-1F26-1E447AE81BD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60" name="矩形 9559">
                <a:extLst>
                  <a:ext uri="{FF2B5EF4-FFF2-40B4-BE49-F238E27FC236}">
                    <a16:creationId xmlns:a16="http://schemas.microsoft.com/office/drawing/2014/main" id="{E624DA03-8A06-0BB0-C11A-80893600E2A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61" name="矩形 9560">
                <a:extLst>
                  <a:ext uri="{FF2B5EF4-FFF2-40B4-BE49-F238E27FC236}">
                    <a16:creationId xmlns:a16="http://schemas.microsoft.com/office/drawing/2014/main" id="{6A88AF4D-22A5-ADC6-084B-23FFD215140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16" name="群組 9315">
              <a:extLst>
                <a:ext uri="{FF2B5EF4-FFF2-40B4-BE49-F238E27FC236}">
                  <a16:creationId xmlns:a16="http://schemas.microsoft.com/office/drawing/2014/main" id="{1D52CEF0-8200-AB82-9058-26F67BBDE6AB}"/>
                </a:ext>
              </a:extLst>
            </p:cNvPr>
            <p:cNvGrpSpPr/>
            <p:nvPr/>
          </p:nvGrpSpPr>
          <p:grpSpPr>
            <a:xfrm>
              <a:off x="5674968" y="5111232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9554" name="矩形 9553">
                <a:extLst>
                  <a:ext uri="{FF2B5EF4-FFF2-40B4-BE49-F238E27FC236}">
                    <a16:creationId xmlns:a16="http://schemas.microsoft.com/office/drawing/2014/main" id="{784143B7-7CC9-7381-4E62-2C863B8216D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55" name="矩形 9554">
                <a:extLst>
                  <a:ext uri="{FF2B5EF4-FFF2-40B4-BE49-F238E27FC236}">
                    <a16:creationId xmlns:a16="http://schemas.microsoft.com/office/drawing/2014/main" id="{E8713F86-8354-D761-ED00-3DD37FE9BAF0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56" name="矩形 9555">
                <a:extLst>
                  <a:ext uri="{FF2B5EF4-FFF2-40B4-BE49-F238E27FC236}">
                    <a16:creationId xmlns:a16="http://schemas.microsoft.com/office/drawing/2014/main" id="{D5CF29C8-BA5C-65F1-D1EB-FE17B9FF0E4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57" name="矩形 9556">
                <a:extLst>
                  <a:ext uri="{FF2B5EF4-FFF2-40B4-BE49-F238E27FC236}">
                    <a16:creationId xmlns:a16="http://schemas.microsoft.com/office/drawing/2014/main" id="{380C0C98-7ECC-8767-1666-D41F29DCA0F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17" name="群組 9316">
              <a:extLst>
                <a:ext uri="{FF2B5EF4-FFF2-40B4-BE49-F238E27FC236}">
                  <a16:creationId xmlns:a16="http://schemas.microsoft.com/office/drawing/2014/main" id="{BB485C2B-EC07-204F-EF19-4839DF203658}"/>
                </a:ext>
              </a:extLst>
            </p:cNvPr>
            <p:cNvGrpSpPr/>
            <p:nvPr/>
          </p:nvGrpSpPr>
          <p:grpSpPr>
            <a:xfrm>
              <a:off x="5674968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50" name="矩形 9549">
                <a:extLst>
                  <a:ext uri="{FF2B5EF4-FFF2-40B4-BE49-F238E27FC236}">
                    <a16:creationId xmlns:a16="http://schemas.microsoft.com/office/drawing/2014/main" id="{82F355DF-CEEB-EFEA-23ED-13430883B96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51" name="矩形 9550">
                <a:extLst>
                  <a:ext uri="{FF2B5EF4-FFF2-40B4-BE49-F238E27FC236}">
                    <a16:creationId xmlns:a16="http://schemas.microsoft.com/office/drawing/2014/main" id="{A458215F-F445-B420-3D7C-5D47F41CC19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52" name="矩形 9551">
                <a:extLst>
                  <a:ext uri="{FF2B5EF4-FFF2-40B4-BE49-F238E27FC236}">
                    <a16:creationId xmlns:a16="http://schemas.microsoft.com/office/drawing/2014/main" id="{0998E241-D17B-19C3-0939-D9C3E6D9FD8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53" name="矩形 9552">
                <a:extLst>
                  <a:ext uri="{FF2B5EF4-FFF2-40B4-BE49-F238E27FC236}">
                    <a16:creationId xmlns:a16="http://schemas.microsoft.com/office/drawing/2014/main" id="{73418011-BCE4-3B9E-D472-CB3432F9369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18" name="群組 9317">
              <a:extLst>
                <a:ext uri="{FF2B5EF4-FFF2-40B4-BE49-F238E27FC236}">
                  <a16:creationId xmlns:a16="http://schemas.microsoft.com/office/drawing/2014/main" id="{80B24D62-08B8-C5F6-C342-A2B6820CEA5B}"/>
                </a:ext>
              </a:extLst>
            </p:cNvPr>
            <p:cNvGrpSpPr/>
            <p:nvPr/>
          </p:nvGrpSpPr>
          <p:grpSpPr>
            <a:xfrm>
              <a:off x="5674968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9546" name="矩形 9545">
                <a:extLst>
                  <a:ext uri="{FF2B5EF4-FFF2-40B4-BE49-F238E27FC236}">
                    <a16:creationId xmlns:a16="http://schemas.microsoft.com/office/drawing/2014/main" id="{FC6857EA-389A-319C-516D-C4AAD9DBE1D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47" name="矩形 9546">
                <a:extLst>
                  <a:ext uri="{FF2B5EF4-FFF2-40B4-BE49-F238E27FC236}">
                    <a16:creationId xmlns:a16="http://schemas.microsoft.com/office/drawing/2014/main" id="{7084880F-54C1-6F31-1994-980805306FD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48" name="矩形 9547">
                <a:extLst>
                  <a:ext uri="{FF2B5EF4-FFF2-40B4-BE49-F238E27FC236}">
                    <a16:creationId xmlns:a16="http://schemas.microsoft.com/office/drawing/2014/main" id="{B6B74C37-4093-57A6-CEFF-A98E2595B55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49" name="矩形 9548">
                <a:extLst>
                  <a:ext uri="{FF2B5EF4-FFF2-40B4-BE49-F238E27FC236}">
                    <a16:creationId xmlns:a16="http://schemas.microsoft.com/office/drawing/2014/main" id="{586851EF-DC03-046D-2FB3-6ED784E73807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19" name="群組 9318">
              <a:extLst>
                <a:ext uri="{FF2B5EF4-FFF2-40B4-BE49-F238E27FC236}">
                  <a16:creationId xmlns:a16="http://schemas.microsoft.com/office/drawing/2014/main" id="{AA6EBE53-8786-0CEA-8389-B4403B1A9D01}"/>
                </a:ext>
              </a:extLst>
            </p:cNvPr>
            <p:cNvGrpSpPr/>
            <p:nvPr/>
          </p:nvGrpSpPr>
          <p:grpSpPr>
            <a:xfrm>
              <a:off x="5674968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42" name="矩形 9541">
                <a:extLst>
                  <a:ext uri="{FF2B5EF4-FFF2-40B4-BE49-F238E27FC236}">
                    <a16:creationId xmlns:a16="http://schemas.microsoft.com/office/drawing/2014/main" id="{976795B1-E0E5-7FD9-8A95-C448A4C5AEC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43" name="矩形 9542">
                <a:extLst>
                  <a:ext uri="{FF2B5EF4-FFF2-40B4-BE49-F238E27FC236}">
                    <a16:creationId xmlns:a16="http://schemas.microsoft.com/office/drawing/2014/main" id="{DC9DE4F0-5511-B4CC-A125-4ECFD5DFD54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44" name="矩形 9543">
                <a:extLst>
                  <a:ext uri="{FF2B5EF4-FFF2-40B4-BE49-F238E27FC236}">
                    <a16:creationId xmlns:a16="http://schemas.microsoft.com/office/drawing/2014/main" id="{0478E445-B266-EE22-0F37-882CD53A666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45" name="矩形 9544">
                <a:extLst>
                  <a:ext uri="{FF2B5EF4-FFF2-40B4-BE49-F238E27FC236}">
                    <a16:creationId xmlns:a16="http://schemas.microsoft.com/office/drawing/2014/main" id="{93C88F3F-CFEC-D397-C067-4E967598901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20" name="群組 9319">
              <a:extLst>
                <a:ext uri="{FF2B5EF4-FFF2-40B4-BE49-F238E27FC236}">
                  <a16:creationId xmlns:a16="http://schemas.microsoft.com/office/drawing/2014/main" id="{D2F24ED4-862C-1B89-855E-38E1185B9C6F}"/>
                </a:ext>
              </a:extLst>
            </p:cNvPr>
            <p:cNvGrpSpPr/>
            <p:nvPr/>
          </p:nvGrpSpPr>
          <p:grpSpPr>
            <a:xfrm>
              <a:off x="5674968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9538" name="矩形 9537">
                <a:extLst>
                  <a:ext uri="{FF2B5EF4-FFF2-40B4-BE49-F238E27FC236}">
                    <a16:creationId xmlns:a16="http://schemas.microsoft.com/office/drawing/2014/main" id="{6BB0B2E4-279F-441D-9AE8-CB5D7FEEE03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39" name="矩形 9538">
                <a:extLst>
                  <a:ext uri="{FF2B5EF4-FFF2-40B4-BE49-F238E27FC236}">
                    <a16:creationId xmlns:a16="http://schemas.microsoft.com/office/drawing/2014/main" id="{A52D2815-BD9C-AD44-A272-3609B515A47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40" name="矩形 9539">
                <a:extLst>
                  <a:ext uri="{FF2B5EF4-FFF2-40B4-BE49-F238E27FC236}">
                    <a16:creationId xmlns:a16="http://schemas.microsoft.com/office/drawing/2014/main" id="{8C8314E1-9D6A-A829-9D7B-ED08F38AC28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41" name="矩形 9540">
                <a:extLst>
                  <a:ext uri="{FF2B5EF4-FFF2-40B4-BE49-F238E27FC236}">
                    <a16:creationId xmlns:a16="http://schemas.microsoft.com/office/drawing/2014/main" id="{BC841EDF-7214-4D40-C57B-A9BB5BA221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21" name="群組 9320">
              <a:extLst>
                <a:ext uri="{FF2B5EF4-FFF2-40B4-BE49-F238E27FC236}">
                  <a16:creationId xmlns:a16="http://schemas.microsoft.com/office/drawing/2014/main" id="{6EF08457-497C-19FA-76BB-5EFF2C47084E}"/>
                </a:ext>
              </a:extLst>
            </p:cNvPr>
            <p:cNvGrpSpPr/>
            <p:nvPr/>
          </p:nvGrpSpPr>
          <p:grpSpPr>
            <a:xfrm>
              <a:off x="5674968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34" name="矩形 9533">
                <a:extLst>
                  <a:ext uri="{FF2B5EF4-FFF2-40B4-BE49-F238E27FC236}">
                    <a16:creationId xmlns:a16="http://schemas.microsoft.com/office/drawing/2014/main" id="{F75C0E94-02FF-3D1F-5301-5F84A736EEF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35" name="矩形 9534">
                <a:extLst>
                  <a:ext uri="{FF2B5EF4-FFF2-40B4-BE49-F238E27FC236}">
                    <a16:creationId xmlns:a16="http://schemas.microsoft.com/office/drawing/2014/main" id="{CA97E2A7-EE08-D81E-7C52-C57AFB98717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36" name="矩形 9535">
                <a:extLst>
                  <a:ext uri="{FF2B5EF4-FFF2-40B4-BE49-F238E27FC236}">
                    <a16:creationId xmlns:a16="http://schemas.microsoft.com/office/drawing/2014/main" id="{EF45AF8A-F590-37DD-1BAF-FC4A1B9B591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37" name="矩形 9536">
                <a:extLst>
                  <a:ext uri="{FF2B5EF4-FFF2-40B4-BE49-F238E27FC236}">
                    <a16:creationId xmlns:a16="http://schemas.microsoft.com/office/drawing/2014/main" id="{03C53D63-5892-015D-3F44-E576F7454B4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22" name="群組 9321">
              <a:extLst>
                <a:ext uri="{FF2B5EF4-FFF2-40B4-BE49-F238E27FC236}">
                  <a16:creationId xmlns:a16="http://schemas.microsoft.com/office/drawing/2014/main" id="{01BF6081-B6FE-0C0E-364D-D3D0D4953054}"/>
                </a:ext>
              </a:extLst>
            </p:cNvPr>
            <p:cNvGrpSpPr/>
            <p:nvPr/>
          </p:nvGrpSpPr>
          <p:grpSpPr>
            <a:xfrm>
              <a:off x="5674968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9530" name="矩形 9529">
                <a:extLst>
                  <a:ext uri="{FF2B5EF4-FFF2-40B4-BE49-F238E27FC236}">
                    <a16:creationId xmlns:a16="http://schemas.microsoft.com/office/drawing/2014/main" id="{653ACA27-6561-3EE4-F2E7-F55AB6F7AD7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31" name="矩形 9530">
                <a:extLst>
                  <a:ext uri="{FF2B5EF4-FFF2-40B4-BE49-F238E27FC236}">
                    <a16:creationId xmlns:a16="http://schemas.microsoft.com/office/drawing/2014/main" id="{552AE66D-6569-82F2-5051-3BDE86E456A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32" name="矩形 9531">
                <a:extLst>
                  <a:ext uri="{FF2B5EF4-FFF2-40B4-BE49-F238E27FC236}">
                    <a16:creationId xmlns:a16="http://schemas.microsoft.com/office/drawing/2014/main" id="{E274F7A0-097A-A7CD-DC20-F090504718B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33" name="矩形 9532">
                <a:extLst>
                  <a:ext uri="{FF2B5EF4-FFF2-40B4-BE49-F238E27FC236}">
                    <a16:creationId xmlns:a16="http://schemas.microsoft.com/office/drawing/2014/main" id="{6677960D-50A3-601C-E7D4-75AA44B84F7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23" name="群組 9322">
              <a:extLst>
                <a:ext uri="{FF2B5EF4-FFF2-40B4-BE49-F238E27FC236}">
                  <a16:creationId xmlns:a16="http://schemas.microsoft.com/office/drawing/2014/main" id="{6200FACD-2406-7D8C-EF81-03DB6F8AEDED}"/>
                </a:ext>
              </a:extLst>
            </p:cNvPr>
            <p:cNvGrpSpPr/>
            <p:nvPr/>
          </p:nvGrpSpPr>
          <p:grpSpPr>
            <a:xfrm>
              <a:off x="5674968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26" name="矩形 9525">
                <a:extLst>
                  <a:ext uri="{FF2B5EF4-FFF2-40B4-BE49-F238E27FC236}">
                    <a16:creationId xmlns:a16="http://schemas.microsoft.com/office/drawing/2014/main" id="{7FF39685-E9CF-DB91-73E5-FCC8A4DE3C40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27" name="矩形 9526">
                <a:extLst>
                  <a:ext uri="{FF2B5EF4-FFF2-40B4-BE49-F238E27FC236}">
                    <a16:creationId xmlns:a16="http://schemas.microsoft.com/office/drawing/2014/main" id="{C1433265-3A28-A396-B239-788CBDA7245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28" name="矩形 9527">
                <a:extLst>
                  <a:ext uri="{FF2B5EF4-FFF2-40B4-BE49-F238E27FC236}">
                    <a16:creationId xmlns:a16="http://schemas.microsoft.com/office/drawing/2014/main" id="{478ECAFE-DE45-1FDE-6BC4-609CD10B9CD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29" name="矩形 9528">
                <a:extLst>
                  <a:ext uri="{FF2B5EF4-FFF2-40B4-BE49-F238E27FC236}">
                    <a16:creationId xmlns:a16="http://schemas.microsoft.com/office/drawing/2014/main" id="{BDFC2CFA-40F0-618D-AB6E-DFA323499D1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24" name="群組 9323">
              <a:extLst>
                <a:ext uri="{FF2B5EF4-FFF2-40B4-BE49-F238E27FC236}">
                  <a16:creationId xmlns:a16="http://schemas.microsoft.com/office/drawing/2014/main" id="{1D22C222-6AA3-5480-9DA0-1D48319D4579}"/>
                </a:ext>
              </a:extLst>
            </p:cNvPr>
            <p:cNvGrpSpPr/>
            <p:nvPr/>
          </p:nvGrpSpPr>
          <p:grpSpPr>
            <a:xfrm>
              <a:off x="5856029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9522" name="矩形 9521">
                <a:extLst>
                  <a:ext uri="{FF2B5EF4-FFF2-40B4-BE49-F238E27FC236}">
                    <a16:creationId xmlns:a16="http://schemas.microsoft.com/office/drawing/2014/main" id="{D9A0C78D-8A67-ABEE-422A-FC3AFE85188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23" name="矩形 9522">
                <a:extLst>
                  <a:ext uri="{FF2B5EF4-FFF2-40B4-BE49-F238E27FC236}">
                    <a16:creationId xmlns:a16="http://schemas.microsoft.com/office/drawing/2014/main" id="{E617DFEC-0228-1991-09EC-69DB3908BCA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24" name="矩形 9523">
                <a:extLst>
                  <a:ext uri="{FF2B5EF4-FFF2-40B4-BE49-F238E27FC236}">
                    <a16:creationId xmlns:a16="http://schemas.microsoft.com/office/drawing/2014/main" id="{CE135F2C-CE44-CBD1-674F-0D85348FCBF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25" name="矩形 9524">
                <a:extLst>
                  <a:ext uri="{FF2B5EF4-FFF2-40B4-BE49-F238E27FC236}">
                    <a16:creationId xmlns:a16="http://schemas.microsoft.com/office/drawing/2014/main" id="{4E7CB011-822B-3CB7-A20B-3F5D39CEEEE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25" name="群組 9324">
              <a:extLst>
                <a:ext uri="{FF2B5EF4-FFF2-40B4-BE49-F238E27FC236}">
                  <a16:creationId xmlns:a16="http://schemas.microsoft.com/office/drawing/2014/main" id="{22ED9390-ED8E-8FD2-B6D9-7C6AC81130E8}"/>
                </a:ext>
              </a:extLst>
            </p:cNvPr>
            <p:cNvGrpSpPr/>
            <p:nvPr/>
          </p:nvGrpSpPr>
          <p:grpSpPr>
            <a:xfrm>
              <a:off x="5856029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18" name="矩形 9517">
                <a:extLst>
                  <a:ext uri="{FF2B5EF4-FFF2-40B4-BE49-F238E27FC236}">
                    <a16:creationId xmlns:a16="http://schemas.microsoft.com/office/drawing/2014/main" id="{F011AE96-E68A-B678-12FF-A3EE94678C5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19" name="矩形 9518">
                <a:extLst>
                  <a:ext uri="{FF2B5EF4-FFF2-40B4-BE49-F238E27FC236}">
                    <a16:creationId xmlns:a16="http://schemas.microsoft.com/office/drawing/2014/main" id="{8FA9424B-8AA1-E768-6EFE-1B9A66DF556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20" name="矩形 9519">
                <a:extLst>
                  <a:ext uri="{FF2B5EF4-FFF2-40B4-BE49-F238E27FC236}">
                    <a16:creationId xmlns:a16="http://schemas.microsoft.com/office/drawing/2014/main" id="{D107DE0A-9E2E-1240-6030-C5F44C21542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21" name="矩形 9520">
                <a:extLst>
                  <a:ext uri="{FF2B5EF4-FFF2-40B4-BE49-F238E27FC236}">
                    <a16:creationId xmlns:a16="http://schemas.microsoft.com/office/drawing/2014/main" id="{1820BE63-4E2F-A3A0-6BDA-E31A2CDDA46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26" name="群組 9325">
              <a:extLst>
                <a:ext uri="{FF2B5EF4-FFF2-40B4-BE49-F238E27FC236}">
                  <a16:creationId xmlns:a16="http://schemas.microsoft.com/office/drawing/2014/main" id="{56710F9B-1586-072A-235D-0E90F577B639}"/>
                </a:ext>
              </a:extLst>
            </p:cNvPr>
            <p:cNvGrpSpPr/>
            <p:nvPr/>
          </p:nvGrpSpPr>
          <p:grpSpPr>
            <a:xfrm>
              <a:off x="6035937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9514" name="矩形 9513">
                <a:extLst>
                  <a:ext uri="{FF2B5EF4-FFF2-40B4-BE49-F238E27FC236}">
                    <a16:creationId xmlns:a16="http://schemas.microsoft.com/office/drawing/2014/main" id="{DC212672-0E01-10A3-1F21-BC00025BBFC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15" name="矩形 9514">
                <a:extLst>
                  <a:ext uri="{FF2B5EF4-FFF2-40B4-BE49-F238E27FC236}">
                    <a16:creationId xmlns:a16="http://schemas.microsoft.com/office/drawing/2014/main" id="{3E6AA83C-49D8-D4D8-DCFA-0F1BA19D0802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16" name="矩形 9515">
                <a:extLst>
                  <a:ext uri="{FF2B5EF4-FFF2-40B4-BE49-F238E27FC236}">
                    <a16:creationId xmlns:a16="http://schemas.microsoft.com/office/drawing/2014/main" id="{0835A970-4634-33AB-A5C2-7F4D7441C3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17" name="矩形 9516">
                <a:extLst>
                  <a:ext uri="{FF2B5EF4-FFF2-40B4-BE49-F238E27FC236}">
                    <a16:creationId xmlns:a16="http://schemas.microsoft.com/office/drawing/2014/main" id="{D2572F1E-7B20-7E4E-5C07-2DC769BE18C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27" name="群組 9326">
              <a:extLst>
                <a:ext uri="{FF2B5EF4-FFF2-40B4-BE49-F238E27FC236}">
                  <a16:creationId xmlns:a16="http://schemas.microsoft.com/office/drawing/2014/main" id="{0DAAE166-A878-3B30-C7C7-E3FEFFDF7292}"/>
                </a:ext>
              </a:extLst>
            </p:cNvPr>
            <p:cNvGrpSpPr/>
            <p:nvPr/>
          </p:nvGrpSpPr>
          <p:grpSpPr>
            <a:xfrm>
              <a:off x="6035937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10" name="矩形 9509">
                <a:extLst>
                  <a:ext uri="{FF2B5EF4-FFF2-40B4-BE49-F238E27FC236}">
                    <a16:creationId xmlns:a16="http://schemas.microsoft.com/office/drawing/2014/main" id="{EC24370E-96CD-DF0D-08A1-9DF82E941EE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11" name="矩形 9510">
                <a:extLst>
                  <a:ext uri="{FF2B5EF4-FFF2-40B4-BE49-F238E27FC236}">
                    <a16:creationId xmlns:a16="http://schemas.microsoft.com/office/drawing/2014/main" id="{B39B3FF7-271D-B86D-9904-60571E427A4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12" name="矩形 9511">
                <a:extLst>
                  <a:ext uri="{FF2B5EF4-FFF2-40B4-BE49-F238E27FC236}">
                    <a16:creationId xmlns:a16="http://schemas.microsoft.com/office/drawing/2014/main" id="{E573CC28-2E3C-7E9B-344C-D347EF91799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13" name="矩形 9512">
                <a:extLst>
                  <a:ext uri="{FF2B5EF4-FFF2-40B4-BE49-F238E27FC236}">
                    <a16:creationId xmlns:a16="http://schemas.microsoft.com/office/drawing/2014/main" id="{2B95E125-E63F-81BE-8EE2-9FC32D07016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28" name="群組 9327">
              <a:extLst>
                <a:ext uri="{FF2B5EF4-FFF2-40B4-BE49-F238E27FC236}">
                  <a16:creationId xmlns:a16="http://schemas.microsoft.com/office/drawing/2014/main" id="{5BF402EE-C1BE-0920-E5F8-F10D709D067B}"/>
                </a:ext>
              </a:extLst>
            </p:cNvPr>
            <p:cNvGrpSpPr/>
            <p:nvPr/>
          </p:nvGrpSpPr>
          <p:grpSpPr>
            <a:xfrm>
              <a:off x="6215845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9506" name="矩形 9505">
                <a:extLst>
                  <a:ext uri="{FF2B5EF4-FFF2-40B4-BE49-F238E27FC236}">
                    <a16:creationId xmlns:a16="http://schemas.microsoft.com/office/drawing/2014/main" id="{E1A6529B-853A-2485-4EB5-0FC27DC11F4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07" name="矩形 9506">
                <a:extLst>
                  <a:ext uri="{FF2B5EF4-FFF2-40B4-BE49-F238E27FC236}">
                    <a16:creationId xmlns:a16="http://schemas.microsoft.com/office/drawing/2014/main" id="{328EE2E8-1C84-352A-52DD-F8466935C7F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08" name="矩形 9507">
                <a:extLst>
                  <a:ext uri="{FF2B5EF4-FFF2-40B4-BE49-F238E27FC236}">
                    <a16:creationId xmlns:a16="http://schemas.microsoft.com/office/drawing/2014/main" id="{F8C74151-36AB-4446-670C-F8BFB6102AE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09" name="矩形 9508">
                <a:extLst>
                  <a:ext uri="{FF2B5EF4-FFF2-40B4-BE49-F238E27FC236}">
                    <a16:creationId xmlns:a16="http://schemas.microsoft.com/office/drawing/2014/main" id="{D87D86F0-0DFB-BC69-ED8B-E892F51A13D9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329" name="群組 9328">
              <a:extLst>
                <a:ext uri="{FF2B5EF4-FFF2-40B4-BE49-F238E27FC236}">
                  <a16:creationId xmlns:a16="http://schemas.microsoft.com/office/drawing/2014/main" id="{AD3C7CD7-0115-1261-131F-612EFA04D339}"/>
                </a:ext>
              </a:extLst>
            </p:cNvPr>
            <p:cNvGrpSpPr/>
            <p:nvPr/>
          </p:nvGrpSpPr>
          <p:grpSpPr>
            <a:xfrm>
              <a:off x="6215845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9502" name="矩形 9501">
                <a:extLst>
                  <a:ext uri="{FF2B5EF4-FFF2-40B4-BE49-F238E27FC236}">
                    <a16:creationId xmlns:a16="http://schemas.microsoft.com/office/drawing/2014/main" id="{BB6CFB2A-937C-98D7-9828-391249026B5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03" name="矩形 9502">
                <a:extLst>
                  <a:ext uri="{FF2B5EF4-FFF2-40B4-BE49-F238E27FC236}">
                    <a16:creationId xmlns:a16="http://schemas.microsoft.com/office/drawing/2014/main" id="{FDAD0E6C-9F7F-0640-9D21-A3BDF03279A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04" name="矩形 9503">
                <a:extLst>
                  <a:ext uri="{FF2B5EF4-FFF2-40B4-BE49-F238E27FC236}">
                    <a16:creationId xmlns:a16="http://schemas.microsoft.com/office/drawing/2014/main" id="{30843CFA-06E6-F1B4-48E5-B63B284EA1F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505" name="矩形 9504">
                <a:extLst>
                  <a:ext uri="{FF2B5EF4-FFF2-40B4-BE49-F238E27FC236}">
                    <a16:creationId xmlns:a16="http://schemas.microsoft.com/office/drawing/2014/main" id="{B191DD5A-A380-0A8A-AE76-C4F195CE439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9330" name="矩形 9329">
              <a:extLst>
                <a:ext uri="{FF2B5EF4-FFF2-40B4-BE49-F238E27FC236}">
                  <a16:creationId xmlns:a16="http://schemas.microsoft.com/office/drawing/2014/main" id="{E71F32F7-C506-CD3C-23C1-68C990ACADA1}"/>
                </a:ext>
              </a:extLst>
            </p:cNvPr>
            <p:cNvSpPr/>
            <p:nvPr/>
          </p:nvSpPr>
          <p:spPr>
            <a:xfrm>
              <a:off x="5686997" y="4493498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331" name="矩形 9330">
              <a:extLst>
                <a:ext uri="{FF2B5EF4-FFF2-40B4-BE49-F238E27FC236}">
                  <a16:creationId xmlns:a16="http://schemas.microsoft.com/office/drawing/2014/main" id="{1E425EAE-F286-85F7-6118-988FDD5272AA}"/>
                </a:ext>
              </a:extLst>
            </p:cNvPr>
            <p:cNvSpPr/>
            <p:nvPr/>
          </p:nvSpPr>
          <p:spPr>
            <a:xfrm>
              <a:off x="6116824" y="4493498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9332" name="直線單箭頭接點 9331">
              <a:extLst>
                <a:ext uri="{FF2B5EF4-FFF2-40B4-BE49-F238E27FC236}">
                  <a16:creationId xmlns:a16="http://schemas.microsoft.com/office/drawing/2014/main" id="{835D56B2-0A40-18C8-29BE-862948E1B8FB}"/>
                </a:ext>
              </a:extLst>
            </p:cNvPr>
            <p:cNvCxnSpPr>
              <a:cxnSpLocks/>
              <a:stCxn id="9330" idx="3"/>
              <a:endCxn id="9331" idx="1"/>
            </p:cNvCxnSpPr>
            <p:nvPr/>
          </p:nvCxnSpPr>
          <p:spPr>
            <a:xfrm>
              <a:off x="5957487" y="4742952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33" name="直線單箭頭接點 9332">
              <a:extLst>
                <a:ext uri="{FF2B5EF4-FFF2-40B4-BE49-F238E27FC236}">
                  <a16:creationId xmlns:a16="http://schemas.microsoft.com/office/drawing/2014/main" id="{CD3134C1-EF26-9E1E-2611-6A563A8498F8}"/>
                </a:ext>
              </a:extLst>
            </p:cNvPr>
            <p:cNvCxnSpPr>
              <a:cxnSpLocks/>
              <a:stCxn id="9331" idx="3"/>
            </p:cNvCxnSpPr>
            <p:nvPr/>
          </p:nvCxnSpPr>
          <p:spPr>
            <a:xfrm>
              <a:off x="6387314" y="4742952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334" name="群組 9333">
              <a:extLst>
                <a:ext uri="{FF2B5EF4-FFF2-40B4-BE49-F238E27FC236}">
                  <a16:creationId xmlns:a16="http://schemas.microsoft.com/office/drawing/2014/main" id="{7497EE69-D02B-6502-3BA8-F0D164E8DEF5}"/>
                </a:ext>
              </a:extLst>
            </p:cNvPr>
            <p:cNvGrpSpPr/>
            <p:nvPr/>
          </p:nvGrpSpPr>
          <p:grpSpPr>
            <a:xfrm>
              <a:off x="6543219" y="4493498"/>
              <a:ext cx="881379" cy="2067215"/>
              <a:chOff x="2648876" y="1692619"/>
              <a:chExt cx="881379" cy="2067215"/>
            </a:xfrm>
          </p:grpSpPr>
          <p:grpSp>
            <p:nvGrpSpPr>
              <p:cNvPr id="9336" name="群組 9335">
                <a:extLst>
                  <a:ext uri="{FF2B5EF4-FFF2-40B4-BE49-F238E27FC236}">
                    <a16:creationId xmlns:a16="http://schemas.microsoft.com/office/drawing/2014/main" id="{DC7D81BF-11D9-E2E3-1660-5E0D90442F56}"/>
                  </a:ext>
                </a:extLst>
              </p:cNvPr>
              <p:cNvGrpSpPr/>
              <p:nvPr/>
            </p:nvGrpSpPr>
            <p:grpSpPr>
              <a:xfrm>
                <a:off x="2648876" y="2310353"/>
                <a:ext cx="722042" cy="1449481"/>
                <a:chOff x="1780625" y="2318555"/>
                <a:chExt cx="722042" cy="1449481"/>
              </a:xfrm>
            </p:grpSpPr>
            <p:grpSp>
              <p:nvGrpSpPr>
                <p:cNvPr id="9341" name="群組 9340">
                  <a:extLst>
                    <a:ext uri="{FF2B5EF4-FFF2-40B4-BE49-F238E27FC236}">
                      <a16:creationId xmlns:a16="http://schemas.microsoft.com/office/drawing/2014/main" id="{F12DB64B-51B3-43B1-F4B2-672A84BD8284}"/>
                    </a:ext>
                  </a:extLst>
                </p:cNvPr>
                <p:cNvGrpSpPr/>
                <p:nvPr/>
              </p:nvGrpSpPr>
              <p:grpSpPr>
                <a:xfrm>
                  <a:off x="1961686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9498" name="矩形 9497">
                    <a:extLst>
                      <a:ext uri="{FF2B5EF4-FFF2-40B4-BE49-F238E27FC236}">
                        <a16:creationId xmlns:a16="http://schemas.microsoft.com/office/drawing/2014/main" id="{283DFD7E-72FF-546C-8DFA-B033CC4E82E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99" name="矩形 9498">
                    <a:extLst>
                      <a:ext uri="{FF2B5EF4-FFF2-40B4-BE49-F238E27FC236}">
                        <a16:creationId xmlns:a16="http://schemas.microsoft.com/office/drawing/2014/main" id="{F289EED7-9E12-DC84-00F7-1BE00D98239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500" name="矩形 9499">
                    <a:extLst>
                      <a:ext uri="{FF2B5EF4-FFF2-40B4-BE49-F238E27FC236}">
                        <a16:creationId xmlns:a16="http://schemas.microsoft.com/office/drawing/2014/main" id="{99A3BD16-2B21-8B13-31C9-99854B961A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501" name="矩形 9500">
                    <a:extLst>
                      <a:ext uri="{FF2B5EF4-FFF2-40B4-BE49-F238E27FC236}">
                        <a16:creationId xmlns:a16="http://schemas.microsoft.com/office/drawing/2014/main" id="{23EA32EC-E440-DC59-5F89-67665E49B48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42" name="群組 9341">
                  <a:extLst>
                    <a:ext uri="{FF2B5EF4-FFF2-40B4-BE49-F238E27FC236}">
                      <a16:creationId xmlns:a16="http://schemas.microsoft.com/office/drawing/2014/main" id="{BE1DB7D4-45E7-7DAE-E8AE-9772EB398889}"/>
                    </a:ext>
                  </a:extLst>
                </p:cNvPr>
                <p:cNvGrpSpPr/>
                <p:nvPr/>
              </p:nvGrpSpPr>
              <p:grpSpPr>
                <a:xfrm>
                  <a:off x="1961686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9494" name="矩形 9493">
                    <a:extLst>
                      <a:ext uri="{FF2B5EF4-FFF2-40B4-BE49-F238E27FC236}">
                        <a16:creationId xmlns:a16="http://schemas.microsoft.com/office/drawing/2014/main" id="{D8D3421C-15EB-06D5-4595-DB6486B98A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95" name="矩形 9494">
                    <a:extLst>
                      <a:ext uri="{FF2B5EF4-FFF2-40B4-BE49-F238E27FC236}">
                        <a16:creationId xmlns:a16="http://schemas.microsoft.com/office/drawing/2014/main" id="{BC89E8D4-8662-D75B-3EE9-5C6D9A3B33A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96" name="矩形 9495">
                    <a:extLst>
                      <a:ext uri="{FF2B5EF4-FFF2-40B4-BE49-F238E27FC236}">
                        <a16:creationId xmlns:a16="http://schemas.microsoft.com/office/drawing/2014/main" id="{7639C95B-3585-0A59-8548-4AC2B140DD4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97" name="矩形 9496">
                    <a:extLst>
                      <a:ext uri="{FF2B5EF4-FFF2-40B4-BE49-F238E27FC236}">
                        <a16:creationId xmlns:a16="http://schemas.microsoft.com/office/drawing/2014/main" id="{9D89DF83-F83B-4AD6-B0D9-7111ECF037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43" name="群組 9342">
                  <a:extLst>
                    <a:ext uri="{FF2B5EF4-FFF2-40B4-BE49-F238E27FC236}">
                      <a16:creationId xmlns:a16="http://schemas.microsoft.com/office/drawing/2014/main" id="{6F2A5F18-1267-9E87-4377-4CCC5F60CC9B}"/>
                    </a:ext>
                  </a:extLst>
                </p:cNvPr>
                <p:cNvGrpSpPr/>
                <p:nvPr/>
              </p:nvGrpSpPr>
              <p:grpSpPr>
                <a:xfrm>
                  <a:off x="1961686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490" name="矩形 9489">
                    <a:extLst>
                      <a:ext uri="{FF2B5EF4-FFF2-40B4-BE49-F238E27FC236}">
                        <a16:creationId xmlns:a16="http://schemas.microsoft.com/office/drawing/2014/main" id="{1515DF0A-882E-C61A-6848-479760C9ECE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91" name="矩形 9490">
                    <a:extLst>
                      <a:ext uri="{FF2B5EF4-FFF2-40B4-BE49-F238E27FC236}">
                        <a16:creationId xmlns:a16="http://schemas.microsoft.com/office/drawing/2014/main" id="{B65E4200-3180-F180-025F-187D8C9B7C2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92" name="矩形 9491">
                    <a:extLst>
                      <a:ext uri="{FF2B5EF4-FFF2-40B4-BE49-F238E27FC236}">
                        <a16:creationId xmlns:a16="http://schemas.microsoft.com/office/drawing/2014/main" id="{AE0FD32F-CF5E-E891-6972-2F600327C7B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93" name="矩形 9492">
                    <a:extLst>
                      <a:ext uri="{FF2B5EF4-FFF2-40B4-BE49-F238E27FC236}">
                        <a16:creationId xmlns:a16="http://schemas.microsoft.com/office/drawing/2014/main" id="{C12B4B48-2E06-79E7-5184-63CA715F82A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44" name="群組 9343">
                  <a:extLst>
                    <a:ext uri="{FF2B5EF4-FFF2-40B4-BE49-F238E27FC236}">
                      <a16:creationId xmlns:a16="http://schemas.microsoft.com/office/drawing/2014/main" id="{A8EF5EAF-AFD9-0DA2-CD3B-8B059DEEE860}"/>
                    </a:ext>
                  </a:extLst>
                </p:cNvPr>
                <p:cNvGrpSpPr/>
                <p:nvPr/>
              </p:nvGrpSpPr>
              <p:grpSpPr>
                <a:xfrm>
                  <a:off x="1961686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486" name="矩形 9485">
                    <a:extLst>
                      <a:ext uri="{FF2B5EF4-FFF2-40B4-BE49-F238E27FC236}">
                        <a16:creationId xmlns:a16="http://schemas.microsoft.com/office/drawing/2014/main" id="{316C3D7A-6AB6-22B4-98BD-7B4F2E60985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87" name="矩形 9486">
                    <a:extLst>
                      <a:ext uri="{FF2B5EF4-FFF2-40B4-BE49-F238E27FC236}">
                        <a16:creationId xmlns:a16="http://schemas.microsoft.com/office/drawing/2014/main" id="{8DD07B97-E47A-3DDF-B964-941A76B1B0C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88" name="矩形 9487">
                    <a:extLst>
                      <a:ext uri="{FF2B5EF4-FFF2-40B4-BE49-F238E27FC236}">
                        <a16:creationId xmlns:a16="http://schemas.microsoft.com/office/drawing/2014/main" id="{27969ADB-8D88-D19E-A428-16DF3D8E5C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89" name="矩形 9488">
                    <a:extLst>
                      <a:ext uri="{FF2B5EF4-FFF2-40B4-BE49-F238E27FC236}">
                        <a16:creationId xmlns:a16="http://schemas.microsoft.com/office/drawing/2014/main" id="{15BD68B1-D2C9-3D8D-B6E4-8C220ECB846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45" name="群組 9344">
                  <a:extLst>
                    <a:ext uri="{FF2B5EF4-FFF2-40B4-BE49-F238E27FC236}">
                      <a16:creationId xmlns:a16="http://schemas.microsoft.com/office/drawing/2014/main" id="{E453BA1C-D557-72B8-B633-C2DDC391E461}"/>
                    </a:ext>
                  </a:extLst>
                </p:cNvPr>
                <p:cNvGrpSpPr/>
                <p:nvPr/>
              </p:nvGrpSpPr>
              <p:grpSpPr>
                <a:xfrm>
                  <a:off x="1961686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482" name="矩形 9481">
                    <a:extLst>
                      <a:ext uri="{FF2B5EF4-FFF2-40B4-BE49-F238E27FC236}">
                        <a16:creationId xmlns:a16="http://schemas.microsoft.com/office/drawing/2014/main" id="{87046A12-ADD6-5FDE-6306-EC770D92BAF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83" name="矩形 9482">
                    <a:extLst>
                      <a:ext uri="{FF2B5EF4-FFF2-40B4-BE49-F238E27FC236}">
                        <a16:creationId xmlns:a16="http://schemas.microsoft.com/office/drawing/2014/main" id="{327C0E46-B9E4-EBCC-A2D0-773EE4819F0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84" name="矩形 9483">
                    <a:extLst>
                      <a:ext uri="{FF2B5EF4-FFF2-40B4-BE49-F238E27FC236}">
                        <a16:creationId xmlns:a16="http://schemas.microsoft.com/office/drawing/2014/main" id="{AB60EE8A-64B7-0662-8541-B3209BD741C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85" name="矩形 9484">
                    <a:extLst>
                      <a:ext uri="{FF2B5EF4-FFF2-40B4-BE49-F238E27FC236}">
                        <a16:creationId xmlns:a16="http://schemas.microsoft.com/office/drawing/2014/main" id="{F84E7BA0-1AB0-0741-AEF2-4747B9193ED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46" name="群組 9345">
                  <a:extLst>
                    <a:ext uri="{FF2B5EF4-FFF2-40B4-BE49-F238E27FC236}">
                      <a16:creationId xmlns:a16="http://schemas.microsoft.com/office/drawing/2014/main" id="{965D9AB3-DDE5-D7DE-0C2A-8201989E7E9C}"/>
                    </a:ext>
                  </a:extLst>
                </p:cNvPr>
                <p:cNvGrpSpPr/>
                <p:nvPr/>
              </p:nvGrpSpPr>
              <p:grpSpPr>
                <a:xfrm>
                  <a:off x="1961686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478" name="矩形 9477">
                    <a:extLst>
                      <a:ext uri="{FF2B5EF4-FFF2-40B4-BE49-F238E27FC236}">
                        <a16:creationId xmlns:a16="http://schemas.microsoft.com/office/drawing/2014/main" id="{BA06F6CB-B342-B6EC-9211-7B8C69DCBB4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79" name="矩形 9478">
                    <a:extLst>
                      <a:ext uri="{FF2B5EF4-FFF2-40B4-BE49-F238E27FC236}">
                        <a16:creationId xmlns:a16="http://schemas.microsoft.com/office/drawing/2014/main" id="{EC8F7DDB-1A7F-43A5-8EE3-932B3A3020E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80" name="矩形 9479">
                    <a:extLst>
                      <a:ext uri="{FF2B5EF4-FFF2-40B4-BE49-F238E27FC236}">
                        <a16:creationId xmlns:a16="http://schemas.microsoft.com/office/drawing/2014/main" id="{174AD445-AA8C-5182-06BA-2E2B69F778E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81" name="矩形 9480">
                    <a:extLst>
                      <a:ext uri="{FF2B5EF4-FFF2-40B4-BE49-F238E27FC236}">
                        <a16:creationId xmlns:a16="http://schemas.microsoft.com/office/drawing/2014/main" id="{51A3D828-11DD-FE5D-984E-0D1052EFE62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47" name="群組 9346">
                  <a:extLst>
                    <a:ext uri="{FF2B5EF4-FFF2-40B4-BE49-F238E27FC236}">
                      <a16:creationId xmlns:a16="http://schemas.microsoft.com/office/drawing/2014/main" id="{2161DD2F-DB8B-3980-2E69-3AE10C51A0AA}"/>
                    </a:ext>
                  </a:extLst>
                </p:cNvPr>
                <p:cNvGrpSpPr/>
                <p:nvPr/>
              </p:nvGrpSpPr>
              <p:grpSpPr>
                <a:xfrm>
                  <a:off x="2141594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9474" name="矩形 9473">
                    <a:extLst>
                      <a:ext uri="{FF2B5EF4-FFF2-40B4-BE49-F238E27FC236}">
                        <a16:creationId xmlns:a16="http://schemas.microsoft.com/office/drawing/2014/main" id="{E074CD64-B91A-8AE5-E6DE-C79283B3760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75" name="矩形 9474">
                    <a:extLst>
                      <a:ext uri="{FF2B5EF4-FFF2-40B4-BE49-F238E27FC236}">
                        <a16:creationId xmlns:a16="http://schemas.microsoft.com/office/drawing/2014/main" id="{C92B388D-D774-75E2-7431-798E11CFBC6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76" name="矩形 9475">
                    <a:extLst>
                      <a:ext uri="{FF2B5EF4-FFF2-40B4-BE49-F238E27FC236}">
                        <a16:creationId xmlns:a16="http://schemas.microsoft.com/office/drawing/2014/main" id="{834FF9DC-2E24-0F70-BF8E-D594884995A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77" name="矩形 9476">
                    <a:extLst>
                      <a:ext uri="{FF2B5EF4-FFF2-40B4-BE49-F238E27FC236}">
                        <a16:creationId xmlns:a16="http://schemas.microsoft.com/office/drawing/2014/main" id="{D33B93F0-EA2D-11F1-4B8E-8B1F376E128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48" name="群組 9347">
                  <a:extLst>
                    <a:ext uri="{FF2B5EF4-FFF2-40B4-BE49-F238E27FC236}">
                      <a16:creationId xmlns:a16="http://schemas.microsoft.com/office/drawing/2014/main" id="{C7E3277E-088D-C959-EE2F-BC6CBB2B3938}"/>
                    </a:ext>
                  </a:extLst>
                </p:cNvPr>
                <p:cNvGrpSpPr/>
                <p:nvPr/>
              </p:nvGrpSpPr>
              <p:grpSpPr>
                <a:xfrm>
                  <a:off x="2141594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9470" name="矩形 9469">
                    <a:extLst>
                      <a:ext uri="{FF2B5EF4-FFF2-40B4-BE49-F238E27FC236}">
                        <a16:creationId xmlns:a16="http://schemas.microsoft.com/office/drawing/2014/main" id="{7B87D3E5-75CB-F591-61DB-B20E04C6951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71" name="矩形 9470">
                    <a:extLst>
                      <a:ext uri="{FF2B5EF4-FFF2-40B4-BE49-F238E27FC236}">
                        <a16:creationId xmlns:a16="http://schemas.microsoft.com/office/drawing/2014/main" id="{7B0F6391-422E-9406-780D-134FC39061C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72" name="矩形 9471">
                    <a:extLst>
                      <a:ext uri="{FF2B5EF4-FFF2-40B4-BE49-F238E27FC236}">
                        <a16:creationId xmlns:a16="http://schemas.microsoft.com/office/drawing/2014/main" id="{6939E944-3AA0-6545-744F-906154DDA06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73" name="矩形 9472">
                    <a:extLst>
                      <a:ext uri="{FF2B5EF4-FFF2-40B4-BE49-F238E27FC236}">
                        <a16:creationId xmlns:a16="http://schemas.microsoft.com/office/drawing/2014/main" id="{B0550E82-5611-03FA-866C-C0F844D2A1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49" name="群組 9348">
                  <a:extLst>
                    <a:ext uri="{FF2B5EF4-FFF2-40B4-BE49-F238E27FC236}">
                      <a16:creationId xmlns:a16="http://schemas.microsoft.com/office/drawing/2014/main" id="{8B39FAB0-4C3E-E8A1-1050-5CA76A06B3F5}"/>
                    </a:ext>
                  </a:extLst>
                </p:cNvPr>
                <p:cNvGrpSpPr/>
                <p:nvPr/>
              </p:nvGrpSpPr>
              <p:grpSpPr>
                <a:xfrm>
                  <a:off x="2141594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466" name="矩形 9465">
                    <a:extLst>
                      <a:ext uri="{FF2B5EF4-FFF2-40B4-BE49-F238E27FC236}">
                        <a16:creationId xmlns:a16="http://schemas.microsoft.com/office/drawing/2014/main" id="{3CC87ACB-24CB-0D01-E920-CF937033894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67" name="矩形 9466">
                    <a:extLst>
                      <a:ext uri="{FF2B5EF4-FFF2-40B4-BE49-F238E27FC236}">
                        <a16:creationId xmlns:a16="http://schemas.microsoft.com/office/drawing/2014/main" id="{CEC38A0E-958C-AEE8-8686-2D0CC06A3D1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68" name="矩形 9467">
                    <a:extLst>
                      <a:ext uri="{FF2B5EF4-FFF2-40B4-BE49-F238E27FC236}">
                        <a16:creationId xmlns:a16="http://schemas.microsoft.com/office/drawing/2014/main" id="{A6064F4C-CC66-905D-A350-B4460C4E3B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69" name="矩形 9468">
                    <a:extLst>
                      <a:ext uri="{FF2B5EF4-FFF2-40B4-BE49-F238E27FC236}">
                        <a16:creationId xmlns:a16="http://schemas.microsoft.com/office/drawing/2014/main" id="{8660B71B-C192-772A-DB2A-2171065935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50" name="群組 9349">
                  <a:extLst>
                    <a:ext uri="{FF2B5EF4-FFF2-40B4-BE49-F238E27FC236}">
                      <a16:creationId xmlns:a16="http://schemas.microsoft.com/office/drawing/2014/main" id="{9D53E240-4C0D-7A72-461B-A3D2E4518F52}"/>
                    </a:ext>
                  </a:extLst>
                </p:cNvPr>
                <p:cNvGrpSpPr/>
                <p:nvPr/>
              </p:nvGrpSpPr>
              <p:grpSpPr>
                <a:xfrm>
                  <a:off x="2141594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462" name="矩形 9461">
                    <a:extLst>
                      <a:ext uri="{FF2B5EF4-FFF2-40B4-BE49-F238E27FC236}">
                        <a16:creationId xmlns:a16="http://schemas.microsoft.com/office/drawing/2014/main" id="{4CF5E232-DF2C-A048-18E7-0656617A178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63" name="矩形 9462">
                    <a:extLst>
                      <a:ext uri="{FF2B5EF4-FFF2-40B4-BE49-F238E27FC236}">
                        <a16:creationId xmlns:a16="http://schemas.microsoft.com/office/drawing/2014/main" id="{729F726B-7F2C-CFDF-C2E0-9315D44F576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64" name="矩形 9463">
                    <a:extLst>
                      <a:ext uri="{FF2B5EF4-FFF2-40B4-BE49-F238E27FC236}">
                        <a16:creationId xmlns:a16="http://schemas.microsoft.com/office/drawing/2014/main" id="{5BB6B86D-8AC6-D30D-73A7-13268BD9C1D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65" name="矩形 9464">
                    <a:extLst>
                      <a:ext uri="{FF2B5EF4-FFF2-40B4-BE49-F238E27FC236}">
                        <a16:creationId xmlns:a16="http://schemas.microsoft.com/office/drawing/2014/main" id="{990B416D-E4D2-E8CC-4670-4BB94243E9F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51" name="群組 9350">
                  <a:extLst>
                    <a:ext uri="{FF2B5EF4-FFF2-40B4-BE49-F238E27FC236}">
                      <a16:creationId xmlns:a16="http://schemas.microsoft.com/office/drawing/2014/main" id="{72D356E2-AD03-B917-A54A-992EC3D3C9A9}"/>
                    </a:ext>
                  </a:extLst>
                </p:cNvPr>
                <p:cNvGrpSpPr/>
                <p:nvPr/>
              </p:nvGrpSpPr>
              <p:grpSpPr>
                <a:xfrm>
                  <a:off x="2141594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458" name="矩形 9457">
                    <a:extLst>
                      <a:ext uri="{FF2B5EF4-FFF2-40B4-BE49-F238E27FC236}">
                        <a16:creationId xmlns:a16="http://schemas.microsoft.com/office/drawing/2014/main" id="{77E6C752-F709-D84A-9527-41C2E106267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59" name="矩形 9458">
                    <a:extLst>
                      <a:ext uri="{FF2B5EF4-FFF2-40B4-BE49-F238E27FC236}">
                        <a16:creationId xmlns:a16="http://schemas.microsoft.com/office/drawing/2014/main" id="{B1C3CB19-0397-9083-955E-366B4A0D966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60" name="矩形 9459">
                    <a:extLst>
                      <a:ext uri="{FF2B5EF4-FFF2-40B4-BE49-F238E27FC236}">
                        <a16:creationId xmlns:a16="http://schemas.microsoft.com/office/drawing/2014/main" id="{60652022-41A9-CC6C-AD7B-F0E4BBA64B4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61" name="矩形 9460">
                    <a:extLst>
                      <a:ext uri="{FF2B5EF4-FFF2-40B4-BE49-F238E27FC236}">
                        <a16:creationId xmlns:a16="http://schemas.microsoft.com/office/drawing/2014/main" id="{E3E683D3-E531-DADF-D7E7-D8C21B03F08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52" name="群組 9351">
                  <a:extLst>
                    <a:ext uri="{FF2B5EF4-FFF2-40B4-BE49-F238E27FC236}">
                      <a16:creationId xmlns:a16="http://schemas.microsoft.com/office/drawing/2014/main" id="{5395E0EC-6A73-FC63-F5ED-4A7F670D8A79}"/>
                    </a:ext>
                  </a:extLst>
                </p:cNvPr>
                <p:cNvGrpSpPr/>
                <p:nvPr/>
              </p:nvGrpSpPr>
              <p:grpSpPr>
                <a:xfrm>
                  <a:off x="2141594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454" name="矩形 9453">
                    <a:extLst>
                      <a:ext uri="{FF2B5EF4-FFF2-40B4-BE49-F238E27FC236}">
                        <a16:creationId xmlns:a16="http://schemas.microsoft.com/office/drawing/2014/main" id="{06C91EDA-392A-64D9-F390-C8708BAB035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55" name="矩形 9454">
                    <a:extLst>
                      <a:ext uri="{FF2B5EF4-FFF2-40B4-BE49-F238E27FC236}">
                        <a16:creationId xmlns:a16="http://schemas.microsoft.com/office/drawing/2014/main" id="{F571742F-64FA-FA62-D4F1-44F25E1389D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56" name="矩形 9455">
                    <a:extLst>
                      <a:ext uri="{FF2B5EF4-FFF2-40B4-BE49-F238E27FC236}">
                        <a16:creationId xmlns:a16="http://schemas.microsoft.com/office/drawing/2014/main" id="{47F1E227-8D91-44AA-9BB8-5CB681DA6DA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57" name="矩形 9456">
                    <a:extLst>
                      <a:ext uri="{FF2B5EF4-FFF2-40B4-BE49-F238E27FC236}">
                        <a16:creationId xmlns:a16="http://schemas.microsoft.com/office/drawing/2014/main" id="{48F2D143-2D7A-BF67-2327-56ECD29661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53" name="群組 9352">
                  <a:extLst>
                    <a:ext uri="{FF2B5EF4-FFF2-40B4-BE49-F238E27FC236}">
                      <a16:creationId xmlns:a16="http://schemas.microsoft.com/office/drawing/2014/main" id="{AAEEAA15-F8D9-3922-CFB1-627881433D5E}"/>
                    </a:ext>
                  </a:extLst>
                </p:cNvPr>
                <p:cNvGrpSpPr/>
                <p:nvPr/>
              </p:nvGrpSpPr>
              <p:grpSpPr>
                <a:xfrm>
                  <a:off x="2321502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9450" name="矩形 9449">
                    <a:extLst>
                      <a:ext uri="{FF2B5EF4-FFF2-40B4-BE49-F238E27FC236}">
                        <a16:creationId xmlns:a16="http://schemas.microsoft.com/office/drawing/2014/main" id="{6DB82ACF-2BB0-4228-1949-889E75B2C25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51" name="矩形 9450">
                    <a:extLst>
                      <a:ext uri="{FF2B5EF4-FFF2-40B4-BE49-F238E27FC236}">
                        <a16:creationId xmlns:a16="http://schemas.microsoft.com/office/drawing/2014/main" id="{CA435B43-DB28-C038-F43D-E38067B5D78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52" name="矩形 9451">
                    <a:extLst>
                      <a:ext uri="{FF2B5EF4-FFF2-40B4-BE49-F238E27FC236}">
                        <a16:creationId xmlns:a16="http://schemas.microsoft.com/office/drawing/2014/main" id="{DBE4723F-ED86-D22C-F7ED-C4A9DFD5F93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53" name="矩形 9452">
                    <a:extLst>
                      <a:ext uri="{FF2B5EF4-FFF2-40B4-BE49-F238E27FC236}">
                        <a16:creationId xmlns:a16="http://schemas.microsoft.com/office/drawing/2014/main" id="{43594ACA-1D68-BD6F-1B70-4DA213D9DAF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54" name="群組 9353">
                  <a:extLst>
                    <a:ext uri="{FF2B5EF4-FFF2-40B4-BE49-F238E27FC236}">
                      <a16:creationId xmlns:a16="http://schemas.microsoft.com/office/drawing/2014/main" id="{FB45DCBE-6585-7F28-7DCA-77BEA3504845}"/>
                    </a:ext>
                  </a:extLst>
                </p:cNvPr>
                <p:cNvGrpSpPr/>
                <p:nvPr/>
              </p:nvGrpSpPr>
              <p:grpSpPr>
                <a:xfrm>
                  <a:off x="2321502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9446" name="矩形 9445">
                    <a:extLst>
                      <a:ext uri="{FF2B5EF4-FFF2-40B4-BE49-F238E27FC236}">
                        <a16:creationId xmlns:a16="http://schemas.microsoft.com/office/drawing/2014/main" id="{F6E16E8D-30A5-A0CF-0D67-DE07363B07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47" name="矩形 9446">
                    <a:extLst>
                      <a:ext uri="{FF2B5EF4-FFF2-40B4-BE49-F238E27FC236}">
                        <a16:creationId xmlns:a16="http://schemas.microsoft.com/office/drawing/2014/main" id="{951BBC1D-EBF0-6739-5D83-7D50E33AE3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48" name="矩形 9447">
                    <a:extLst>
                      <a:ext uri="{FF2B5EF4-FFF2-40B4-BE49-F238E27FC236}">
                        <a16:creationId xmlns:a16="http://schemas.microsoft.com/office/drawing/2014/main" id="{DF6169C3-F3A1-1F7E-F7DD-877241A876B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49" name="矩形 9448">
                    <a:extLst>
                      <a:ext uri="{FF2B5EF4-FFF2-40B4-BE49-F238E27FC236}">
                        <a16:creationId xmlns:a16="http://schemas.microsoft.com/office/drawing/2014/main" id="{E3666A39-0A39-703C-9308-46AB0F5BBC2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55" name="群組 9354">
                  <a:extLst>
                    <a:ext uri="{FF2B5EF4-FFF2-40B4-BE49-F238E27FC236}">
                      <a16:creationId xmlns:a16="http://schemas.microsoft.com/office/drawing/2014/main" id="{CA12B77C-F1FF-AA23-6960-747874FDEF29}"/>
                    </a:ext>
                  </a:extLst>
                </p:cNvPr>
                <p:cNvGrpSpPr/>
                <p:nvPr/>
              </p:nvGrpSpPr>
              <p:grpSpPr>
                <a:xfrm>
                  <a:off x="2321502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442" name="矩形 9441">
                    <a:extLst>
                      <a:ext uri="{FF2B5EF4-FFF2-40B4-BE49-F238E27FC236}">
                        <a16:creationId xmlns:a16="http://schemas.microsoft.com/office/drawing/2014/main" id="{A612B072-18A9-4852-B3EC-32AA6AB82CA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43" name="矩形 9442">
                    <a:extLst>
                      <a:ext uri="{FF2B5EF4-FFF2-40B4-BE49-F238E27FC236}">
                        <a16:creationId xmlns:a16="http://schemas.microsoft.com/office/drawing/2014/main" id="{CC45C85B-9E90-C5E6-967A-90E29CDC135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44" name="矩形 9443">
                    <a:extLst>
                      <a:ext uri="{FF2B5EF4-FFF2-40B4-BE49-F238E27FC236}">
                        <a16:creationId xmlns:a16="http://schemas.microsoft.com/office/drawing/2014/main" id="{AD30DDFB-D0C5-F6CB-D599-65A237012C9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45" name="矩形 9444">
                    <a:extLst>
                      <a:ext uri="{FF2B5EF4-FFF2-40B4-BE49-F238E27FC236}">
                        <a16:creationId xmlns:a16="http://schemas.microsoft.com/office/drawing/2014/main" id="{F3E98E21-2B66-C4D3-C45D-712C136600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56" name="群組 9355">
                  <a:extLst>
                    <a:ext uri="{FF2B5EF4-FFF2-40B4-BE49-F238E27FC236}">
                      <a16:creationId xmlns:a16="http://schemas.microsoft.com/office/drawing/2014/main" id="{6C2F6039-BBAF-AD2D-FECB-528BC4B1B267}"/>
                    </a:ext>
                  </a:extLst>
                </p:cNvPr>
                <p:cNvGrpSpPr/>
                <p:nvPr/>
              </p:nvGrpSpPr>
              <p:grpSpPr>
                <a:xfrm>
                  <a:off x="2321502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438" name="矩形 9437">
                    <a:extLst>
                      <a:ext uri="{FF2B5EF4-FFF2-40B4-BE49-F238E27FC236}">
                        <a16:creationId xmlns:a16="http://schemas.microsoft.com/office/drawing/2014/main" id="{B0622A94-41E3-9B86-433B-484ABCF420F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39" name="矩形 9438">
                    <a:extLst>
                      <a:ext uri="{FF2B5EF4-FFF2-40B4-BE49-F238E27FC236}">
                        <a16:creationId xmlns:a16="http://schemas.microsoft.com/office/drawing/2014/main" id="{DD68E747-E9DE-BFEA-19A7-8DBFE3F4ADD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40" name="矩形 9439">
                    <a:extLst>
                      <a:ext uri="{FF2B5EF4-FFF2-40B4-BE49-F238E27FC236}">
                        <a16:creationId xmlns:a16="http://schemas.microsoft.com/office/drawing/2014/main" id="{07F4F2A5-0E08-00DA-D271-AE78BF286C0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41" name="矩形 9440">
                    <a:extLst>
                      <a:ext uri="{FF2B5EF4-FFF2-40B4-BE49-F238E27FC236}">
                        <a16:creationId xmlns:a16="http://schemas.microsoft.com/office/drawing/2014/main" id="{1FB781A3-2509-706A-4EBC-FFAD2E75E2A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57" name="群組 9356">
                  <a:extLst>
                    <a:ext uri="{FF2B5EF4-FFF2-40B4-BE49-F238E27FC236}">
                      <a16:creationId xmlns:a16="http://schemas.microsoft.com/office/drawing/2014/main" id="{628751DD-5943-D989-1B36-91A9F2AF45C5}"/>
                    </a:ext>
                  </a:extLst>
                </p:cNvPr>
                <p:cNvGrpSpPr/>
                <p:nvPr/>
              </p:nvGrpSpPr>
              <p:grpSpPr>
                <a:xfrm>
                  <a:off x="2321502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434" name="矩形 9433">
                    <a:extLst>
                      <a:ext uri="{FF2B5EF4-FFF2-40B4-BE49-F238E27FC236}">
                        <a16:creationId xmlns:a16="http://schemas.microsoft.com/office/drawing/2014/main" id="{E5D29DBF-A308-8CAD-D136-817EFEF05C0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35" name="矩形 9434">
                    <a:extLst>
                      <a:ext uri="{FF2B5EF4-FFF2-40B4-BE49-F238E27FC236}">
                        <a16:creationId xmlns:a16="http://schemas.microsoft.com/office/drawing/2014/main" id="{D0B7D667-92C2-3B05-A191-C0F5E6DAE8C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36" name="矩形 9435">
                    <a:extLst>
                      <a:ext uri="{FF2B5EF4-FFF2-40B4-BE49-F238E27FC236}">
                        <a16:creationId xmlns:a16="http://schemas.microsoft.com/office/drawing/2014/main" id="{A64EF613-857A-2C51-AB3F-A4662F85C3F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37" name="矩形 9436">
                    <a:extLst>
                      <a:ext uri="{FF2B5EF4-FFF2-40B4-BE49-F238E27FC236}">
                        <a16:creationId xmlns:a16="http://schemas.microsoft.com/office/drawing/2014/main" id="{550EA2E5-E8D4-FBA4-144E-351CEB7A137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58" name="群組 9357">
                  <a:extLst>
                    <a:ext uri="{FF2B5EF4-FFF2-40B4-BE49-F238E27FC236}">
                      <a16:creationId xmlns:a16="http://schemas.microsoft.com/office/drawing/2014/main" id="{1EAC6DE2-8641-BC7D-EC3C-026A19A53878}"/>
                    </a:ext>
                  </a:extLst>
                </p:cNvPr>
                <p:cNvGrpSpPr/>
                <p:nvPr/>
              </p:nvGrpSpPr>
              <p:grpSpPr>
                <a:xfrm>
                  <a:off x="2321502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430" name="矩形 9429">
                    <a:extLst>
                      <a:ext uri="{FF2B5EF4-FFF2-40B4-BE49-F238E27FC236}">
                        <a16:creationId xmlns:a16="http://schemas.microsoft.com/office/drawing/2014/main" id="{FADFDF1B-F1FA-C854-D9E1-F2532068047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31" name="矩形 9430">
                    <a:extLst>
                      <a:ext uri="{FF2B5EF4-FFF2-40B4-BE49-F238E27FC236}">
                        <a16:creationId xmlns:a16="http://schemas.microsoft.com/office/drawing/2014/main" id="{E84B30EB-C630-D4D4-DF48-F9F2A6B553D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32" name="矩形 9431">
                    <a:extLst>
                      <a:ext uri="{FF2B5EF4-FFF2-40B4-BE49-F238E27FC236}">
                        <a16:creationId xmlns:a16="http://schemas.microsoft.com/office/drawing/2014/main" id="{BFD0D222-2EC0-9C16-DC79-5D7B3489CEA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33" name="矩形 9432">
                    <a:extLst>
                      <a:ext uri="{FF2B5EF4-FFF2-40B4-BE49-F238E27FC236}">
                        <a16:creationId xmlns:a16="http://schemas.microsoft.com/office/drawing/2014/main" id="{C5C365DC-EF25-70EC-5A76-3906F00EA5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59" name="群組 9358">
                  <a:extLst>
                    <a:ext uri="{FF2B5EF4-FFF2-40B4-BE49-F238E27FC236}">
                      <a16:creationId xmlns:a16="http://schemas.microsoft.com/office/drawing/2014/main" id="{70B36D82-D7C2-883F-CCC4-40C766B3789E}"/>
                    </a:ext>
                  </a:extLst>
                </p:cNvPr>
                <p:cNvGrpSpPr/>
                <p:nvPr/>
              </p:nvGrpSpPr>
              <p:grpSpPr>
                <a:xfrm>
                  <a:off x="1780625" y="2318555"/>
                  <a:ext cx="181165" cy="1449481"/>
                  <a:chOff x="1780625" y="2318555"/>
                  <a:chExt cx="181165" cy="1449481"/>
                </a:xfrm>
              </p:grpSpPr>
              <p:grpSp>
                <p:nvGrpSpPr>
                  <p:cNvPr id="9390" name="群組 9389">
                    <a:extLst>
                      <a:ext uri="{FF2B5EF4-FFF2-40B4-BE49-F238E27FC236}">
                        <a16:creationId xmlns:a16="http://schemas.microsoft.com/office/drawing/2014/main" id="{416EFED9-CFB8-9181-A612-813B98E877ED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318555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9426" name="矩形 9425">
                      <a:extLst>
                        <a:ext uri="{FF2B5EF4-FFF2-40B4-BE49-F238E27FC236}">
                          <a16:creationId xmlns:a16="http://schemas.microsoft.com/office/drawing/2014/main" id="{E2E1234A-3DD1-39EC-6AD5-05CEA2589A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27" name="矩形 9426">
                      <a:extLst>
                        <a:ext uri="{FF2B5EF4-FFF2-40B4-BE49-F238E27FC236}">
                          <a16:creationId xmlns:a16="http://schemas.microsoft.com/office/drawing/2014/main" id="{83F9E1D4-DC9D-DDC5-154A-1DA6CFAD16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28" name="矩形 9427">
                      <a:extLst>
                        <a:ext uri="{FF2B5EF4-FFF2-40B4-BE49-F238E27FC236}">
                          <a16:creationId xmlns:a16="http://schemas.microsoft.com/office/drawing/2014/main" id="{889203C9-646B-F1BC-57C2-1DE595DBEC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29" name="矩形 9428">
                      <a:extLst>
                        <a:ext uri="{FF2B5EF4-FFF2-40B4-BE49-F238E27FC236}">
                          <a16:creationId xmlns:a16="http://schemas.microsoft.com/office/drawing/2014/main" id="{BA83AAF2-F772-6D99-F7F0-8A7652004E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9391" name="群組 9390">
                    <a:extLst>
                      <a:ext uri="{FF2B5EF4-FFF2-40B4-BE49-F238E27FC236}">
                        <a16:creationId xmlns:a16="http://schemas.microsoft.com/office/drawing/2014/main" id="{5D7B2768-0C17-1DD1-D6B8-838ACDAFD8CA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499720"/>
                    <a:ext cx="181165" cy="181165"/>
                    <a:chOff x="2316942" y="3474719"/>
                    <a:chExt cx="332508" cy="332508"/>
                  </a:xfrm>
                  <a:solidFill>
                    <a:srgbClr val="FF5050"/>
                  </a:solidFill>
                </p:grpSpPr>
                <p:sp>
                  <p:nvSpPr>
                    <p:cNvPr id="9422" name="矩形 9421">
                      <a:extLst>
                        <a:ext uri="{FF2B5EF4-FFF2-40B4-BE49-F238E27FC236}">
                          <a16:creationId xmlns:a16="http://schemas.microsoft.com/office/drawing/2014/main" id="{744E5BD9-2A1F-A18D-C240-8B5B9CDD0A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23" name="矩形 9422">
                      <a:extLst>
                        <a:ext uri="{FF2B5EF4-FFF2-40B4-BE49-F238E27FC236}">
                          <a16:creationId xmlns:a16="http://schemas.microsoft.com/office/drawing/2014/main" id="{30E07A53-004C-4309-7D6A-BA5D0C695F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24" name="矩形 9423">
                      <a:extLst>
                        <a:ext uri="{FF2B5EF4-FFF2-40B4-BE49-F238E27FC236}">
                          <a16:creationId xmlns:a16="http://schemas.microsoft.com/office/drawing/2014/main" id="{7953D1CD-C983-BFF8-535B-B69630589C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25" name="矩形 9424">
                      <a:extLst>
                        <a:ext uri="{FF2B5EF4-FFF2-40B4-BE49-F238E27FC236}">
                          <a16:creationId xmlns:a16="http://schemas.microsoft.com/office/drawing/2014/main" id="{85E3D5E1-6988-D419-A885-C81716B254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9392" name="群組 9391">
                    <a:extLst>
                      <a:ext uri="{FF2B5EF4-FFF2-40B4-BE49-F238E27FC236}">
                        <a16:creationId xmlns:a16="http://schemas.microsoft.com/office/drawing/2014/main" id="{7EC04187-CD0B-221A-F1CE-BA17A1D925D0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680965"/>
                    <a:ext cx="181165" cy="181165"/>
                    <a:chOff x="2316942" y="3142211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9418" name="矩形 9417">
                      <a:extLst>
                        <a:ext uri="{FF2B5EF4-FFF2-40B4-BE49-F238E27FC236}">
                          <a16:creationId xmlns:a16="http://schemas.microsoft.com/office/drawing/2014/main" id="{B08E84F2-A671-6873-193D-53685250627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19" name="矩形 9418">
                      <a:extLst>
                        <a:ext uri="{FF2B5EF4-FFF2-40B4-BE49-F238E27FC236}">
                          <a16:creationId xmlns:a16="http://schemas.microsoft.com/office/drawing/2014/main" id="{90C7C6C5-F0E5-A0C3-93A6-3AF06D94DC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20" name="矩形 9419">
                      <a:extLst>
                        <a:ext uri="{FF2B5EF4-FFF2-40B4-BE49-F238E27FC236}">
                          <a16:creationId xmlns:a16="http://schemas.microsoft.com/office/drawing/2014/main" id="{2EE6B70F-0793-E4B7-1D82-BC0BD58954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21" name="矩形 9420">
                      <a:extLst>
                        <a:ext uri="{FF2B5EF4-FFF2-40B4-BE49-F238E27FC236}">
                          <a16:creationId xmlns:a16="http://schemas.microsoft.com/office/drawing/2014/main" id="{79B3A7B4-9B37-9536-7540-486ABDB8ED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9393" name="群組 9392">
                    <a:extLst>
                      <a:ext uri="{FF2B5EF4-FFF2-40B4-BE49-F238E27FC236}">
                        <a16:creationId xmlns:a16="http://schemas.microsoft.com/office/drawing/2014/main" id="{C19DC297-A034-494C-0E83-EE0776154F79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2862130"/>
                    <a:ext cx="181165" cy="181165"/>
                    <a:chOff x="2316942" y="3474719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9414" name="矩形 9413">
                      <a:extLst>
                        <a:ext uri="{FF2B5EF4-FFF2-40B4-BE49-F238E27FC236}">
                          <a16:creationId xmlns:a16="http://schemas.microsoft.com/office/drawing/2014/main" id="{3BFFF58F-CE34-1524-4493-A8A1DECCDA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15" name="矩形 9414">
                      <a:extLst>
                        <a:ext uri="{FF2B5EF4-FFF2-40B4-BE49-F238E27FC236}">
                          <a16:creationId xmlns:a16="http://schemas.microsoft.com/office/drawing/2014/main" id="{C6F8D6D9-611D-7479-3C5C-1547906408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16" name="矩形 9415">
                      <a:extLst>
                        <a:ext uri="{FF2B5EF4-FFF2-40B4-BE49-F238E27FC236}">
                          <a16:creationId xmlns:a16="http://schemas.microsoft.com/office/drawing/2014/main" id="{E3D1CEE8-B2A2-B34B-74A1-B06E31641E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17" name="矩形 9416">
                      <a:extLst>
                        <a:ext uri="{FF2B5EF4-FFF2-40B4-BE49-F238E27FC236}">
                          <a16:creationId xmlns:a16="http://schemas.microsoft.com/office/drawing/2014/main" id="{83C7A28F-808B-0310-AD82-EC67CA50C6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9394" name="群組 9393">
                    <a:extLst>
                      <a:ext uri="{FF2B5EF4-FFF2-40B4-BE49-F238E27FC236}">
                        <a16:creationId xmlns:a16="http://schemas.microsoft.com/office/drawing/2014/main" id="{9565410D-51A5-349B-1A8F-F73F1045EBF0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043375"/>
                    <a:ext cx="181165" cy="181165"/>
                    <a:chOff x="2316942" y="3142211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9410" name="矩形 9409">
                      <a:extLst>
                        <a:ext uri="{FF2B5EF4-FFF2-40B4-BE49-F238E27FC236}">
                          <a16:creationId xmlns:a16="http://schemas.microsoft.com/office/drawing/2014/main" id="{D6DB1192-9033-F658-24D7-B7734653F8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11" name="矩形 9410">
                      <a:extLst>
                        <a:ext uri="{FF2B5EF4-FFF2-40B4-BE49-F238E27FC236}">
                          <a16:creationId xmlns:a16="http://schemas.microsoft.com/office/drawing/2014/main" id="{9E11A41C-0B97-9F26-29BD-6C0728F892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12" name="矩形 9411">
                      <a:extLst>
                        <a:ext uri="{FF2B5EF4-FFF2-40B4-BE49-F238E27FC236}">
                          <a16:creationId xmlns:a16="http://schemas.microsoft.com/office/drawing/2014/main" id="{83F830F7-8534-265B-E00A-61BBE61EBB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13" name="矩形 9412">
                      <a:extLst>
                        <a:ext uri="{FF2B5EF4-FFF2-40B4-BE49-F238E27FC236}">
                          <a16:creationId xmlns:a16="http://schemas.microsoft.com/office/drawing/2014/main" id="{3A977960-61EE-284D-1AD2-F228A911B6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9395" name="群組 9394">
                    <a:extLst>
                      <a:ext uri="{FF2B5EF4-FFF2-40B4-BE49-F238E27FC236}">
                        <a16:creationId xmlns:a16="http://schemas.microsoft.com/office/drawing/2014/main" id="{9B01C9BD-F8BA-7BB3-440C-3385D4B0AF04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224540"/>
                    <a:ext cx="181165" cy="181165"/>
                    <a:chOff x="2316942" y="3474719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9406" name="矩形 9405">
                      <a:extLst>
                        <a:ext uri="{FF2B5EF4-FFF2-40B4-BE49-F238E27FC236}">
                          <a16:creationId xmlns:a16="http://schemas.microsoft.com/office/drawing/2014/main" id="{87FDFE67-23C7-BFC5-6C25-19662277C6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07" name="矩形 9406">
                      <a:extLst>
                        <a:ext uri="{FF2B5EF4-FFF2-40B4-BE49-F238E27FC236}">
                          <a16:creationId xmlns:a16="http://schemas.microsoft.com/office/drawing/2014/main" id="{D42CB648-759E-D477-F902-A385E249C2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08" name="矩形 9407">
                      <a:extLst>
                        <a:ext uri="{FF2B5EF4-FFF2-40B4-BE49-F238E27FC236}">
                          <a16:creationId xmlns:a16="http://schemas.microsoft.com/office/drawing/2014/main" id="{996895DE-D847-A1D5-0378-85FBA6CBF8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09" name="矩形 9408">
                      <a:extLst>
                        <a:ext uri="{FF2B5EF4-FFF2-40B4-BE49-F238E27FC236}">
                          <a16:creationId xmlns:a16="http://schemas.microsoft.com/office/drawing/2014/main" id="{9CC71052-4410-41DD-3FB7-5FFFF71E11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9396" name="群組 9395">
                    <a:extLst>
                      <a:ext uri="{FF2B5EF4-FFF2-40B4-BE49-F238E27FC236}">
                        <a16:creationId xmlns:a16="http://schemas.microsoft.com/office/drawing/2014/main" id="{00F6D4DB-580C-CC70-3F89-3FDC9ABC704A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405706"/>
                    <a:ext cx="181165" cy="181165"/>
                    <a:chOff x="2316942" y="3142211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9402" name="矩形 9401">
                      <a:extLst>
                        <a:ext uri="{FF2B5EF4-FFF2-40B4-BE49-F238E27FC236}">
                          <a16:creationId xmlns:a16="http://schemas.microsoft.com/office/drawing/2014/main" id="{24658916-AC32-430E-139D-9BCC9A5954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03" name="矩形 9402">
                      <a:extLst>
                        <a:ext uri="{FF2B5EF4-FFF2-40B4-BE49-F238E27FC236}">
                          <a16:creationId xmlns:a16="http://schemas.microsoft.com/office/drawing/2014/main" id="{F6AE9212-4DDE-735C-EF73-2294472A7B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04" name="矩形 9403">
                      <a:extLst>
                        <a:ext uri="{FF2B5EF4-FFF2-40B4-BE49-F238E27FC236}">
                          <a16:creationId xmlns:a16="http://schemas.microsoft.com/office/drawing/2014/main" id="{4906FB04-38AD-B327-B81A-CD232FCAED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05" name="矩形 9404">
                      <a:extLst>
                        <a:ext uri="{FF2B5EF4-FFF2-40B4-BE49-F238E27FC236}">
                          <a16:creationId xmlns:a16="http://schemas.microsoft.com/office/drawing/2014/main" id="{5580E508-F472-5BBF-9286-1768FB955A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9397" name="群組 9396">
                    <a:extLst>
                      <a:ext uri="{FF2B5EF4-FFF2-40B4-BE49-F238E27FC236}">
                        <a16:creationId xmlns:a16="http://schemas.microsoft.com/office/drawing/2014/main" id="{51FF048D-AFB5-8160-2C9E-21236D0EAA6C}"/>
                      </a:ext>
                    </a:extLst>
                  </p:cNvPr>
                  <p:cNvGrpSpPr/>
                  <p:nvPr/>
                </p:nvGrpSpPr>
                <p:grpSpPr>
                  <a:xfrm>
                    <a:off x="1780625" y="3586871"/>
                    <a:ext cx="181165" cy="181165"/>
                    <a:chOff x="2316942" y="3474719"/>
                    <a:chExt cx="332508" cy="332508"/>
                  </a:xfrm>
                  <a:solidFill>
                    <a:srgbClr val="92D050"/>
                  </a:solidFill>
                </p:grpSpPr>
                <p:sp>
                  <p:nvSpPr>
                    <p:cNvPr id="9398" name="矩形 9397">
                      <a:extLst>
                        <a:ext uri="{FF2B5EF4-FFF2-40B4-BE49-F238E27FC236}">
                          <a16:creationId xmlns:a16="http://schemas.microsoft.com/office/drawing/2014/main" id="{20C1053F-CCB6-FF93-25AA-AD1E82E216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399" name="矩形 9398">
                      <a:extLst>
                        <a:ext uri="{FF2B5EF4-FFF2-40B4-BE49-F238E27FC236}">
                          <a16:creationId xmlns:a16="http://schemas.microsoft.com/office/drawing/2014/main" id="{6C11FEC5-149D-150B-DA0E-8757F25414E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474719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00" name="矩形 9399">
                      <a:extLst>
                        <a:ext uri="{FF2B5EF4-FFF2-40B4-BE49-F238E27FC236}">
                          <a16:creationId xmlns:a16="http://schemas.microsoft.com/office/drawing/2014/main" id="{403245AA-33A7-CFF3-4EC6-79C4A04CD0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9401" name="矩形 9400">
                      <a:extLst>
                        <a:ext uri="{FF2B5EF4-FFF2-40B4-BE49-F238E27FC236}">
                          <a16:creationId xmlns:a16="http://schemas.microsoft.com/office/drawing/2014/main" id="{3D1AB9AD-F410-C22E-0791-FF7FECF77E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640973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  <p:grpSp>
              <p:nvGrpSpPr>
                <p:cNvPr id="9360" name="群組 9359">
                  <a:extLst>
                    <a:ext uri="{FF2B5EF4-FFF2-40B4-BE49-F238E27FC236}">
                      <a16:creationId xmlns:a16="http://schemas.microsoft.com/office/drawing/2014/main" id="{A8AF05A2-96C2-A936-FCA8-1F062C1D2C88}"/>
                    </a:ext>
                  </a:extLst>
                </p:cNvPr>
                <p:cNvGrpSpPr/>
                <p:nvPr/>
              </p:nvGrpSpPr>
              <p:grpSpPr>
                <a:xfrm>
                  <a:off x="1961686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386" name="矩形 9385">
                    <a:extLst>
                      <a:ext uri="{FF2B5EF4-FFF2-40B4-BE49-F238E27FC236}">
                        <a16:creationId xmlns:a16="http://schemas.microsoft.com/office/drawing/2014/main" id="{A8D964B0-100C-77FD-E0B3-230F22ABEAC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87" name="矩形 9386">
                    <a:extLst>
                      <a:ext uri="{FF2B5EF4-FFF2-40B4-BE49-F238E27FC236}">
                        <a16:creationId xmlns:a16="http://schemas.microsoft.com/office/drawing/2014/main" id="{16F872C1-9F32-59D3-3F5F-C260FB4ED49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88" name="矩形 9387">
                    <a:extLst>
                      <a:ext uri="{FF2B5EF4-FFF2-40B4-BE49-F238E27FC236}">
                        <a16:creationId xmlns:a16="http://schemas.microsoft.com/office/drawing/2014/main" id="{6FC61A0F-0AF2-4A6B-D4FA-6DC26498ED2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89" name="矩形 9388">
                    <a:extLst>
                      <a:ext uri="{FF2B5EF4-FFF2-40B4-BE49-F238E27FC236}">
                        <a16:creationId xmlns:a16="http://schemas.microsoft.com/office/drawing/2014/main" id="{848FFF0F-5BCB-C5B6-D6D1-77A8BB16BC8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61" name="群組 9360">
                  <a:extLst>
                    <a:ext uri="{FF2B5EF4-FFF2-40B4-BE49-F238E27FC236}">
                      <a16:creationId xmlns:a16="http://schemas.microsoft.com/office/drawing/2014/main" id="{F1C3C0C8-ECC9-6B66-3A7A-EABE5546C99D}"/>
                    </a:ext>
                  </a:extLst>
                </p:cNvPr>
                <p:cNvGrpSpPr/>
                <p:nvPr/>
              </p:nvGrpSpPr>
              <p:grpSpPr>
                <a:xfrm>
                  <a:off x="1961686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382" name="矩形 9381">
                    <a:extLst>
                      <a:ext uri="{FF2B5EF4-FFF2-40B4-BE49-F238E27FC236}">
                        <a16:creationId xmlns:a16="http://schemas.microsoft.com/office/drawing/2014/main" id="{082AD277-E61A-12C0-E5EB-38D5A41B470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83" name="矩形 9382">
                    <a:extLst>
                      <a:ext uri="{FF2B5EF4-FFF2-40B4-BE49-F238E27FC236}">
                        <a16:creationId xmlns:a16="http://schemas.microsoft.com/office/drawing/2014/main" id="{B82596EA-3EF2-E62A-DABF-C0A16408BFD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84" name="矩形 9383">
                    <a:extLst>
                      <a:ext uri="{FF2B5EF4-FFF2-40B4-BE49-F238E27FC236}">
                        <a16:creationId xmlns:a16="http://schemas.microsoft.com/office/drawing/2014/main" id="{52F06CD7-18C3-4297-DC6B-35FA40B8DB9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85" name="矩形 9384">
                    <a:extLst>
                      <a:ext uri="{FF2B5EF4-FFF2-40B4-BE49-F238E27FC236}">
                        <a16:creationId xmlns:a16="http://schemas.microsoft.com/office/drawing/2014/main" id="{2E906255-72BD-8BB7-A2D8-E85EFB38BD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62" name="群組 9361">
                  <a:extLst>
                    <a:ext uri="{FF2B5EF4-FFF2-40B4-BE49-F238E27FC236}">
                      <a16:creationId xmlns:a16="http://schemas.microsoft.com/office/drawing/2014/main" id="{386BB2CD-CC8A-5158-8109-CA328284EDBB}"/>
                    </a:ext>
                  </a:extLst>
                </p:cNvPr>
                <p:cNvGrpSpPr/>
                <p:nvPr/>
              </p:nvGrpSpPr>
              <p:grpSpPr>
                <a:xfrm>
                  <a:off x="2141594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378" name="矩形 9377">
                    <a:extLst>
                      <a:ext uri="{FF2B5EF4-FFF2-40B4-BE49-F238E27FC236}">
                        <a16:creationId xmlns:a16="http://schemas.microsoft.com/office/drawing/2014/main" id="{3B11FD26-C806-A69F-096F-47A43C07CD9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79" name="矩形 9378">
                    <a:extLst>
                      <a:ext uri="{FF2B5EF4-FFF2-40B4-BE49-F238E27FC236}">
                        <a16:creationId xmlns:a16="http://schemas.microsoft.com/office/drawing/2014/main" id="{94AE5C6F-9D09-CA7A-E296-10C40B4005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80" name="矩形 9379">
                    <a:extLst>
                      <a:ext uri="{FF2B5EF4-FFF2-40B4-BE49-F238E27FC236}">
                        <a16:creationId xmlns:a16="http://schemas.microsoft.com/office/drawing/2014/main" id="{5FA50FFF-1FEA-C911-73CA-91C0E9032CF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81" name="矩形 9380">
                    <a:extLst>
                      <a:ext uri="{FF2B5EF4-FFF2-40B4-BE49-F238E27FC236}">
                        <a16:creationId xmlns:a16="http://schemas.microsoft.com/office/drawing/2014/main" id="{F48DBC8E-9106-B58E-A348-E0187B359A3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63" name="群組 9362">
                  <a:extLst>
                    <a:ext uri="{FF2B5EF4-FFF2-40B4-BE49-F238E27FC236}">
                      <a16:creationId xmlns:a16="http://schemas.microsoft.com/office/drawing/2014/main" id="{AAC79838-AE51-5E1D-7238-421444126A3A}"/>
                    </a:ext>
                  </a:extLst>
                </p:cNvPr>
                <p:cNvGrpSpPr/>
                <p:nvPr/>
              </p:nvGrpSpPr>
              <p:grpSpPr>
                <a:xfrm>
                  <a:off x="2141594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374" name="矩形 9373">
                    <a:extLst>
                      <a:ext uri="{FF2B5EF4-FFF2-40B4-BE49-F238E27FC236}">
                        <a16:creationId xmlns:a16="http://schemas.microsoft.com/office/drawing/2014/main" id="{ECA971F3-A8A0-055C-5A56-B54C375C1BE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75" name="矩形 9374">
                    <a:extLst>
                      <a:ext uri="{FF2B5EF4-FFF2-40B4-BE49-F238E27FC236}">
                        <a16:creationId xmlns:a16="http://schemas.microsoft.com/office/drawing/2014/main" id="{86D9FCF6-3903-44E0-CF02-E29A5B34B94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76" name="矩形 9375">
                    <a:extLst>
                      <a:ext uri="{FF2B5EF4-FFF2-40B4-BE49-F238E27FC236}">
                        <a16:creationId xmlns:a16="http://schemas.microsoft.com/office/drawing/2014/main" id="{03CFE88B-1B93-51B8-2798-3E440D38F58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77" name="矩形 9376">
                    <a:extLst>
                      <a:ext uri="{FF2B5EF4-FFF2-40B4-BE49-F238E27FC236}">
                        <a16:creationId xmlns:a16="http://schemas.microsoft.com/office/drawing/2014/main" id="{649E04BE-26A0-EF0F-BB39-09F218ADEE3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64" name="群組 9363">
                  <a:extLst>
                    <a:ext uri="{FF2B5EF4-FFF2-40B4-BE49-F238E27FC236}">
                      <a16:creationId xmlns:a16="http://schemas.microsoft.com/office/drawing/2014/main" id="{3F5CA922-1CBD-A378-75A5-A13BD688D914}"/>
                    </a:ext>
                  </a:extLst>
                </p:cNvPr>
                <p:cNvGrpSpPr/>
                <p:nvPr/>
              </p:nvGrpSpPr>
              <p:grpSpPr>
                <a:xfrm>
                  <a:off x="2321502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370" name="矩形 9369">
                    <a:extLst>
                      <a:ext uri="{FF2B5EF4-FFF2-40B4-BE49-F238E27FC236}">
                        <a16:creationId xmlns:a16="http://schemas.microsoft.com/office/drawing/2014/main" id="{61D3B207-2060-5F99-DDFC-8D596E09B19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71" name="矩形 9370">
                    <a:extLst>
                      <a:ext uri="{FF2B5EF4-FFF2-40B4-BE49-F238E27FC236}">
                        <a16:creationId xmlns:a16="http://schemas.microsoft.com/office/drawing/2014/main" id="{EB43CB7E-C533-2839-AADC-2DFED74C30D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72" name="矩形 9371">
                    <a:extLst>
                      <a:ext uri="{FF2B5EF4-FFF2-40B4-BE49-F238E27FC236}">
                        <a16:creationId xmlns:a16="http://schemas.microsoft.com/office/drawing/2014/main" id="{E1E2504F-B568-D6F3-6989-BBD7A0CBEED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73" name="矩形 9372">
                    <a:extLst>
                      <a:ext uri="{FF2B5EF4-FFF2-40B4-BE49-F238E27FC236}">
                        <a16:creationId xmlns:a16="http://schemas.microsoft.com/office/drawing/2014/main" id="{74C3E726-B7DE-5BB9-DE54-AD94F88903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9365" name="群組 9364">
                  <a:extLst>
                    <a:ext uri="{FF2B5EF4-FFF2-40B4-BE49-F238E27FC236}">
                      <a16:creationId xmlns:a16="http://schemas.microsoft.com/office/drawing/2014/main" id="{D1E3E446-D4ED-42A0-B3F1-90F27F8E7459}"/>
                    </a:ext>
                  </a:extLst>
                </p:cNvPr>
                <p:cNvGrpSpPr/>
                <p:nvPr/>
              </p:nvGrpSpPr>
              <p:grpSpPr>
                <a:xfrm>
                  <a:off x="2321502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9366" name="矩形 9365">
                    <a:extLst>
                      <a:ext uri="{FF2B5EF4-FFF2-40B4-BE49-F238E27FC236}">
                        <a16:creationId xmlns:a16="http://schemas.microsoft.com/office/drawing/2014/main" id="{EE93F1A7-44A2-DA06-23AE-F030202AB49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67" name="矩形 9366">
                    <a:extLst>
                      <a:ext uri="{FF2B5EF4-FFF2-40B4-BE49-F238E27FC236}">
                        <a16:creationId xmlns:a16="http://schemas.microsoft.com/office/drawing/2014/main" id="{7D26CC22-FFCA-49AF-3D7E-198AE5E2EB9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68" name="矩形 9367">
                    <a:extLst>
                      <a:ext uri="{FF2B5EF4-FFF2-40B4-BE49-F238E27FC236}">
                        <a16:creationId xmlns:a16="http://schemas.microsoft.com/office/drawing/2014/main" id="{7A869D94-A52D-1A96-454F-7BFF64626C5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69" name="矩形 9368">
                    <a:extLst>
                      <a:ext uri="{FF2B5EF4-FFF2-40B4-BE49-F238E27FC236}">
                        <a16:creationId xmlns:a16="http://schemas.microsoft.com/office/drawing/2014/main" id="{402E2F79-66A0-0A63-0995-F649B3D6D9E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sp>
            <p:nvSpPr>
              <p:cNvPr id="9337" name="矩形 9336">
                <a:extLst>
                  <a:ext uri="{FF2B5EF4-FFF2-40B4-BE49-F238E27FC236}">
                    <a16:creationId xmlns:a16="http://schemas.microsoft.com/office/drawing/2014/main" id="{28F25D1F-AACA-1868-8C49-CE29213C280B}"/>
                  </a:ext>
                </a:extLst>
              </p:cNvPr>
              <p:cNvSpPr/>
              <p:nvPr/>
            </p:nvSpPr>
            <p:spPr>
              <a:xfrm>
                <a:off x="2660905" y="1692619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2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38" name="矩形 9337">
                <a:extLst>
                  <a:ext uri="{FF2B5EF4-FFF2-40B4-BE49-F238E27FC236}">
                    <a16:creationId xmlns:a16="http://schemas.microsoft.com/office/drawing/2014/main" id="{74EB1005-3685-9F29-8DA7-9C2928CEDFC4}"/>
                  </a:ext>
                </a:extLst>
              </p:cNvPr>
              <p:cNvSpPr/>
              <p:nvPr/>
            </p:nvSpPr>
            <p:spPr>
              <a:xfrm>
                <a:off x="3090732" y="1692619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3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339" name="直線單箭頭接點 9338">
                <a:extLst>
                  <a:ext uri="{FF2B5EF4-FFF2-40B4-BE49-F238E27FC236}">
                    <a16:creationId xmlns:a16="http://schemas.microsoft.com/office/drawing/2014/main" id="{2718552B-BCFC-927B-1BBB-B28057A13E58}"/>
                  </a:ext>
                </a:extLst>
              </p:cNvPr>
              <p:cNvCxnSpPr>
                <a:cxnSpLocks/>
                <a:stCxn id="9337" idx="3"/>
                <a:endCxn id="9338" idx="1"/>
              </p:cNvCxnSpPr>
              <p:nvPr/>
            </p:nvCxnSpPr>
            <p:spPr>
              <a:xfrm>
                <a:off x="2931395" y="1942073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40" name="直線單箭頭接點 9339">
                <a:extLst>
                  <a:ext uri="{FF2B5EF4-FFF2-40B4-BE49-F238E27FC236}">
                    <a16:creationId xmlns:a16="http://schemas.microsoft.com/office/drawing/2014/main" id="{FEDE895C-302D-CE64-3151-E5F201BC55F8}"/>
                  </a:ext>
                </a:extLst>
              </p:cNvPr>
              <p:cNvCxnSpPr>
                <a:cxnSpLocks/>
                <a:stCxn id="9338" idx="3"/>
              </p:cNvCxnSpPr>
              <p:nvPr/>
            </p:nvCxnSpPr>
            <p:spPr>
              <a:xfrm>
                <a:off x="3361222" y="1942073"/>
                <a:ext cx="16903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295" name="Google Shape;226;g2e08dfcfc38_0_24">
            <a:extLst>
              <a:ext uri="{FF2B5EF4-FFF2-40B4-BE49-F238E27FC236}">
                <a16:creationId xmlns:a16="http://schemas.microsoft.com/office/drawing/2014/main" id="{B71CBD65-DC55-812B-55F1-6A75695A5E1C}"/>
              </a:ext>
            </a:extLst>
          </p:cNvPr>
          <p:cNvSpPr txBox="1">
            <a:spLocks/>
          </p:cNvSpPr>
          <p:nvPr/>
        </p:nvSpPr>
        <p:spPr>
          <a:xfrm>
            <a:off x="5668221" y="1499054"/>
            <a:ext cx="2146512" cy="582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Font typeface="Noto Sans Symbols"/>
              <a:buNone/>
            </a:pPr>
            <a:r>
              <a:rPr lang="en-US" altLang="zh-TW" sz="1600" dirty="0"/>
              <a:t>2. Forward layer 0, 1 </a:t>
            </a:r>
            <a:br>
              <a:rPr lang="en-US" altLang="zh-TW" sz="1600" dirty="0"/>
            </a:br>
            <a:r>
              <a:rPr lang="en-US" altLang="zh-TW" sz="1600" dirty="0"/>
              <a:t>on all GPUs</a:t>
            </a:r>
            <a:endParaRPr lang="en-US" sz="1600" dirty="0"/>
          </a:p>
        </p:txBody>
      </p:sp>
      <p:grpSp>
        <p:nvGrpSpPr>
          <p:cNvPr id="10300" name="群組 10299">
            <a:extLst>
              <a:ext uri="{FF2B5EF4-FFF2-40B4-BE49-F238E27FC236}">
                <a16:creationId xmlns:a16="http://schemas.microsoft.com/office/drawing/2014/main" id="{7D995A2A-BA5A-C1F3-ECF8-A3DD697553AC}"/>
              </a:ext>
            </a:extLst>
          </p:cNvPr>
          <p:cNvGrpSpPr/>
          <p:nvPr/>
        </p:nvGrpSpPr>
        <p:grpSpPr>
          <a:xfrm>
            <a:off x="9017354" y="4493498"/>
            <a:ext cx="1844702" cy="2067215"/>
            <a:chOff x="9509098" y="4493498"/>
            <a:chExt cx="1844702" cy="2067215"/>
          </a:xfrm>
        </p:grpSpPr>
        <p:sp>
          <p:nvSpPr>
            <p:cNvPr id="10301" name="矩形 10300">
              <a:extLst>
                <a:ext uri="{FF2B5EF4-FFF2-40B4-BE49-F238E27FC236}">
                  <a16:creationId xmlns:a16="http://schemas.microsoft.com/office/drawing/2014/main" id="{701875D2-9082-1B72-9AD9-6DD4D52E3D6B}"/>
                </a:ext>
              </a:extLst>
            </p:cNvPr>
            <p:cNvSpPr/>
            <p:nvPr/>
          </p:nvSpPr>
          <p:spPr>
            <a:xfrm>
              <a:off x="9785231" y="5111232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02" name="矩形 10301">
              <a:extLst>
                <a:ext uri="{FF2B5EF4-FFF2-40B4-BE49-F238E27FC236}">
                  <a16:creationId xmlns:a16="http://schemas.microsoft.com/office/drawing/2014/main" id="{31FF248E-A192-C57E-049C-D459F727096A}"/>
                </a:ext>
              </a:extLst>
            </p:cNvPr>
            <p:cNvSpPr/>
            <p:nvPr/>
          </p:nvSpPr>
          <p:spPr>
            <a:xfrm>
              <a:off x="9875814" y="5111232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03" name="矩形 10302">
              <a:extLst>
                <a:ext uri="{FF2B5EF4-FFF2-40B4-BE49-F238E27FC236}">
                  <a16:creationId xmlns:a16="http://schemas.microsoft.com/office/drawing/2014/main" id="{4BEADE98-89B3-744E-190F-F8D6EF00B3C7}"/>
                </a:ext>
              </a:extLst>
            </p:cNvPr>
            <p:cNvSpPr/>
            <p:nvPr/>
          </p:nvSpPr>
          <p:spPr>
            <a:xfrm>
              <a:off x="9785231" y="5201815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04" name="矩形 10303">
              <a:extLst>
                <a:ext uri="{FF2B5EF4-FFF2-40B4-BE49-F238E27FC236}">
                  <a16:creationId xmlns:a16="http://schemas.microsoft.com/office/drawing/2014/main" id="{74C17918-BE65-12F4-3D0B-C189D51B7D3A}"/>
                </a:ext>
              </a:extLst>
            </p:cNvPr>
            <p:cNvSpPr/>
            <p:nvPr/>
          </p:nvSpPr>
          <p:spPr>
            <a:xfrm>
              <a:off x="9875814" y="5201815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05" name="矩形 10304">
              <a:extLst>
                <a:ext uri="{FF2B5EF4-FFF2-40B4-BE49-F238E27FC236}">
                  <a16:creationId xmlns:a16="http://schemas.microsoft.com/office/drawing/2014/main" id="{0065885A-22BD-D4A2-76A9-C87CD50D69D4}"/>
                </a:ext>
              </a:extLst>
            </p:cNvPr>
            <p:cNvSpPr/>
            <p:nvPr/>
          </p:nvSpPr>
          <p:spPr>
            <a:xfrm>
              <a:off x="9785231" y="529239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06" name="矩形 10305">
              <a:extLst>
                <a:ext uri="{FF2B5EF4-FFF2-40B4-BE49-F238E27FC236}">
                  <a16:creationId xmlns:a16="http://schemas.microsoft.com/office/drawing/2014/main" id="{806C41DA-C414-9D7E-7EFC-040218BE29EA}"/>
                </a:ext>
              </a:extLst>
            </p:cNvPr>
            <p:cNvSpPr/>
            <p:nvPr/>
          </p:nvSpPr>
          <p:spPr>
            <a:xfrm>
              <a:off x="9875814" y="529239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07" name="矩形 10306">
              <a:extLst>
                <a:ext uri="{FF2B5EF4-FFF2-40B4-BE49-F238E27FC236}">
                  <a16:creationId xmlns:a16="http://schemas.microsoft.com/office/drawing/2014/main" id="{EEB40D6A-F68A-FEB2-80FE-D6CCD9600390}"/>
                </a:ext>
              </a:extLst>
            </p:cNvPr>
            <p:cNvSpPr/>
            <p:nvPr/>
          </p:nvSpPr>
          <p:spPr>
            <a:xfrm>
              <a:off x="9785231" y="538298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08" name="矩形 10307">
              <a:extLst>
                <a:ext uri="{FF2B5EF4-FFF2-40B4-BE49-F238E27FC236}">
                  <a16:creationId xmlns:a16="http://schemas.microsoft.com/office/drawing/2014/main" id="{41512EC7-98AB-FE19-4D34-56ED170FCB29}"/>
                </a:ext>
              </a:extLst>
            </p:cNvPr>
            <p:cNvSpPr/>
            <p:nvPr/>
          </p:nvSpPr>
          <p:spPr>
            <a:xfrm>
              <a:off x="9875814" y="538298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09" name="矩形 10308">
              <a:extLst>
                <a:ext uri="{FF2B5EF4-FFF2-40B4-BE49-F238E27FC236}">
                  <a16:creationId xmlns:a16="http://schemas.microsoft.com/office/drawing/2014/main" id="{B8CBC151-06BA-CD00-B55C-2B721EDB2BFA}"/>
                </a:ext>
              </a:extLst>
            </p:cNvPr>
            <p:cNvSpPr/>
            <p:nvPr/>
          </p:nvSpPr>
          <p:spPr>
            <a:xfrm>
              <a:off x="9785231" y="547364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10" name="矩形 10309">
              <a:extLst>
                <a:ext uri="{FF2B5EF4-FFF2-40B4-BE49-F238E27FC236}">
                  <a16:creationId xmlns:a16="http://schemas.microsoft.com/office/drawing/2014/main" id="{E403076D-DDBE-665B-40A7-A6B4E3134925}"/>
                </a:ext>
              </a:extLst>
            </p:cNvPr>
            <p:cNvSpPr/>
            <p:nvPr/>
          </p:nvSpPr>
          <p:spPr>
            <a:xfrm>
              <a:off x="9875814" y="547364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11" name="矩形 10310">
              <a:extLst>
                <a:ext uri="{FF2B5EF4-FFF2-40B4-BE49-F238E27FC236}">
                  <a16:creationId xmlns:a16="http://schemas.microsoft.com/office/drawing/2014/main" id="{8648BDCB-702A-1FD1-076C-44C3C321E978}"/>
                </a:ext>
              </a:extLst>
            </p:cNvPr>
            <p:cNvSpPr/>
            <p:nvPr/>
          </p:nvSpPr>
          <p:spPr>
            <a:xfrm>
              <a:off x="9785231" y="556422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12" name="矩形 10311">
              <a:extLst>
                <a:ext uri="{FF2B5EF4-FFF2-40B4-BE49-F238E27FC236}">
                  <a16:creationId xmlns:a16="http://schemas.microsoft.com/office/drawing/2014/main" id="{05C83523-C9A1-1F52-8C82-4FACF3790143}"/>
                </a:ext>
              </a:extLst>
            </p:cNvPr>
            <p:cNvSpPr/>
            <p:nvPr/>
          </p:nvSpPr>
          <p:spPr>
            <a:xfrm>
              <a:off x="9875814" y="556422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13" name="矩形 10312">
              <a:extLst>
                <a:ext uri="{FF2B5EF4-FFF2-40B4-BE49-F238E27FC236}">
                  <a16:creationId xmlns:a16="http://schemas.microsoft.com/office/drawing/2014/main" id="{F195D6BA-61D1-22E3-0A60-5D88E13B2666}"/>
                </a:ext>
              </a:extLst>
            </p:cNvPr>
            <p:cNvSpPr/>
            <p:nvPr/>
          </p:nvSpPr>
          <p:spPr>
            <a:xfrm>
              <a:off x="9785231" y="565480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14" name="矩形 10313">
              <a:extLst>
                <a:ext uri="{FF2B5EF4-FFF2-40B4-BE49-F238E27FC236}">
                  <a16:creationId xmlns:a16="http://schemas.microsoft.com/office/drawing/2014/main" id="{F279F827-59C6-C192-2F5E-5FF9D8680D59}"/>
                </a:ext>
              </a:extLst>
            </p:cNvPr>
            <p:cNvSpPr/>
            <p:nvPr/>
          </p:nvSpPr>
          <p:spPr>
            <a:xfrm>
              <a:off x="9875814" y="565480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15" name="矩形 10314">
              <a:extLst>
                <a:ext uri="{FF2B5EF4-FFF2-40B4-BE49-F238E27FC236}">
                  <a16:creationId xmlns:a16="http://schemas.microsoft.com/office/drawing/2014/main" id="{BF45F97E-9409-13C5-006D-BE8D67A9750F}"/>
                </a:ext>
              </a:extLst>
            </p:cNvPr>
            <p:cNvSpPr/>
            <p:nvPr/>
          </p:nvSpPr>
          <p:spPr>
            <a:xfrm>
              <a:off x="9785231" y="574539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16" name="矩形 10315">
              <a:extLst>
                <a:ext uri="{FF2B5EF4-FFF2-40B4-BE49-F238E27FC236}">
                  <a16:creationId xmlns:a16="http://schemas.microsoft.com/office/drawing/2014/main" id="{07018873-153A-7EBD-BABF-019C828AB967}"/>
                </a:ext>
              </a:extLst>
            </p:cNvPr>
            <p:cNvSpPr/>
            <p:nvPr/>
          </p:nvSpPr>
          <p:spPr>
            <a:xfrm>
              <a:off x="9875814" y="574539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17" name="矩形 10316">
              <a:extLst>
                <a:ext uri="{FF2B5EF4-FFF2-40B4-BE49-F238E27FC236}">
                  <a16:creationId xmlns:a16="http://schemas.microsoft.com/office/drawing/2014/main" id="{6F133677-A4C6-5F89-257C-9244D9472EB0}"/>
                </a:ext>
              </a:extLst>
            </p:cNvPr>
            <p:cNvSpPr/>
            <p:nvPr/>
          </p:nvSpPr>
          <p:spPr>
            <a:xfrm>
              <a:off x="9785231" y="583605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18" name="矩形 10317">
              <a:extLst>
                <a:ext uri="{FF2B5EF4-FFF2-40B4-BE49-F238E27FC236}">
                  <a16:creationId xmlns:a16="http://schemas.microsoft.com/office/drawing/2014/main" id="{A54EEF64-AA4A-6E52-844C-07B5404E4B67}"/>
                </a:ext>
              </a:extLst>
            </p:cNvPr>
            <p:cNvSpPr/>
            <p:nvPr/>
          </p:nvSpPr>
          <p:spPr>
            <a:xfrm>
              <a:off x="9875814" y="583605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19" name="矩形 10318">
              <a:extLst>
                <a:ext uri="{FF2B5EF4-FFF2-40B4-BE49-F238E27FC236}">
                  <a16:creationId xmlns:a16="http://schemas.microsoft.com/office/drawing/2014/main" id="{7F0E3065-1DCF-8CB8-5628-95E71BD6E738}"/>
                </a:ext>
              </a:extLst>
            </p:cNvPr>
            <p:cNvSpPr/>
            <p:nvPr/>
          </p:nvSpPr>
          <p:spPr>
            <a:xfrm>
              <a:off x="9785231" y="592663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20" name="矩形 10319">
              <a:extLst>
                <a:ext uri="{FF2B5EF4-FFF2-40B4-BE49-F238E27FC236}">
                  <a16:creationId xmlns:a16="http://schemas.microsoft.com/office/drawing/2014/main" id="{E0ED677C-568D-6FCA-3910-17B6578C5115}"/>
                </a:ext>
              </a:extLst>
            </p:cNvPr>
            <p:cNvSpPr/>
            <p:nvPr/>
          </p:nvSpPr>
          <p:spPr>
            <a:xfrm>
              <a:off x="9875814" y="592663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21" name="矩形 10320">
              <a:extLst>
                <a:ext uri="{FF2B5EF4-FFF2-40B4-BE49-F238E27FC236}">
                  <a16:creationId xmlns:a16="http://schemas.microsoft.com/office/drawing/2014/main" id="{23DF15D8-6164-FC62-F068-50B9DF82EF7D}"/>
                </a:ext>
              </a:extLst>
            </p:cNvPr>
            <p:cNvSpPr/>
            <p:nvPr/>
          </p:nvSpPr>
          <p:spPr>
            <a:xfrm>
              <a:off x="9785231" y="601721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22" name="矩形 10321">
              <a:extLst>
                <a:ext uri="{FF2B5EF4-FFF2-40B4-BE49-F238E27FC236}">
                  <a16:creationId xmlns:a16="http://schemas.microsoft.com/office/drawing/2014/main" id="{E15C113C-F53F-8925-8368-CAF088955B05}"/>
                </a:ext>
              </a:extLst>
            </p:cNvPr>
            <p:cNvSpPr/>
            <p:nvPr/>
          </p:nvSpPr>
          <p:spPr>
            <a:xfrm>
              <a:off x="9875814" y="601721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23" name="矩形 10322">
              <a:extLst>
                <a:ext uri="{FF2B5EF4-FFF2-40B4-BE49-F238E27FC236}">
                  <a16:creationId xmlns:a16="http://schemas.microsoft.com/office/drawing/2014/main" id="{B8EF5972-9169-0746-8147-D0C2432437BA}"/>
                </a:ext>
              </a:extLst>
            </p:cNvPr>
            <p:cNvSpPr/>
            <p:nvPr/>
          </p:nvSpPr>
          <p:spPr>
            <a:xfrm>
              <a:off x="9785231" y="610780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24" name="矩形 10323">
              <a:extLst>
                <a:ext uri="{FF2B5EF4-FFF2-40B4-BE49-F238E27FC236}">
                  <a16:creationId xmlns:a16="http://schemas.microsoft.com/office/drawing/2014/main" id="{C03686D3-3D22-73A5-A363-65FF7B8EA888}"/>
                </a:ext>
              </a:extLst>
            </p:cNvPr>
            <p:cNvSpPr/>
            <p:nvPr/>
          </p:nvSpPr>
          <p:spPr>
            <a:xfrm>
              <a:off x="9875814" y="610780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25" name="矩形 10324">
              <a:extLst>
                <a:ext uri="{FF2B5EF4-FFF2-40B4-BE49-F238E27FC236}">
                  <a16:creationId xmlns:a16="http://schemas.microsoft.com/office/drawing/2014/main" id="{67A42326-9B83-C2BF-CEF7-FC84626BACF5}"/>
                </a:ext>
              </a:extLst>
            </p:cNvPr>
            <p:cNvSpPr/>
            <p:nvPr/>
          </p:nvSpPr>
          <p:spPr>
            <a:xfrm>
              <a:off x="9965139" y="5111232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26" name="矩形 10325">
              <a:extLst>
                <a:ext uri="{FF2B5EF4-FFF2-40B4-BE49-F238E27FC236}">
                  <a16:creationId xmlns:a16="http://schemas.microsoft.com/office/drawing/2014/main" id="{B997EC4F-DDC3-208A-8C55-09CBC3800064}"/>
                </a:ext>
              </a:extLst>
            </p:cNvPr>
            <p:cNvSpPr/>
            <p:nvPr/>
          </p:nvSpPr>
          <p:spPr>
            <a:xfrm>
              <a:off x="10055722" y="5111232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27" name="矩形 10326">
              <a:extLst>
                <a:ext uri="{FF2B5EF4-FFF2-40B4-BE49-F238E27FC236}">
                  <a16:creationId xmlns:a16="http://schemas.microsoft.com/office/drawing/2014/main" id="{E9C0B5CA-BCF8-D3DA-62B2-F62A4D0FB8FE}"/>
                </a:ext>
              </a:extLst>
            </p:cNvPr>
            <p:cNvSpPr/>
            <p:nvPr/>
          </p:nvSpPr>
          <p:spPr>
            <a:xfrm>
              <a:off x="9965139" y="5201815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28" name="矩形 10327">
              <a:extLst>
                <a:ext uri="{FF2B5EF4-FFF2-40B4-BE49-F238E27FC236}">
                  <a16:creationId xmlns:a16="http://schemas.microsoft.com/office/drawing/2014/main" id="{62AAB74C-66CC-C655-EF4E-5AC918B230B6}"/>
                </a:ext>
              </a:extLst>
            </p:cNvPr>
            <p:cNvSpPr/>
            <p:nvPr/>
          </p:nvSpPr>
          <p:spPr>
            <a:xfrm>
              <a:off x="10055722" y="5201815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29" name="矩形 10328">
              <a:extLst>
                <a:ext uri="{FF2B5EF4-FFF2-40B4-BE49-F238E27FC236}">
                  <a16:creationId xmlns:a16="http://schemas.microsoft.com/office/drawing/2014/main" id="{61630A70-B15E-406F-75AF-4857396C987B}"/>
                </a:ext>
              </a:extLst>
            </p:cNvPr>
            <p:cNvSpPr/>
            <p:nvPr/>
          </p:nvSpPr>
          <p:spPr>
            <a:xfrm>
              <a:off x="9965139" y="529239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30" name="矩形 10329">
              <a:extLst>
                <a:ext uri="{FF2B5EF4-FFF2-40B4-BE49-F238E27FC236}">
                  <a16:creationId xmlns:a16="http://schemas.microsoft.com/office/drawing/2014/main" id="{0852C28D-C213-F13B-36E3-C62D69624B78}"/>
                </a:ext>
              </a:extLst>
            </p:cNvPr>
            <p:cNvSpPr/>
            <p:nvPr/>
          </p:nvSpPr>
          <p:spPr>
            <a:xfrm>
              <a:off x="10055722" y="529239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31" name="矩形 10330">
              <a:extLst>
                <a:ext uri="{FF2B5EF4-FFF2-40B4-BE49-F238E27FC236}">
                  <a16:creationId xmlns:a16="http://schemas.microsoft.com/office/drawing/2014/main" id="{0AD326BE-F198-2B2B-5147-DC6DF88FEF6E}"/>
                </a:ext>
              </a:extLst>
            </p:cNvPr>
            <p:cNvSpPr/>
            <p:nvPr/>
          </p:nvSpPr>
          <p:spPr>
            <a:xfrm>
              <a:off x="9965139" y="538298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32" name="矩形 10331">
              <a:extLst>
                <a:ext uri="{FF2B5EF4-FFF2-40B4-BE49-F238E27FC236}">
                  <a16:creationId xmlns:a16="http://schemas.microsoft.com/office/drawing/2014/main" id="{828CFF5C-F6E3-D3F8-419C-D5E890101FC9}"/>
                </a:ext>
              </a:extLst>
            </p:cNvPr>
            <p:cNvSpPr/>
            <p:nvPr/>
          </p:nvSpPr>
          <p:spPr>
            <a:xfrm>
              <a:off x="10055722" y="538298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33" name="矩形 10332">
              <a:extLst>
                <a:ext uri="{FF2B5EF4-FFF2-40B4-BE49-F238E27FC236}">
                  <a16:creationId xmlns:a16="http://schemas.microsoft.com/office/drawing/2014/main" id="{C09934F1-027F-0028-88AB-BE95AEC1D8C3}"/>
                </a:ext>
              </a:extLst>
            </p:cNvPr>
            <p:cNvSpPr/>
            <p:nvPr/>
          </p:nvSpPr>
          <p:spPr>
            <a:xfrm>
              <a:off x="9965139" y="547364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34" name="矩形 10333">
              <a:extLst>
                <a:ext uri="{FF2B5EF4-FFF2-40B4-BE49-F238E27FC236}">
                  <a16:creationId xmlns:a16="http://schemas.microsoft.com/office/drawing/2014/main" id="{CBC4895E-425C-E069-6EE1-F338048382F5}"/>
                </a:ext>
              </a:extLst>
            </p:cNvPr>
            <p:cNvSpPr/>
            <p:nvPr/>
          </p:nvSpPr>
          <p:spPr>
            <a:xfrm>
              <a:off x="10055722" y="547364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35" name="矩形 10334">
              <a:extLst>
                <a:ext uri="{FF2B5EF4-FFF2-40B4-BE49-F238E27FC236}">
                  <a16:creationId xmlns:a16="http://schemas.microsoft.com/office/drawing/2014/main" id="{B8F03879-C5A1-030C-EB36-952B68D7525F}"/>
                </a:ext>
              </a:extLst>
            </p:cNvPr>
            <p:cNvSpPr/>
            <p:nvPr/>
          </p:nvSpPr>
          <p:spPr>
            <a:xfrm>
              <a:off x="9965139" y="556422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36" name="矩形 10335">
              <a:extLst>
                <a:ext uri="{FF2B5EF4-FFF2-40B4-BE49-F238E27FC236}">
                  <a16:creationId xmlns:a16="http://schemas.microsoft.com/office/drawing/2014/main" id="{9FAB3911-49B8-87C9-8C92-9596F5626C61}"/>
                </a:ext>
              </a:extLst>
            </p:cNvPr>
            <p:cNvSpPr/>
            <p:nvPr/>
          </p:nvSpPr>
          <p:spPr>
            <a:xfrm>
              <a:off x="10055722" y="556422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37" name="矩形 10336">
              <a:extLst>
                <a:ext uri="{FF2B5EF4-FFF2-40B4-BE49-F238E27FC236}">
                  <a16:creationId xmlns:a16="http://schemas.microsoft.com/office/drawing/2014/main" id="{51CFAD25-5474-EFC0-6867-D8531FE9E5A1}"/>
                </a:ext>
              </a:extLst>
            </p:cNvPr>
            <p:cNvSpPr/>
            <p:nvPr/>
          </p:nvSpPr>
          <p:spPr>
            <a:xfrm>
              <a:off x="9965139" y="565480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38" name="矩形 10337">
              <a:extLst>
                <a:ext uri="{FF2B5EF4-FFF2-40B4-BE49-F238E27FC236}">
                  <a16:creationId xmlns:a16="http://schemas.microsoft.com/office/drawing/2014/main" id="{4B8FA777-1A40-BB46-0FAC-3DE4B379DADB}"/>
                </a:ext>
              </a:extLst>
            </p:cNvPr>
            <p:cNvSpPr/>
            <p:nvPr/>
          </p:nvSpPr>
          <p:spPr>
            <a:xfrm>
              <a:off x="10055722" y="565480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39" name="矩形 10338">
              <a:extLst>
                <a:ext uri="{FF2B5EF4-FFF2-40B4-BE49-F238E27FC236}">
                  <a16:creationId xmlns:a16="http://schemas.microsoft.com/office/drawing/2014/main" id="{4B79732B-70CC-A1F7-B157-25EA9BF7A29E}"/>
                </a:ext>
              </a:extLst>
            </p:cNvPr>
            <p:cNvSpPr/>
            <p:nvPr/>
          </p:nvSpPr>
          <p:spPr>
            <a:xfrm>
              <a:off x="9965139" y="574539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40" name="矩形 10339">
              <a:extLst>
                <a:ext uri="{FF2B5EF4-FFF2-40B4-BE49-F238E27FC236}">
                  <a16:creationId xmlns:a16="http://schemas.microsoft.com/office/drawing/2014/main" id="{2E25C138-FDA7-E40E-D598-D7A1C962467C}"/>
                </a:ext>
              </a:extLst>
            </p:cNvPr>
            <p:cNvSpPr/>
            <p:nvPr/>
          </p:nvSpPr>
          <p:spPr>
            <a:xfrm>
              <a:off x="10055722" y="574539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41" name="矩形 10340">
              <a:extLst>
                <a:ext uri="{FF2B5EF4-FFF2-40B4-BE49-F238E27FC236}">
                  <a16:creationId xmlns:a16="http://schemas.microsoft.com/office/drawing/2014/main" id="{F9512B0B-CBAC-F5B2-FA01-F8FA09DACE87}"/>
                </a:ext>
              </a:extLst>
            </p:cNvPr>
            <p:cNvSpPr/>
            <p:nvPr/>
          </p:nvSpPr>
          <p:spPr>
            <a:xfrm>
              <a:off x="9965139" y="583605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42" name="矩形 10341">
              <a:extLst>
                <a:ext uri="{FF2B5EF4-FFF2-40B4-BE49-F238E27FC236}">
                  <a16:creationId xmlns:a16="http://schemas.microsoft.com/office/drawing/2014/main" id="{D705C87D-52A7-1118-240A-46A76D9B5AD7}"/>
                </a:ext>
              </a:extLst>
            </p:cNvPr>
            <p:cNvSpPr/>
            <p:nvPr/>
          </p:nvSpPr>
          <p:spPr>
            <a:xfrm>
              <a:off x="10055722" y="583605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43" name="矩形 10342">
              <a:extLst>
                <a:ext uri="{FF2B5EF4-FFF2-40B4-BE49-F238E27FC236}">
                  <a16:creationId xmlns:a16="http://schemas.microsoft.com/office/drawing/2014/main" id="{96B47057-FF8D-B046-41EA-0C3109D2E273}"/>
                </a:ext>
              </a:extLst>
            </p:cNvPr>
            <p:cNvSpPr/>
            <p:nvPr/>
          </p:nvSpPr>
          <p:spPr>
            <a:xfrm>
              <a:off x="9965139" y="592663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44" name="矩形 10343">
              <a:extLst>
                <a:ext uri="{FF2B5EF4-FFF2-40B4-BE49-F238E27FC236}">
                  <a16:creationId xmlns:a16="http://schemas.microsoft.com/office/drawing/2014/main" id="{1F44A7BF-E545-7AFF-3A65-F20DF34C7DCC}"/>
                </a:ext>
              </a:extLst>
            </p:cNvPr>
            <p:cNvSpPr/>
            <p:nvPr/>
          </p:nvSpPr>
          <p:spPr>
            <a:xfrm>
              <a:off x="10055722" y="592663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45" name="矩形 10344">
              <a:extLst>
                <a:ext uri="{FF2B5EF4-FFF2-40B4-BE49-F238E27FC236}">
                  <a16:creationId xmlns:a16="http://schemas.microsoft.com/office/drawing/2014/main" id="{C3C58753-FC26-1F2B-7D7F-395C1F449847}"/>
                </a:ext>
              </a:extLst>
            </p:cNvPr>
            <p:cNvSpPr/>
            <p:nvPr/>
          </p:nvSpPr>
          <p:spPr>
            <a:xfrm>
              <a:off x="9965139" y="601721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46" name="矩形 10345">
              <a:extLst>
                <a:ext uri="{FF2B5EF4-FFF2-40B4-BE49-F238E27FC236}">
                  <a16:creationId xmlns:a16="http://schemas.microsoft.com/office/drawing/2014/main" id="{40BD0E07-336C-0276-8259-8CE91EC6D069}"/>
                </a:ext>
              </a:extLst>
            </p:cNvPr>
            <p:cNvSpPr/>
            <p:nvPr/>
          </p:nvSpPr>
          <p:spPr>
            <a:xfrm>
              <a:off x="10055722" y="601721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47" name="矩形 10346">
              <a:extLst>
                <a:ext uri="{FF2B5EF4-FFF2-40B4-BE49-F238E27FC236}">
                  <a16:creationId xmlns:a16="http://schemas.microsoft.com/office/drawing/2014/main" id="{5CB7AD2E-5EAF-F047-966E-1DD3E3A9BE99}"/>
                </a:ext>
              </a:extLst>
            </p:cNvPr>
            <p:cNvSpPr/>
            <p:nvPr/>
          </p:nvSpPr>
          <p:spPr>
            <a:xfrm>
              <a:off x="9965139" y="610780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48" name="矩形 10347">
              <a:extLst>
                <a:ext uri="{FF2B5EF4-FFF2-40B4-BE49-F238E27FC236}">
                  <a16:creationId xmlns:a16="http://schemas.microsoft.com/office/drawing/2014/main" id="{9BE7C331-654C-1CCA-21DB-565927663601}"/>
                </a:ext>
              </a:extLst>
            </p:cNvPr>
            <p:cNvSpPr/>
            <p:nvPr/>
          </p:nvSpPr>
          <p:spPr>
            <a:xfrm>
              <a:off x="10055722" y="610780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49" name="矩形 10348">
              <a:extLst>
                <a:ext uri="{FF2B5EF4-FFF2-40B4-BE49-F238E27FC236}">
                  <a16:creationId xmlns:a16="http://schemas.microsoft.com/office/drawing/2014/main" id="{C3E2852D-BBF1-68D4-0B83-27C352BABD61}"/>
                </a:ext>
              </a:extLst>
            </p:cNvPr>
            <p:cNvSpPr/>
            <p:nvPr/>
          </p:nvSpPr>
          <p:spPr>
            <a:xfrm>
              <a:off x="10145047" y="5111232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50" name="矩形 10349">
              <a:extLst>
                <a:ext uri="{FF2B5EF4-FFF2-40B4-BE49-F238E27FC236}">
                  <a16:creationId xmlns:a16="http://schemas.microsoft.com/office/drawing/2014/main" id="{EAC21358-E305-2795-EA78-03FE763D4E4C}"/>
                </a:ext>
              </a:extLst>
            </p:cNvPr>
            <p:cNvSpPr/>
            <p:nvPr/>
          </p:nvSpPr>
          <p:spPr>
            <a:xfrm>
              <a:off x="10235630" y="5111232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51" name="矩形 10350">
              <a:extLst>
                <a:ext uri="{FF2B5EF4-FFF2-40B4-BE49-F238E27FC236}">
                  <a16:creationId xmlns:a16="http://schemas.microsoft.com/office/drawing/2014/main" id="{7C8AD4F0-0F28-9823-EC86-9CB63C36BC30}"/>
                </a:ext>
              </a:extLst>
            </p:cNvPr>
            <p:cNvSpPr/>
            <p:nvPr/>
          </p:nvSpPr>
          <p:spPr>
            <a:xfrm>
              <a:off x="10145047" y="5201815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52" name="矩形 10351">
              <a:extLst>
                <a:ext uri="{FF2B5EF4-FFF2-40B4-BE49-F238E27FC236}">
                  <a16:creationId xmlns:a16="http://schemas.microsoft.com/office/drawing/2014/main" id="{3E6EF36B-1A4F-AC11-1616-E4750021245F}"/>
                </a:ext>
              </a:extLst>
            </p:cNvPr>
            <p:cNvSpPr/>
            <p:nvPr/>
          </p:nvSpPr>
          <p:spPr>
            <a:xfrm>
              <a:off x="10235630" y="5201815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53" name="矩形 10352">
              <a:extLst>
                <a:ext uri="{FF2B5EF4-FFF2-40B4-BE49-F238E27FC236}">
                  <a16:creationId xmlns:a16="http://schemas.microsoft.com/office/drawing/2014/main" id="{12FDC518-8440-693E-3620-8C2AC7E5BE9B}"/>
                </a:ext>
              </a:extLst>
            </p:cNvPr>
            <p:cNvSpPr/>
            <p:nvPr/>
          </p:nvSpPr>
          <p:spPr>
            <a:xfrm>
              <a:off x="10145047" y="529239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54" name="矩形 10353">
              <a:extLst>
                <a:ext uri="{FF2B5EF4-FFF2-40B4-BE49-F238E27FC236}">
                  <a16:creationId xmlns:a16="http://schemas.microsoft.com/office/drawing/2014/main" id="{2DFE489A-5CB6-4429-EB9D-586BC0E5CC10}"/>
                </a:ext>
              </a:extLst>
            </p:cNvPr>
            <p:cNvSpPr/>
            <p:nvPr/>
          </p:nvSpPr>
          <p:spPr>
            <a:xfrm>
              <a:off x="10235630" y="529239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55" name="矩形 10354">
              <a:extLst>
                <a:ext uri="{FF2B5EF4-FFF2-40B4-BE49-F238E27FC236}">
                  <a16:creationId xmlns:a16="http://schemas.microsoft.com/office/drawing/2014/main" id="{30D7172A-A3D6-385D-5D8F-13C279834E6B}"/>
                </a:ext>
              </a:extLst>
            </p:cNvPr>
            <p:cNvSpPr/>
            <p:nvPr/>
          </p:nvSpPr>
          <p:spPr>
            <a:xfrm>
              <a:off x="10145047" y="538298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56" name="矩形 10355">
              <a:extLst>
                <a:ext uri="{FF2B5EF4-FFF2-40B4-BE49-F238E27FC236}">
                  <a16:creationId xmlns:a16="http://schemas.microsoft.com/office/drawing/2014/main" id="{DC3A37BA-BFA6-0B0A-DC9D-E2066DB72D28}"/>
                </a:ext>
              </a:extLst>
            </p:cNvPr>
            <p:cNvSpPr/>
            <p:nvPr/>
          </p:nvSpPr>
          <p:spPr>
            <a:xfrm>
              <a:off x="10235630" y="538298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57" name="矩形 10356">
              <a:extLst>
                <a:ext uri="{FF2B5EF4-FFF2-40B4-BE49-F238E27FC236}">
                  <a16:creationId xmlns:a16="http://schemas.microsoft.com/office/drawing/2014/main" id="{AF5D25AE-0B3F-C8C9-BF17-4C97C5E47B5A}"/>
                </a:ext>
              </a:extLst>
            </p:cNvPr>
            <p:cNvSpPr/>
            <p:nvPr/>
          </p:nvSpPr>
          <p:spPr>
            <a:xfrm>
              <a:off x="10145047" y="547364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58" name="矩形 10357">
              <a:extLst>
                <a:ext uri="{FF2B5EF4-FFF2-40B4-BE49-F238E27FC236}">
                  <a16:creationId xmlns:a16="http://schemas.microsoft.com/office/drawing/2014/main" id="{04BF8FAC-730E-8692-1327-5030880DA425}"/>
                </a:ext>
              </a:extLst>
            </p:cNvPr>
            <p:cNvSpPr/>
            <p:nvPr/>
          </p:nvSpPr>
          <p:spPr>
            <a:xfrm>
              <a:off x="10235630" y="547364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59" name="矩形 10358">
              <a:extLst>
                <a:ext uri="{FF2B5EF4-FFF2-40B4-BE49-F238E27FC236}">
                  <a16:creationId xmlns:a16="http://schemas.microsoft.com/office/drawing/2014/main" id="{0889E149-920E-C999-1731-5759B7B03FB8}"/>
                </a:ext>
              </a:extLst>
            </p:cNvPr>
            <p:cNvSpPr/>
            <p:nvPr/>
          </p:nvSpPr>
          <p:spPr>
            <a:xfrm>
              <a:off x="10145047" y="556422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60" name="矩形 10359">
              <a:extLst>
                <a:ext uri="{FF2B5EF4-FFF2-40B4-BE49-F238E27FC236}">
                  <a16:creationId xmlns:a16="http://schemas.microsoft.com/office/drawing/2014/main" id="{E6C9743B-C784-96F6-078F-7A63E21429DA}"/>
                </a:ext>
              </a:extLst>
            </p:cNvPr>
            <p:cNvSpPr/>
            <p:nvPr/>
          </p:nvSpPr>
          <p:spPr>
            <a:xfrm>
              <a:off x="10235630" y="556422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61" name="矩形 10360">
              <a:extLst>
                <a:ext uri="{FF2B5EF4-FFF2-40B4-BE49-F238E27FC236}">
                  <a16:creationId xmlns:a16="http://schemas.microsoft.com/office/drawing/2014/main" id="{D0F0AEB6-DF15-90AC-2B03-99A96EEE3EF7}"/>
                </a:ext>
              </a:extLst>
            </p:cNvPr>
            <p:cNvSpPr/>
            <p:nvPr/>
          </p:nvSpPr>
          <p:spPr>
            <a:xfrm>
              <a:off x="10145047" y="565480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62" name="矩形 10361">
              <a:extLst>
                <a:ext uri="{FF2B5EF4-FFF2-40B4-BE49-F238E27FC236}">
                  <a16:creationId xmlns:a16="http://schemas.microsoft.com/office/drawing/2014/main" id="{466F7E2F-E0F2-CB48-C9BE-3A553A6B037F}"/>
                </a:ext>
              </a:extLst>
            </p:cNvPr>
            <p:cNvSpPr/>
            <p:nvPr/>
          </p:nvSpPr>
          <p:spPr>
            <a:xfrm>
              <a:off x="10235630" y="565480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63" name="矩形 10362">
              <a:extLst>
                <a:ext uri="{FF2B5EF4-FFF2-40B4-BE49-F238E27FC236}">
                  <a16:creationId xmlns:a16="http://schemas.microsoft.com/office/drawing/2014/main" id="{85349C5B-E22C-53FA-5CAC-54D8DEF73700}"/>
                </a:ext>
              </a:extLst>
            </p:cNvPr>
            <p:cNvSpPr/>
            <p:nvPr/>
          </p:nvSpPr>
          <p:spPr>
            <a:xfrm>
              <a:off x="10145047" y="574539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64" name="矩形 10363">
              <a:extLst>
                <a:ext uri="{FF2B5EF4-FFF2-40B4-BE49-F238E27FC236}">
                  <a16:creationId xmlns:a16="http://schemas.microsoft.com/office/drawing/2014/main" id="{B371EE04-68F6-06A6-305E-B80552FB9422}"/>
                </a:ext>
              </a:extLst>
            </p:cNvPr>
            <p:cNvSpPr/>
            <p:nvPr/>
          </p:nvSpPr>
          <p:spPr>
            <a:xfrm>
              <a:off x="10235630" y="574539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65" name="矩形 10364">
              <a:extLst>
                <a:ext uri="{FF2B5EF4-FFF2-40B4-BE49-F238E27FC236}">
                  <a16:creationId xmlns:a16="http://schemas.microsoft.com/office/drawing/2014/main" id="{46BDA8FB-A5FD-C1FE-BBBF-2F8E8EA179A8}"/>
                </a:ext>
              </a:extLst>
            </p:cNvPr>
            <p:cNvSpPr/>
            <p:nvPr/>
          </p:nvSpPr>
          <p:spPr>
            <a:xfrm>
              <a:off x="10145047" y="583605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66" name="矩形 10365">
              <a:extLst>
                <a:ext uri="{FF2B5EF4-FFF2-40B4-BE49-F238E27FC236}">
                  <a16:creationId xmlns:a16="http://schemas.microsoft.com/office/drawing/2014/main" id="{E020BD7D-9232-A85E-26DC-882CE65BBC4F}"/>
                </a:ext>
              </a:extLst>
            </p:cNvPr>
            <p:cNvSpPr/>
            <p:nvPr/>
          </p:nvSpPr>
          <p:spPr>
            <a:xfrm>
              <a:off x="10235630" y="583605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67" name="矩形 10366">
              <a:extLst>
                <a:ext uri="{FF2B5EF4-FFF2-40B4-BE49-F238E27FC236}">
                  <a16:creationId xmlns:a16="http://schemas.microsoft.com/office/drawing/2014/main" id="{DC5376F1-E45E-35C9-565C-DA2827A1C4EF}"/>
                </a:ext>
              </a:extLst>
            </p:cNvPr>
            <p:cNvSpPr/>
            <p:nvPr/>
          </p:nvSpPr>
          <p:spPr>
            <a:xfrm>
              <a:off x="10145047" y="592663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68" name="矩形 10367">
              <a:extLst>
                <a:ext uri="{FF2B5EF4-FFF2-40B4-BE49-F238E27FC236}">
                  <a16:creationId xmlns:a16="http://schemas.microsoft.com/office/drawing/2014/main" id="{28A31505-315B-3A17-0ED2-FC77EDB2D33F}"/>
                </a:ext>
              </a:extLst>
            </p:cNvPr>
            <p:cNvSpPr/>
            <p:nvPr/>
          </p:nvSpPr>
          <p:spPr>
            <a:xfrm>
              <a:off x="10235630" y="592663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69" name="矩形 10368">
              <a:extLst>
                <a:ext uri="{FF2B5EF4-FFF2-40B4-BE49-F238E27FC236}">
                  <a16:creationId xmlns:a16="http://schemas.microsoft.com/office/drawing/2014/main" id="{7FEC4C04-60FE-06D3-B602-09BF15CAAA85}"/>
                </a:ext>
              </a:extLst>
            </p:cNvPr>
            <p:cNvSpPr/>
            <p:nvPr/>
          </p:nvSpPr>
          <p:spPr>
            <a:xfrm>
              <a:off x="10145047" y="601721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70" name="矩形 10369">
              <a:extLst>
                <a:ext uri="{FF2B5EF4-FFF2-40B4-BE49-F238E27FC236}">
                  <a16:creationId xmlns:a16="http://schemas.microsoft.com/office/drawing/2014/main" id="{F0C527EC-028E-B96E-1F26-1E447AE81BDF}"/>
                </a:ext>
              </a:extLst>
            </p:cNvPr>
            <p:cNvSpPr/>
            <p:nvPr/>
          </p:nvSpPr>
          <p:spPr>
            <a:xfrm>
              <a:off x="10235630" y="601721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71" name="矩形 10370">
              <a:extLst>
                <a:ext uri="{FF2B5EF4-FFF2-40B4-BE49-F238E27FC236}">
                  <a16:creationId xmlns:a16="http://schemas.microsoft.com/office/drawing/2014/main" id="{E624DA03-8A06-0BB0-C11A-80893600E2A5}"/>
                </a:ext>
              </a:extLst>
            </p:cNvPr>
            <p:cNvSpPr/>
            <p:nvPr/>
          </p:nvSpPr>
          <p:spPr>
            <a:xfrm>
              <a:off x="10145047" y="610780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72" name="矩形 10371">
              <a:extLst>
                <a:ext uri="{FF2B5EF4-FFF2-40B4-BE49-F238E27FC236}">
                  <a16:creationId xmlns:a16="http://schemas.microsoft.com/office/drawing/2014/main" id="{6A88AF4D-22A5-ADC6-084B-23FFD215140B}"/>
                </a:ext>
              </a:extLst>
            </p:cNvPr>
            <p:cNvSpPr/>
            <p:nvPr/>
          </p:nvSpPr>
          <p:spPr>
            <a:xfrm>
              <a:off x="10235630" y="610780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73" name="矩形 10372">
              <a:extLst>
                <a:ext uri="{FF2B5EF4-FFF2-40B4-BE49-F238E27FC236}">
                  <a16:creationId xmlns:a16="http://schemas.microsoft.com/office/drawing/2014/main" id="{784143B7-7CC9-7381-4E62-2C863B8216D2}"/>
                </a:ext>
              </a:extLst>
            </p:cNvPr>
            <p:cNvSpPr/>
            <p:nvPr/>
          </p:nvSpPr>
          <p:spPr>
            <a:xfrm>
              <a:off x="9604170" y="5111232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74" name="矩形 10373">
              <a:extLst>
                <a:ext uri="{FF2B5EF4-FFF2-40B4-BE49-F238E27FC236}">
                  <a16:creationId xmlns:a16="http://schemas.microsoft.com/office/drawing/2014/main" id="{E8713F86-8354-D761-ED00-3DD37FE9BAF0}"/>
                </a:ext>
              </a:extLst>
            </p:cNvPr>
            <p:cNvSpPr/>
            <p:nvPr/>
          </p:nvSpPr>
          <p:spPr>
            <a:xfrm>
              <a:off x="9694753" y="5111232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75" name="矩形 10374">
              <a:extLst>
                <a:ext uri="{FF2B5EF4-FFF2-40B4-BE49-F238E27FC236}">
                  <a16:creationId xmlns:a16="http://schemas.microsoft.com/office/drawing/2014/main" id="{D5CF29C8-BA5C-65F1-D1EB-FE17B9FF0E4E}"/>
                </a:ext>
              </a:extLst>
            </p:cNvPr>
            <p:cNvSpPr/>
            <p:nvPr/>
          </p:nvSpPr>
          <p:spPr>
            <a:xfrm>
              <a:off x="9604170" y="5201815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76" name="矩形 10375">
              <a:extLst>
                <a:ext uri="{FF2B5EF4-FFF2-40B4-BE49-F238E27FC236}">
                  <a16:creationId xmlns:a16="http://schemas.microsoft.com/office/drawing/2014/main" id="{380C0C98-7ECC-8767-1666-D41F29DCA0FF}"/>
                </a:ext>
              </a:extLst>
            </p:cNvPr>
            <p:cNvSpPr/>
            <p:nvPr/>
          </p:nvSpPr>
          <p:spPr>
            <a:xfrm>
              <a:off x="9694753" y="5201815"/>
              <a:ext cx="90582" cy="90582"/>
            </a:xfrm>
            <a:prstGeom prst="rect">
              <a:avLst/>
            </a:prstGeom>
            <a:solidFill>
              <a:srgbClr val="00AFEE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77" name="矩形 10376">
              <a:extLst>
                <a:ext uri="{FF2B5EF4-FFF2-40B4-BE49-F238E27FC236}">
                  <a16:creationId xmlns:a16="http://schemas.microsoft.com/office/drawing/2014/main" id="{82F355DF-CEEB-EFEA-23ED-13430883B96A}"/>
                </a:ext>
              </a:extLst>
            </p:cNvPr>
            <p:cNvSpPr/>
            <p:nvPr/>
          </p:nvSpPr>
          <p:spPr>
            <a:xfrm>
              <a:off x="9604170" y="529239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78" name="矩形 10377">
              <a:extLst>
                <a:ext uri="{FF2B5EF4-FFF2-40B4-BE49-F238E27FC236}">
                  <a16:creationId xmlns:a16="http://schemas.microsoft.com/office/drawing/2014/main" id="{A458215F-F445-B420-3D7C-5D47F41CC191}"/>
                </a:ext>
              </a:extLst>
            </p:cNvPr>
            <p:cNvSpPr/>
            <p:nvPr/>
          </p:nvSpPr>
          <p:spPr>
            <a:xfrm>
              <a:off x="9694753" y="529239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79" name="矩形 10378">
              <a:extLst>
                <a:ext uri="{FF2B5EF4-FFF2-40B4-BE49-F238E27FC236}">
                  <a16:creationId xmlns:a16="http://schemas.microsoft.com/office/drawing/2014/main" id="{0998E241-D17B-19C3-0939-D9C3E6D9FD87}"/>
                </a:ext>
              </a:extLst>
            </p:cNvPr>
            <p:cNvSpPr/>
            <p:nvPr/>
          </p:nvSpPr>
          <p:spPr>
            <a:xfrm>
              <a:off x="9604170" y="538298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80" name="矩形 10379">
              <a:extLst>
                <a:ext uri="{FF2B5EF4-FFF2-40B4-BE49-F238E27FC236}">
                  <a16:creationId xmlns:a16="http://schemas.microsoft.com/office/drawing/2014/main" id="{73418011-BCE4-3B9E-D472-CB3432F93693}"/>
                </a:ext>
              </a:extLst>
            </p:cNvPr>
            <p:cNvSpPr/>
            <p:nvPr/>
          </p:nvSpPr>
          <p:spPr>
            <a:xfrm>
              <a:off x="9694753" y="538298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81" name="矩形 10380">
              <a:extLst>
                <a:ext uri="{FF2B5EF4-FFF2-40B4-BE49-F238E27FC236}">
                  <a16:creationId xmlns:a16="http://schemas.microsoft.com/office/drawing/2014/main" id="{FC6857EA-389A-319C-516D-C4AAD9DBE1D2}"/>
                </a:ext>
              </a:extLst>
            </p:cNvPr>
            <p:cNvSpPr/>
            <p:nvPr/>
          </p:nvSpPr>
          <p:spPr>
            <a:xfrm>
              <a:off x="9604170" y="547364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82" name="矩形 10381">
              <a:extLst>
                <a:ext uri="{FF2B5EF4-FFF2-40B4-BE49-F238E27FC236}">
                  <a16:creationId xmlns:a16="http://schemas.microsoft.com/office/drawing/2014/main" id="{7084880F-54C1-6F31-1994-980805306FD7}"/>
                </a:ext>
              </a:extLst>
            </p:cNvPr>
            <p:cNvSpPr/>
            <p:nvPr/>
          </p:nvSpPr>
          <p:spPr>
            <a:xfrm>
              <a:off x="9694753" y="547364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83" name="矩形 10382">
              <a:extLst>
                <a:ext uri="{FF2B5EF4-FFF2-40B4-BE49-F238E27FC236}">
                  <a16:creationId xmlns:a16="http://schemas.microsoft.com/office/drawing/2014/main" id="{B6B74C37-4093-57A6-CEFF-A98E2595B555}"/>
                </a:ext>
              </a:extLst>
            </p:cNvPr>
            <p:cNvSpPr/>
            <p:nvPr/>
          </p:nvSpPr>
          <p:spPr>
            <a:xfrm>
              <a:off x="9604170" y="556422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84" name="矩形 10383">
              <a:extLst>
                <a:ext uri="{FF2B5EF4-FFF2-40B4-BE49-F238E27FC236}">
                  <a16:creationId xmlns:a16="http://schemas.microsoft.com/office/drawing/2014/main" id="{586851EF-DC03-046D-2FB3-6ED784E73807}"/>
                </a:ext>
              </a:extLst>
            </p:cNvPr>
            <p:cNvSpPr/>
            <p:nvPr/>
          </p:nvSpPr>
          <p:spPr>
            <a:xfrm>
              <a:off x="9694753" y="556422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85" name="矩形 10384">
              <a:extLst>
                <a:ext uri="{FF2B5EF4-FFF2-40B4-BE49-F238E27FC236}">
                  <a16:creationId xmlns:a16="http://schemas.microsoft.com/office/drawing/2014/main" id="{976795B1-E0E5-7FD9-8A95-C448A4C5AEC6}"/>
                </a:ext>
              </a:extLst>
            </p:cNvPr>
            <p:cNvSpPr/>
            <p:nvPr/>
          </p:nvSpPr>
          <p:spPr>
            <a:xfrm>
              <a:off x="9604170" y="565480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86" name="矩形 10385">
              <a:extLst>
                <a:ext uri="{FF2B5EF4-FFF2-40B4-BE49-F238E27FC236}">
                  <a16:creationId xmlns:a16="http://schemas.microsoft.com/office/drawing/2014/main" id="{DC9DE4F0-5511-B4CC-A125-4ECFD5DFD541}"/>
                </a:ext>
              </a:extLst>
            </p:cNvPr>
            <p:cNvSpPr/>
            <p:nvPr/>
          </p:nvSpPr>
          <p:spPr>
            <a:xfrm>
              <a:off x="9694753" y="565480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87" name="矩形 10386">
              <a:extLst>
                <a:ext uri="{FF2B5EF4-FFF2-40B4-BE49-F238E27FC236}">
                  <a16:creationId xmlns:a16="http://schemas.microsoft.com/office/drawing/2014/main" id="{0478E445-B266-EE22-0F37-882CD53A6667}"/>
                </a:ext>
              </a:extLst>
            </p:cNvPr>
            <p:cNvSpPr/>
            <p:nvPr/>
          </p:nvSpPr>
          <p:spPr>
            <a:xfrm>
              <a:off x="9604170" y="574539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88" name="矩形 10387">
              <a:extLst>
                <a:ext uri="{FF2B5EF4-FFF2-40B4-BE49-F238E27FC236}">
                  <a16:creationId xmlns:a16="http://schemas.microsoft.com/office/drawing/2014/main" id="{93C88F3F-CFEC-D397-C067-4E9675989018}"/>
                </a:ext>
              </a:extLst>
            </p:cNvPr>
            <p:cNvSpPr/>
            <p:nvPr/>
          </p:nvSpPr>
          <p:spPr>
            <a:xfrm>
              <a:off x="9694753" y="574539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89" name="矩形 10388">
              <a:extLst>
                <a:ext uri="{FF2B5EF4-FFF2-40B4-BE49-F238E27FC236}">
                  <a16:creationId xmlns:a16="http://schemas.microsoft.com/office/drawing/2014/main" id="{6BB0B2E4-279F-441D-9AE8-CB5D7FEEE03B}"/>
                </a:ext>
              </a:extLst>
            </p:cNvPr>
            <p:cNvSpPr/>
            <p:nvPr/>
          </p:nvSpPr>
          <p:spPr>
            <a:xfrm>
              <a:off x="9604170" y="583605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90" name="矩形 10389">
              <a:extLst>
                <a:ext uri="{FF2B5EF4-FFF2-40B4-BE49-F238E27FC236}">
                  <a16:creationId xmlns:a16="http://schemas.microsoft.com/office/drawing/2014/main" id="{A52D2815-BD9C-AD44-A272-3609B515A47B}"/>
                </a:ext>
              </a:extLst>
            </p:cNvPr>
            <p:cNvSpPr/>
            <p:nvPr/>
          </p:nvSpPr>
          <p:spPr>
            <a:xfrm>
              <a:off x="9694753" y="5836052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91" name="矩形 10390">
              <a:extLst>
                <a:ext uri="{FF2B5EF4-FFF2-40B4-BE49-F238E27FC236}">
                  <a16:creationId xmlns:a16="http://schemas.microsoft.com/office/drawing/2014/main" id="{8C8314E1-9D6A-A829-9D7B-ED08F38AC283}"/>
                </a:ext>
              </a:extLst>
            </p:cNvPr>
            <p:cNvSpPr/>
            <p:nvPr/>
          </p:nvSpPr>
          <p:spPr>
            <a:xfrm>
              <a:off x="9604170" y="592663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92" name="矩形 10391">
              <a:extLst>
                <a:ext uri="{FF2B5EF4-FFF2-40B4-BE49-F238E27FC236}">
                  <a16:creationId xmlns:a16="http://schemas.microsoft.com/office/drawing/2014/main" id="{BC841EDF-7214-4D40-C57B-A9BB5BA221B6}"/>
                </a:ext>
              </a:extLst>
            </p:cNvPr>
            <p:cNvSpPr/>
            <p:nvPr/>
          </p:nvSpPr>
          <p:spPr>
            <a:xfrm>
              <a:off x="9694753" y="5926635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93" name="矩形 10392">
              <a:extLst>
                <a:ext uri="{FF2B5EF4-FFF2-40B4-BE49-F238E27FC236}">
                  <a16:creationId xmlns:a16="http://schemas.microsoft.com/office/drawing/2014/main" id="{F75C0E94-02FF-3D1F-5301-5F84A736EEFF}"/>
                </a:ext>
              </a:extLst>
            </p:cNvPr>
            <p:cNvSpPr/>
            <p:nvPr/>
          </p:nvSpPr>
          <p:spPr>
            <a:xfrm>
              <a:off x="9604170" y="601721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94" name="矩形 10393">
              <a:extLst>
                <a:ext uri="{FF2B5EF4-FFF2-40B4-BE49-F238E27FC236}">
                  <a16:creationId xmlns:a16="http://schemas.microsoft.com/office/drawing/2014/main" id="{CA97E2A7-EE08-D81E-7C52-C57AFB98717F}"/>
                </a:ext>
              </a:extLst>
            </p:cNvPr>
            <p:cNvSpPr/>
            <p:nvPr/>
          </p:nvSpPr>
          <p:spPr>
            <a:xfrm>
              <a:off x="9694753" y="6017217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95" name="矩形 10394">
              <a:extLst>
                <a:ext uri="{FF2B5EF4-FFF2-40B4-BE49-F238E27FC236}">
                  <a16:creationId xmlns:a16="http://schemas.microsoft.com/office/drawing/2014/main" id="{EF45AF8A-F590-37DD-1BAF-FC4A1B9B5918}"/>
                </a:ext>
              </a:extLst>
            </p:cNvPr>
            <p:cNvSpPr/>
            <p:nvPr/>
          </p:nvSpPr>
          <p:spPr>
            <a:xfrm>
              <a:off x="9604170" y="610780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96" name="矩形 10395">
              <a:extLst>
                <a:ext uri="{FF2B5EF4-FFF2-40B4-BE49-F238E27FC236}">
                  <a16:creationId xmlns:a16="http://schemas.microsoft.com/office/drawing/2014/main" id="{03C53D63-5892-015D-3F44-E576F7454B4E}"/>
                </a:ext>
              </a:extLst>
            </p:cNvPr>
            <p:cNvSpPr/>
            <p:nvPr/>
          </p:nvSpPr>
          <p:spPr>
            <a:xfrm>
              <a:off x="9694753" y="6107800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97" name="矩形 10396">
              <a:extLst>
                <a:ext uri="{FF2B5EF4-FFF2-40B4-BE49-F238E27FC236}">
                  <a16:creationId xmlns:a16="http://schemas.microsoft.com/office/drawing/2014/main" id="{653ACA27-6561-3EE4-F2E7-F55AB6F7AD7D}"/>
                </a:ext>
              </a:extLst>
            </p:cNvPr>
            <p:cNvSpPr/>
            <p:nvPr/>
          </p:nvSpPr>
          <p:spPr>
            <a:xfrm>
              <a:off x="9604170" y="6198383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98" name="矩形 10397">
              <a:extLst>
                <a:ext uri="{FF2B5EF4-FFF2-40B4-BE49-F238E27FC236}">
                  <a16:creationId xmlns:a16="http://schemas.microsoft.com/office/drawing/2014/main" id="{552AE66D-6569-82F2-5051-3BDE86E456A1}"/>
                </a:ext>
              </a:extLst>
            </p:cNvPr>
            <p:cNvSpPr/>
            <p:nvPr/>
          </p:nvSpPr>
          <p:spPr>
            <a:xfrm>
              <a:off x="9694753" y="6198383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99" name="矩形 10398">
              <a:extLst>
                <a:ext uri="{FF2B5EF4-FFF2-40B4-BE49-F238E27FC236}">
                  <a16:creationId xmlns:a16="http://schemas.microsoft.com/office/drawing/2014/main" id="{E274F7A0-097A-A7CD-DC20-F090504718B1}"/>
                </a:ext>
              </a:extLst>
            </p:cNvPr>
            <p:cNvSpPr/>
            <p:nvPr/>
          </p:nvSpPr>
          <p:spPr>
            <a:xfrm>
              <a:off x="9604170" y="6288966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00" name="矩形 10399">
              <a:extLst>
                <a:ext uri="{FF2B5EF4-FFF2-40B4-BE49-F238E27FC236}">
                  <a16:creationId xmlns:a16="http://schemas.microsoft.com/office/drawing/2014/main" id="{6677960D-50A3-601C-E7D4-75AA44B84F75}"/>
                </a:ext>
              </a:extLst>
            </p:cNvPr>
            <p:cNvSpPr/>
            <p:nvPr/>
          </p:nvSpPr>
          <p:spPr>
            <a:xfrm>
              <a:off x="9694753" y="6288966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01" name="矩形 10400">
              <a:extLst>
                <a:ext uri="{FF2B5EF4-FFF2-40B4-BE49-F238E27FC236}">
                  <a16:creationId xmlns:a16="http://schemas.microsoft.com/office/drawing/2014/main" id="{7FF39685-E9CF-DB91-73E5-FCC8A4DE3C40}"/>
                </a:ext>
              </a:extLst>
            </p:cNvPr>
            <p:cNvSpPr/>
            <p:nvPr/>
          </p:nvSpPr>
          <p:spPr>
            <a:xfrm>
              <a:off x="9604170" y="6379548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02" name="矩形 10401">
              <a:extLst>
                <a:ext uri="{FF2B5EF4-FFF2-40B4-BE49-F238E27FC236}">
                  <a16:creationId xmlns:a16="http://schemas.microsoft.com/office/drawing/2014/main" id="{C1433265-3A28-A396-B239-788CBDA72455}"/>
                </a:ext>
              </a:extLst>
            </p:cNvPr>
            <p:cNvSpPr/>
            <p:nvPr/>
          </p:nvSpPr>
          <p:spPr>
            <a:xfrm>
              <a:off x="9694753" y="6379548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03" name="矩形 10402">
              <a:extLst>
                <a:ext uri="{FF2B5EF4-FFF2-40B4-BE49-F238E27FC236}">
                  <a16:creationId xmlns:a16="http://schemas.microsoft.com/office/drawing/2014/main" id="{478ECAFE-DE45-1FDE-6BC4-609CD10B9CDC}"/>
                </a:ext>
              </a:extLst>
            </p:cNvPr>
            <p:cNvSpPr/>
            <p:nvPr/>
          </p:nvSpPr>
          <p:spPr>
            <a:xfrm>
              <a:off x="9604170" y="6470131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04" name="矩形 10403">
              <a:extLst>
                <a:ext uri="{FF2B5EF4-FFF2-40B4-BE49-F238E27FC236}">
                  <a16:creationId xmlns:a16="http://schemas.microsoft.com/office/drawing/2014/main" id="{BDFC2CFA-40F0-618D-AB6E-DFA323499D1E}"/>
                </a:ext>
              </a:extLst>
            </p:cNvPr>
            <p:cNvSpPr/>
            <p:nvPr/>
          </p:nvSpPr>
          <p:spPr>
            <a:xfrm>
              <a:off x="9694753" y="6470131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05" name="矩形 10404">
              <a:extLst>
                <a:ext uri="{FF2B5EF4-FFF2-40B4-BE49-F238E27FC236}">
                  <a16:creationId xmlns:a16="http://schemas.microsoft.com/office/drawing/2014/main" id="{D9A0C78D-8A67-ABEE-422A-FC3AFE851888}"/>
                </a:ext>
              </a:extLst>
            </p:cNvPr>
            <p:cNvSpPr/>
            <p:nvPr/>
          </p:nvSpPr>
          <p:spPr>
            <a:xfrm>
              <a:off x="9785231" y="6198383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06" name="矩形 10405">
              <a:extLst>
                <a:ext uri="{FF2B5EF4-FFF2-40B4-BE49-F238E27FC236}">
                  <a16:creationId xmlns:a16="http://schemas.microsoft.com/office/drawing/2014/main" id="{E617DFEC-0228-1991-09EC-69DB3908BCAA}"/>
                </a:ext>
              </a:extLst>
            </p:cNvPr>
            <p:cNvSpPr/>
            <p:nvPr/>
          </p:nvSpPr>
          <p:spPr>
            <a:xfrm>
              <a:off x="9875814" y="6198383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07" name="矩形 10406">
              <a:extLst>
                <a:ext uri="{FF2B5EF4-FFF2-40B4-BE49-F238E27FC236}">
                  <a16:creationId xmlns:a16="http://schemas.microsoft.com/office/drawing/2014/main" id="{CE135F2C-CE44-CBD1-674F-0D85348FCBF0}"/>
                </a:ext>
              </a:extLst>
            </p:cNvPr>
            <p:cNvSpPr/>
            <p:nvPr/>
          </p:nvSpPr>
          <p:spPr>
            <a:xfrm>
              <a:off x="9785231" y="6288966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08" name="矩形 10407">
              <a:extLst>
                <a:ext uri="{FF2B5EF4-FFF2-40B4-BE49-F238E27FC236}">
                  <a16:creationId xmlns:a16="http://schemas.microsoft.com/office/drawing/2014/main" id="{4E7CB011-822B-3CB7-A20B-3F5D39CEEEEE}"/>
                </a:ext>
              </a:extLst>
            </p:cNvPr>
            <p:cNvSpPr/>
            <p:nvPr/>
          </p:nvSpPr>
          <p:spPr>
            <a:xfrm>
              <a:off x="9875814" y="6288966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09" name="矩形 10408">
              <a:extLst>
                <a:ext uri="{FF2B5EF4-FFF2-40B4-BE49-F238E27FC236}">
                  <a16:creationId xmlns:a16="http://schemas.microsoft.com/office/drawing/2014/main" id="{F011AE96-E68A-B678-12FF-A3EE94678C5E}"/>
                </a:ext>
              </a:extLst>
            </p:cNvPr>
            <p:cNvSpPr/>
            <p:nvPr/>
          </p:nvSpPr>
          <p:spPr>
            <a:xfrm>
              <a:off x="9785231" y="6379548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10" name="矩形 10409">
              <a:extLst>
                <a:ext uri="{FF2B5EF4-FFF2-40B4-BE49-F238E27FC236}">
                  <a16:creationId xmlns:a16="http://schemas.microsoft.com/office/drawing/2014/main" id="{8FA9424B-8AA1-E768-6EFE-1B9A66DF5564}"/>
                </a:ext>
              </a:extLst>
            </p:cNvPr>
            <p:cNvSpPr/>
            <p:nvPr/>
          </p:nvSpPr>
          <p:spPr>
            <a:xfrm>
              <a:off x="9875814" y="6379548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11" name="矩形 10410">
              <a:extLst>
                <a:ext uri="{FF2B5EF4-FFF2-40B4-BE49-F238E27FC236}">
                  <a16:creationId xmlns:a16="http://schemas.microsoft.com/office/drawing/2014/main" id="{D107DE0A-9E2E-1240-6030-C5F44C215427}"/>
                </a:ext>
              </a:extLst>
            </p:cNvPr>
            <p:cNvSpPr/>
            <p:nvPr/>
          </p:nvSpPr>
          <p:spPr>
            <a:xfrm>
              <a:off x="9785231" y="6470131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12" name="矩形 10411">
              <a:extLst>
                <a:ext uri="{FF2B5EF4-FFF2-40B4-BE49-F238E27FC236}">
                  <a16:creationId xmlns:a16="http://schemas.microsoft.com/office/drawing/2014/main" id="{1820BE63-4E2F-A3A0-6BDA-E31A2CDDA46B}"/>
                </a:ext>
              </a:extLst>
            </p:cNvPr>
            <p:cNvSpPr/>
            <p:nvPr/>
          </p:nvSpPr>
          <p:spPr>
            <a:xfrm>
              <a:off x="9875814" y="6470131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13" name="矩形 10412">
              <a:extLst>
                <a:ext uri="{FF2B5EF4-FFF2-40B4-BE49-F238E27FC236}">
                  <a16:creationId xmlns:a16="http://schemas.microsoft.com/office/drawing/2014/main" id="{DC212672-0E01-10A3-1F21-BC00025BBFC6}"/>
                </a:ext>
              </a:extLst>
            </p:cNvPr>
            <p:cNvSpPr/>
            <p:nvPr/>
          </p:nvSpPr>
          <p:spPr>
            <a:xfrm>
              <a:off x="9965139" y="6198383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14" name="矩形 10413">
              <a:extLst>
                <a:ext uri="{FF2B5EF4-FFF2-40B4-BE49-F238E27FC236}">
                  <a16:creationId xmlns:a16="http://schemas.microsoft.com/office/drawing/2014/main" id="{3E6AA83C-49D8-D4D8-DCFA-0F1BA19D0802}"/>
                </a:ext>
              </a:extLst>
            </p:cNvPr>
            <p:cNvSpPr/>
            <p:nvPr/>
          </p:nvSpPr>
          <p:spPr>
            <a:xfrm>
              <a:off x="10055722" y="6198383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15" name="矩形 10414">
              <a:extLst>
                <a:ext uri="{FF2B5EF4-FFF2-40B4-BE49-F238E27FC236}">
                  <a16:creationId xmlns:a16="http://schemas.microsoft.com/office/drawing/2014/main" id="{0835A970-4634-33AB-A5C2-7F4D7441C3FE}"/>
                </a:ext>
              </a:extLst>
            </p:cNvPr>
            <p:cNvSpPr/>
            <p:nvPr/>
          </p:nvSpPr>
          <p:spPr>
            <a:xfrm>
              <a:off x="9965139" y="6288966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16" name="矩形 10415">
              <a:extLst>
                <a:ext uri="{FF2B5EF4-FFF2-40B4-BE49-F238E27FC236}">
                  <a16:creationId xmlns:a16="http://schemas.microsoft.com/office/drawing/2014/main" id="{D2572F1E-7B20-7E4E-5C07-2DC769BE18C6}"/>
                </a:ext>
              </a:extLst>
            </p:cNvPr>
            <p:cNvSpPr/>
            <p:nvPr/>
          </p:nvSpPr>
          <p:spPr>
            <a:xfrm>
              <a:off x="10055722" y="6288966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17" name="矩形 10416">
              <a:extLst>
                <a:ext uri="{FF2B5EF4-FFF2-40B4-BE49-F238E27FC236}">
                  <a16:creationId xmlns:a16="http://schemas.microsoft.com/office/drawing/2014/main" id="{EC24370E-96CD-DF0D-08A1-9DF82E941EE4}"/>
                </a:ext>
              </a:extLst>
            </p:cNvPr>
            <p:cNvSpPr/>
            <p:nvPr/>
          </p:nvSpPr>
          <p:spPr>
            <a:xfrm>
              <a:off x="9965139" y="6379548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18" name="矩形 10417">
              <a:extLst>
                <a:ext uri="{FF2B5EF4-FFF2-40B4-BE49-F238E27FC236}">
                  <a16:creationId xmlns:a16="http://schemas.microsoft.com/office/drawing/2014/main" id="{B39B3FF7-271D-B86D-9904-60571E427A46}"/>
                </a:ext>
              </a:extLst>
            </p:cNvPr>
            <p:cNvSpPr/>
            <p:nvPr/>
          </p:nvSpPr>
          <p:spPr>
            <a:xfrm>
              <a:off x="10055722" y="6379548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19" name="矩形 10418">
              <a:extLst>
                <a:ext uri="{FF2B5EF4-FFF2-40B4-BE49-F238E27FC236}">
                  <a16:creationId xmlns:a16="http://schemas.microsoft.com/office/drawing/2014/main" id="{E573CC28-2E3C-7E9B-344C-D347EF91799C}"/>
                </a:ext>
              </a:extLst>
            </p:cNvPr>
            <p:cNvSpPr/>
            <p:nvPr/>
          </p:nvSpPr>
          <p:spPr>
            <a:xfrm>
              <a:off x="9965139" y="6470131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20" name="矩形 10419">
              <a:extLst>
                <a:ext uri="{FF2B5EF4-FFF2-40B4-BE49-F238E27FC236}">
                  <a16:creationId xmlns:a16="http://schemas.microsoft.com/office/drawing/2014/main" id="{2B95E125-E63F-81BE-8EE2-9FC32D07016D}"/>
                </a:ext>
              </a:extLst>
            </p:cNvPr>
            <p:cNvSpPr/>
            <p:nvPr/>
          </p:nvSpPr>
          <p:spPr>
            <a:xfrm>
              <a:off x="10055722" y="6470131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21" name="矩形 10420">
              <a:extLst>
                <a:ext uri="{FF2B5EF4-FFF2-40B4-BE49-F238E27FC236}">
                  <a16:creationId xmlns:a16="http://schemas.microsoft.com/office/drawing/2014/main" id="{E1A6529B-853A-2485-4EB5-0FC27DC11F44}"/>
                </a:ext>
              </a:extLst>
            </p:cNvPr>
            <p:cNvSpPr/>
            <p:nvPr/>
          </p:nvSpPr>
          <p:spPr>
            <a:xfrm>
              <a:off x="10145047" y="6198383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22" name="矩形 10421">
              <a:extLst>
                <a:ext uri="{FF2B5EF4-FFF2-40B4-BE49-F238E27FC236}">
                  <a16:creationId xmlns:a16="http://schemas.microsoft.com/office/drawing/2014/main" id="{328EE2E8-1C84-352A-52DD-F8466935C7F8}"/>
                </a:ext>
              </a:extLst>
            </p:cNvPr>
            <p:cNvSpPr/>
            <p:nvPr/>
          </p:nvSpPr>
          <p:spPr>
            <a:xfrm>
              <a:off x="10235630" y="6198383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23" name="矩形 10422">
              <a:extLst>
                <a:ext uri="{FF2B5EF4-FFF2-40B4-BE49-F238E27FC236}">
                  <a16:creationId xmlns:a16="http://schemas.microsoft.com/office/drawing/2014/main" id="{F8C74151-36AB-4446-670C-F8BFB6102AEE}"/>
                </a:ext>
              </a:extLst>
            </p:cNvPr>
            <p:cNvSpPr/>
            <p:nvPr/>
          </p:nvSpPr>
          <p:spPr>
            <a:xfrm>
              <a:off x="10145047" y="6288966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24" name="矩形 10423">
              <a:extLst>
                <a:ext uri="{FF2B5EF4-FFF2-40B4-BE49-F238E27FC236}">
                  <a16:creationId xmlns:a16="http://schemas.microsoft.com/office/drawing/2014/main" id="{D87D86F0-0DFB-BC69-ED8B-E892F51A13D9}"/>
                </a:ext>
              </a:extLst>
            </p:cNvPr>
            <p:cNvSpPr/>
            <p:nvPr/>
          </p:nvSpPr>
          <p:spPr>
            <a:xfrm>
              <a:off x="10235630" y="6288966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25" name="矩形 10424">
              <a:extLst>
                <a:ext uri="{FF2B5EF4-FFF2-40B4-BE49-F238E27FC236}">
                  <a16:creationId xmlns:a16="http://schemas.microsoft.com/office/drawing/2014/main" id="{BB6CFB2A-937C-98D7-9828-391249026B57}"/>
                </a:ext>
              </a:extLst>
            </p:cNvPr>
            <p:cNvSpPr/>
            <p:nvPr/>
          </p:nvSpPr>
          <p:spPr>
            <a:xfrm>
              <a:off x="10145047" y="6379548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26" name="矩形 10425">
              <a:extLst>
                <a:ext uri="{FF2B5EF4-FFF2-40B4-BE49-F238E27FC236}">
                  <a16:creationId xmlns:a16="http://schemas.microsoft.com/office/drawing/2014/main" id="{FDAD0E6C-9F7F-0640-9D21-A3BDF03279AD}"/>
                </a:ext>
              </a:extLst>
            </p:cNvPr>
            <p:cNvSpPr/>
            <p:nvPr/>
          </p:nvSpPr>
          <p:spPr>
            <a:xfrm>
              <a:off x="10235630" y="6379548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27" name="矩形 10426">
              <a:extLst>
                <a:ext uri="{FF2B5EF4-FFF2-40B4-BE49-F238E27FC236}">
                  <a16:creationId xmlns:a16="http://schemas.microsoft.com/office/drawing/2014/main" id="{30843CFA-06E6-F1B4-48E5-B63B284EA1F0}"/>
                </a:ext>
              </a:extLst>
            </p:cNvPr>
            <p:cNvSpPr/>
            <p:nvPr/>
          </p:nvSpPr>
          <p:spPr>
            <a:xfrm>
              <a:off x="10145047" y="6470131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28" name="矩形 10427">
              <a:extLst>
                <a:ext uri="{FF2B5EF4-FFF2-40B4-BE49-F238E27FC236}">
                  <a16:creationId xmlns:a16="http://schemas.microsoft.com/office/drawing/2014/main" id="{B191DD5A-A380-0A8A-AE76-C4F195CE4391}"/>
                </a:ext>
              </a:extLst>
            </p:cNvPr>
            <p:cNvSpPr/>
            <p:nvPr/>
          </p:nvSpPr>
          <p:spPr>
            <a:xfrm>
              <a:off x="10235630" y="6470131"/>
              <a:ext cx="90582" cy="9058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29" name="矩形 10428">
              <a:extLst>
                <a:ext uri="{FF2B5EF4-FFF2-40B4-BE49-F238E27FC236}">
                  <a16:creationId xmlns:a16="http://schemas.microsoft.com/office/drawing/2014/main" id="{E71F32F7-C506-CD3C-23C1-68C990ACADA1}"/>
                </a:ext>
              </a:extLst>
            </p:cNvPr>
            <p:cNvSpPr/>
            <p:nvPr/>
          </p:nvSpPr>
          <p:spPr>
            <a:xfrm>
              <a:off x="9616199" y="4493498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430" name="矩形 10429">
              <a:extLst>
                <a:ext uri="{FF2B5EF4-FFF2-40B4-BE49-F238E27FC236}">
                  <a16:creationId xmlns:a16="http://schemas.microsoft.com/office/drawing/2014/main" id="{1E425EAE-F286-85F7-6118-988FDD5272AA}"/>
                </a:ext>
              </a:extLst>
            </p:cNvPr>
            <p:cNvSpPr/>
            <p:nvPr/>
          </p:nvSpPr>
          <p:spPr>
            <a:xfrm>
              <a:off x="10046026" y="4493498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0431" name="直線單箭頭接點 10430">
              <a:extLst>
                <a:ext uri="{FF2B5EF4-FFF2-40B4-BE49-F238E27FC236}">
                  <a16:creationId xmlns:a16="http://schemas.microsoft.com/office/drawing/2014/main" id="{835D56B2-0A40-18C8-29BE-862948E1B8FB}"/>
                </a:ext>
              </a:extLst>
            </p:cNvPr>
            <p:cNvCxnSpPr>
              <a:cxnSpLocks/>
              <a:stCxn id="10429" idx="3"/>
              <a:endCxn id="10430" idx="1"/>
            </p:cNvCxnSpPr>
            <p:nvPr/>
          </p:nvCxnSpPr>
          <p:spPr>
            <a:xfrm>
              <a:off x="9886689" y="4742952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32" name="直線單箭頭接點 10431">
              <a:extLst>
                <a:ext uri="{FF2B5EF4-FFF2-40B4-BE49-F238E27FC236}">
                  <a16:creationId xmlns:a16="http://schemas.microsoft.com/office/drawing/2014/main" id="{CD3134C1-EF26-9E1E-2611-6A563A8498F8}"/>
                </a:ext>
              </a:extLst>
            </p:cNvPr>
            <p:cNvCxnSpPr>
              <a:cxnSpLocks/>
              <a:stCxn id="10430" idx="3"/>
            </p:cNvCxnSpPr>
            <p:nvPr/>
          </p:nvCxnSpPr>
          <p:spPr>
            <a:xfrm>
              <a:off x="10316516" y="4742952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433" name="群組 10432">
              <a:extLst>
                <a:ext uri="{FF2B5EF4-FFF2-40B4-BE49-F238E27FC236}">
                  <a16:creationId xmlns:a16="http://schemas.microsoft.com/office/drawing/2014/main" id="{DC7D81BF-11D9-E2E3-1660-5E0D90442F56}"/>
                </a:ext>
              </a:extLst>
            </p:cNvPr>
            <p:cNvGrpSpPr/>
            <p:nvPr/>
          </p:nvGrpSpPr>
          <p:grpSpPr>
            <a:xfrm>
              <a:off x="10472421" y="5111232"/>
              <a:ext cx="722042" cy="1449481"/>
              <a:chOff x="1780625" y="2318555"/>
              <a:chExt cx="722042" cy="1449481"/>
            </a:xfrm>
          </p:grpSpPr>
          <p:grpSp>
            <p:nvGrpSpPr>
              <p:cNvPr id="10440" name="群組 10439">
                <a:extLst>
                  <a:ext uri="{FF2B5EF4-FFF2-40B4-BE49-F238E27FC236}">
                    <a16:creationId xmlns:a16="http://schemas.microsoft.com/office/drawing/2014/main" id="{F12DB64B-51B3-43B1-F4B2-672A84BD8284}"/>
                  </a:ext>
                </a:extLst>
              </p:cNvPr>
              <p:cNvGrpSpPr/>
              <p:nvPr/>
            </p:nvGrpSpPr>
            <p:grpSpPr>
              <a:xfrm>
                <a:off x="1961686" y="2318555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0597" name="矩形 10596">
                  <a:extLst>
                    <a:ext uri="{FF2B5EF4-FFF2-40B4-BE49-F238E27FC236}">
                      <a16:creationId xmlns:a16="http://schemas.microsoft.com/office/drawing/2014/main" id="{283DFD7E-72FF-546C-8DFA-B033CC4E82E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98" name="矩形 10597">
                  <a:extLst>
                    <a:ext uri="{FF2B5EF4-FFF2-40B4-BE49-F238E27FC236}">
                      <a16:creationId xmlns:a16="http://schemas.microsoft.com/office/drawing/2014/main" id="{F289EED7-9E12-DC84-00F7-1BE00D98239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99" name="矩形 10598">
                  <a:extLst>
                    <a:ext uri="{FF2B5EF4-FFF2-40B4-BE49-F238E27FC236}">
                      <a16:creationId xmlns:a16="http://schemas.microsoft.com/office/drawing/2014/main" id="{99A3BD16-2B21-8B13-31C9-99854B961A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600" name="矩形 10599">
                  <a:extLst>
                    <a:ext uri="{FF2B5EF4-FFF2-40B4-BE49-F238E27FC236}">
                      <a16:creationId xmlns:a16="http://schemas.microsoft.com/office/drawing/2014/main" id="{23EA32EC-E440-DC59-5F89-67665E49B4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41" name="群組 10440">
                <a:extLst>
                  <a:ext uri="{FF2B5EF4-FFF2-40B4-BE49-F238E27FC236}">
                    <a16:creationId xmlns:a16="http://schemas.microsoft.com/office/drawing/2014/main" id="{BE1DB7D4-45E7-7DAE-E8AE-9772EB398889}"/>
                  </a:ext>
                </a:extLst>
              </p:cNvPr>
              <p:cNvGrpSpPr/>
              <p:nvPr/>
            </p:nvGrpSpPr>
            <p:grpSpPr>
              <a:xfrm>
                <a:off x="1961686" y="2499720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0593" name="矩形 10592">
                  <a:extLst>
                    <a:ext uri="{FF2B5EF4-FFF2-40B4-BE49-F238E27FC236}">
                      <a16:creationId xmlns:a16="http://schemas.microsoft.com/office/drawing/2014/main" id="{D8D3421C-15EB-06D5-4595-DB6486B98A9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94" name="矩形 10593">
                  <a:extLst>
                    <a:ext uri="{FF2B5EF4-FFF2-40B4-BE49-F238E27FC236}">
                      <a16:creationId xmlns:a16="http://schemas.microsoft.com/office/drawing/2014/main" id="{BC89E8D4-8662-D75B-3EE9-5C6D9A3B33A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95" name="矩形 10594">
                  <a:extLst>
                    <a:ext uri="{FF2B5EF4-FFF2-40B4-BE49-F238E27FC236}">
                      <a16:creationId xmlns:a16="http://schemas.microsoft.com/office/drawing/2014/main" id="{7639C95B-3585-0A59-8548-4AC2B140DD4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96" name="矩形 10595">
                  <a:extLst>
                    <a:ext uri="{FF2B5EF4-FFF2-40B4-BE49-F238E27FC236}">
                      <a16:creationId xmlns:a16="http://schemas.microsoft.com/office/drawing/2014/main" id="{9D89DF83-F83B-4AD6-B0D9-7111ECF037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42" name="群組 10441">
                <a:extLst>
                  <a:ext uri="{FF2B5EF4-FFF2-40B4-BE49-F238E27FC236}">
                    <a16:creationId xmlns:a16="http://schemas.microsoft.com/office/drawing/2014/main" id="{6F2A5F18-1267-9E87-4377-4CCC5F60CC9B}"/>
                  </a:ext>
                </a:extLst>
              </p:cNvPr>
              <p:cNvGrpSpPr/>
              <p:nvPr/>
            </p:nvGrpSpPr>
            <p:grpSpPr>
              <a:xfrm>
                <a:off x="1961686" y="268096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0589" name="矩形 10588">
                  <a:extLst>
                    <a:ext uri="{FF2B5EF4-FFF2-40B4-BE49-F238E27FC236}">
                      <a16:creationId xmlns:a16="http://schemas.microsoft.com/office/drawing/2014/main" id="{1515DF0A-882E-C61A-6848-479760C9ECE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90" name="矩形 10589">
                  <a:extLst>
                    <a:ext uri="{FF2B5EF4-FFF2-40B4-BE49-F238E27FC236}">
                      <a16:creationId xmlns:a16="http://schemas.microsoft.com/office/drawing/2014/main" id="{B65E4200-3180-F180-025F-187D8C9B7C22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91" name="矩形 10590">
                  <a:extLst>
                    <a:ext uri="{FF2B5EF4-FFF2-40B4-BE49-F238E27FC236}">
                      <a16:creationId xmlns:a16="http://schemas.microsoft.com/office/drawing/2014/main" id="{AE0FD32F-CF5E-E891-6972-2F600327C7B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92" name="矩形 10591">
                  <a:extLst>
                    <a:ext uri="{FF2B5EF4-FFF2-40B4-BE49-F238E27FC236}">
                      <a16:creationId xmlns:a16="http://schemas.microsoft.com/office/drawing/2014/main" id="{C12B4B48-2E06-79E7-5184-63CA715F82A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43" name="群組 10442">
                <a:extLst>
                  <a:ext uri="{FF2B5EF4-FFF2-40B4-BE49-F238E27FC236}">
                    <a16:creationId xmlns:a16="http://schemas.microsoft.com/office/drawing/2014/main" id="{A8EF5EAF-AFD9-0DA2-CD3B-8B059DEEE860}"/>
                  </a:ext>
                </a:extLst>
              </p:cNvPr>
              <p:cNvGrpSpPr/>
              <p:nvPr/>
            </p:nvGrpSpPr>
            <p:grpSpPr>
              <a:xfrm>
                <a:off x="1961686" y="286213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0585" name="矩形 10584">
                  <a:extLst>
                    <a:ext uri="{FF2B5EF4-FFF2-40B4-BE49-F238E27FC236}">
                      <a16:creationId xmlns:a16="http://schemas.microsoft.com/office/drawing/2014/main" id="{316C3D7A-6AB6-22B4-98BD-7B4F2E60985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86" name="矩形 10585">
                  <a:extLst>
                    <a:ext uri="{FF2B5EF4-FFF2-40B4-BE49-F238E27FC236}">
                      <a16:creationId xmlns:a16="http://schemas.microsoft.com/office/drawing/2014/main" id="{8DD07B97-E47A-3DDF-B964-941A76B1B0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87" name="矩形 10586">
                  <a:extLst>
                    <a:ext uri="{FF2B5EF4-FFF2-40B4-BE49-F238E27FC236}">
                      <a16:creationId xmlns:a16="http://schemas.microsoft.com/office/drawing/2014/main" id="{27969ADB-8D88-D19E-A428-16DF3D8E5C9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88" name="矩形 10587">
                  <a:extLst>
                    <a:ext uri="{FF2B5EF4-FFF2-40B4-BE49-F238E27FC236}">
                      <a16:creationId xmlns:a16="http://schemas.microsoft.com/office/drawing/2014/main" id="{15BD68B1-D2C9-3D8D-B6E4-8C220ECB846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44" name="群組 10443">
                <a:extLst>
                  <a:ext uri="{FF2B5EF4-FFF2-40B4-BE49-F238E27FC236}">
                    <a16:creationId xmlns:a16="http://schemas.microsoft.com/office/drawing/2014/main" id="{E453BA1C-D557-72B8-B633-C2DDC391E461}"/>
                  </a:ext>
                </a:extLst>
              </p:cNvPr>
              <p:cNvGrpSpPr/>
              <p:nvPr/>
            </p:nvGrpSpPr>
            <p:grpSpPr>
              <a:xfrm>
                <a:off x="1961686" y="304337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0581" name="矩形 10580">
                  <a:extLst>
                    <a:ext uri="{FF2B5EF4-FFF2-40B4-BE49-F238E27FC236}">
                      <a16:creationId xmlns:a16="http://schemas.microsoft.com/office/drawing/2014/main" id="{87046A12-ADD6-5FDE-6306-EC770D92BAF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82" name="矩形 10581">
                  <a:extLst>
                    <a:ext uri="{FF2B5EF4-FFF2-40B4-BE49-F238E27FC236}">
                      <a16:creationId xmlns:a16="http://schemas.microsoft.com/office/drawing/2014/main" id="{327C0E46-B9E4-EBCC-A2D0-773EE4819F0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83" name="矩形 10582">
                  <a:extLst>
                    <a:ext uri="{FF2B5EF4-FFF2-40B4-BE49-F238E27FC236}">
                      <a16:creationId xmlns:a16="http://schemas.microsoft.com/office/drawing/2014/main" id="{AB60EE8A-64B7-0662-8541-B3209BD741C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84" name="矩形 10583">
                  <a:extLst>
                    <a:ext uri="{FF2B5EF4-FFF2-40B4-BE49-F238E27FC236}">
                      <a16:creationId xmlns:a16="http://schemas.microsoft.com/office/drawing/2014/main" id="{F84E7BA0-1AB0-0741-AEF2-4747B9193ED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45" name="群組 10444">
                <a:extLst>
                  <a:ext uri="{FF2B5EF4-FFF2-40B4-BE49-F238E27FC236}">
                    <a16:creationId xmlns:a16="http://schemas.microsoft.com/office/drawing/2014/main" id="{965D9AB3-DDE5-D7DE-0C2A-8201989E7E9C}"/>
                  </a:ext>
                </a:extLst>
              </p:cNvPr>
              <p:cNvGrpSpPr/>
              <p:nvPr/>
            </p:nvGrpSpPr>
            <p:grpSpPr>
              <a:xfrm>
                <a:off x="1961686" y="322454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0577" name="矩形 10576">
                  <a:extLst>
                    <a:ext uri="{FF2B5EF4-FFF2-40B4-BE49-F238E27FC236}">
                      <a16:creationId xmlns:a16="http://schemas.microsoft.com/office/drawing/2014/main" id="{BA06F6CB-B342-B6EC-9211-7B8C69DCBB4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78" name="矩形 10577">
                  <a:extLst>
                    <a:ext uri="{FF2B5EF4-FFF2-40B4-BE49-F238E27FC236}">
                      <a16:creationId xmlns:a16="http://schemas.microsoft.com/office/drawing/2014/main" id="{EC8F7DDB-1A7F-43A5-8EE3-932B3A3020E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79" name="矩形 10578">
                  <a:extLst>
                    <a:ext uri="{FF2B5EF4-FFF2-40B4-BE49-F238E27FC236}">
                      <a16:creationId xmlns:a16="http://schemas.microsoft.com/office/drawing/2014/main" id="{174AD445-AA8C-5182-06BA-2E2B69F778E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80" name="矩形 10579">
                  <a:extLst>
                    <a:ext uri="{FF2B5EF4-FFF2-40B4-BE49-F238E27FC236}">
                      <a16:creationId xmlns:a16="http://schemas.microsoft.com/office/drawing/2014/main" id="{51A3D828-11DD-FE5D-984E-0D1052EFE62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46" name="群組 10445">
                <a:extLst>
                  <a:ext uri="{FF2B5EF4-FFF2-40B4-BE49-F238E27FC236}">
                    <a16:creationId xmlns:a16="http://schemas.microsoft.com/office/drawing/2014/main" id="{2161DD2F-DB8B-3980-2E69-3AE10C51A0AA}"/>
                  </a:ext>
                </a:extLst>
              </p:cNvPr>
              <p:cNvGrpSpPr/>
              <p:nvPr/>
            </p:nvGrpSpPr>
            <p:grpSpPr>
              <a:xfrm>
                <a:off x="2141594" y="2318555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0573" name="矩形 10572">
                  <a:extLst>
                    <a:ext uri="{FF2B5EF4-FFF2-40B4-BE49-F238E27FC236}">
                      <a16:creationId xmlns:a16="http://schemas.microsoft.com/office/drawing/2014/main" id="{E074CD64-B91A-8AE5-E6DE-C79283B3760E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74" name="矩形 10573">
                  <a:extLst>
                    <a:ext uri="{FF2B5EF4-FFF2-40B4-BE49-F238E27FC236}">
                      <a16:creationId xmlns:a16="http://schemas.microsoft.com/office/drawing/2014/main" id="{C92B388D-D774-75E2-7431-798E11CFBC6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75" name="矩形 10574">
                  <a:extLst>
                    <a:ext uri="{FF2B5EF4-FFF2-40B4-BE49-F238E27FC236}">
                      <a16:creationId xmlns:a16="http://schemas.microsoft.com/office/drawing/2014/main" id="{834FF9DC-2E24-0F70-BF8E-D594884995A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76" name="矩形 10575">
                  <a:extLst>
                    <a:ext uri="{FF2B5EF4-FFF2-40B4-BE49-F238E27FC236}">
                      <a16:creationId xmlns:a16="http://schemas.microsoft.com/office/drawing/2014/main" id="{D33B93F0-EA2D-11F1-4B8E-8B1F376E128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47" name="群組 10446">
                <a:extLst>
                  <a:ext uri="{FF2B5EF4-FFF2-40B4-BE49-F238E27FC236}">
                    <a16:creationId xmlns:a16="http://schemas.microsoft.com/office/drawing/2014/main" id="{C7E3277E-088D-C959-EE2F-BC6CBB2B3938}"/>
                  </a:ext>
                </a:extLst>
              </p:cNvPr>
              <p:cNvGrpSpPr/>
              <p:nvPr/>
            </p:nvGrpSpPr>
            <p:grpSpPr>
              <a:xfrm>
                <a:off x="2141594" y="2499720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0569" name="矩形 10568">
                  <a:extLst>
                    <a:ext uri="{FF2B5EF4-FFF2-40B4-BE49-F238E27FC236}">
                      <a16:creationId xmlns:a16="http://schemas.microsoft.com/office/drawing/2014/main" id="{7B87D3E5-75CB-F591-61DB-B20E04C6951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70" name="矩形 10569">
                  <a:extLst>
                    <a:ext uri="{FF2B5EF4-FFF2-40B4-BE49-F238E27FC236}">
                      <a16:creationId xmlns:a16="http://schemas.microsoft.com/office/drawing/2014/main" id="{7B0F6391-422E-9406-780D-134FC39061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71" name="矩形 10570">
                  <a:extLst>
                    <a:ext uri="{FF2B5EF4-FFF2-40B4-BE49-F238E27FC236}">
                      <a16:creationId xmlns:a16="http://schemas.microsoft.com/office/drawing/2014/main" id="{6939E944-3AA0-6545-744F-906154DDA06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72" name="矩形 10571">
                  <a:extLst>
                    <a:ext uri="{FF2B5EF4-FFF2-40B4-BE49-F238E27FC236}">
                      <a16:creationId xmlns:a16="http://schemas.microsoft.com/office/drawing/2014/main" id="{B0550E82-5611-03FA-866C-C0F844D2A15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48" name="群組 10447">
                <a:extLst>
                  <a:ext uri="{FF2B5EF4-FFF2-40B4-BE49-F238E27FC236}">
                    <a16:creationId xmlns:a16="http://schemas.microsoft.com/office/drawing/2014/main" id="{8B39FAB0-4C3E-E8A1-1050-5CA76A06B3F5}"/>
                  </a:ext>
                </a:extLst>
              </p:cNvPr>
              <p:cNvGrpSpPr/>
              <p:nvPr/>
            </p:nvGrpSpPr>
            <p:grpSpPr>
              <a:xfrm>
                <a:off x="2141594" y="268096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0565" name="矩形 10564">
                  <a:extLst>
                    <a:ext uri="{FF2B5EF4-FFF2-40B4-BE49-F238E27FC236}">
                      <a16:creationId xmlns:a16="http://schemas.microsoft.com/office/drawing/2014/main" id="{3CC87ACB-24CB-0D01-E920-CF937033894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66" name="矩形 10565">
                  <a:extLst>
                    <a:ext uri="{FF2B5EF4-FFF2-40B4-BE49-F238E27FC236}">
                      <a16:creationId xmlns:a16="http://schemas.microsoft.com/office/drawing/2014/main" id="{CEC38A0E-958C-AEE8-8686-2D0CC06A3D1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67" name="矩形 10566">
                  <a:extLst>
                    <a:ext uri="{FF2B5EF4-FFF2-40B4-BE49-F238E27FC236}">
                      <a16:creationId xmlns:a16="http://schemas.microsoft.com/office/drawing/2014/main" id="{A6064F4C-CC66-905D-A350-B4460C4E3B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68" name="矩形 10567">
                  <a:extLst>
                    <a:ext uri="{FF2B5EF4-FFF2-40B4-BE49-F238E27FC236}">
                      <a16:creationId xmlns:a16="http://schemas.microsoft.com/office/drawing/2014/main" id="{8660B71B-C192-772A-DB2A-2171065935A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49" name="群組 10448">
                <a:extLst>
                  <a:ext uri="{FF2B5EF4-FFF2-40B4-BE49-F238E27FC236}">
                    <a16:creationId xmlns:a16="http://schemas.microsoft.com/office/drawing/2014/main" id="{9D53E240-4C0D-7A72-461B-A3D2E4518F52}"/>
                  </a:ext>
                </a:extLst>
              </p:cNvPr>
              <p:cNvGrpSpPr/>
              <p:nvPr/>
            </p:nvGrpSpPr>
            <p:grpSpPr>
              <a:xfrm>
                <a:off x="2141594" y="286213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0561" name="矩形 10560">
                  <a:extLst>
                    <a:ext uri="{FF2B5EF4-FFF2-40B4-BE49-F238E27FC236}">
                      <a16:creationId xmlns:a16="http://schemas.microsoft.com/office/drawing/2014/main" id="{4CF5E232-DF2C-A048-18E7-0656617A178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62" name="矩形 10561">
                  <a:extLst>
                    <a:ext uri="{FF2B5EF4-FFF2-40B4-BE49-F238E27FC236}">
                      <a16:creationId xmlns:a16="http://schemas.microsoft.com/office/drawing/2014/main" id="{729F726B-7F2C-CFDF-C2E0-9315D44F576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63" name="矩形 10562">
                  <a:extLst>
                    <a:ext uri="{FF2B5EF4-FFF2-40B4-BE49-F238E27FC236}">
                      <a16:creationId xmlns:a16="http://schemas.microsoft.com/office/drawing/2014/main" id="{5BB6B86D-8AC6-D30D-73A7-13268BD9C1D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64" name="矩形 10563">
                  <a:extLst>
                    <a:ext uri="{FF2B5EF4-FFF2-40B4-BE49-F238E27FC236}">
                      <a16:creationId xmlns:a16="http://schemas.microsoft.com/office/drawing/2014/main" id="{990B416D-E4D2-E8CC-4670-4BB94243E9F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50" name="群組 10449">
                <a:extLst>
                  <a:ext uri="{FF2B5EF4-FFF2-40B4-BE49-F238E27FC236}">
                    <a16:creationId xmlns:a16="http://schemas.microsoft.com/office/drawing/2014/main" id="{72D356E2-AD03-B917-A54A-992EC3D3C9A9}"/>
                  </a:ext>
                </a:extLst>
              </p:cNvPr>
              <p:cNvGrpSpPr/>
              <p:nvPr/>
            </p:nvGrpSpPr>
            <p:grpSpPr>
              <a:xfrm>
                <a:off x="2141594" y="304337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0557" name="矩形 10556">
                  <a:extLst>
                    <a:ext uri="{FF2B5EF4-FFF2-40B4-BE49-F238E27FC236}">
                      <a16:creationId xmlns:a16="http://schemas.microsoft.com/office/drawing/2014/main" id="{77E6C752-F709-D84A-9527-41C2E106267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58" name="矩形 10557">
                  <a:extLst>
                    <a:ext uri="{FF2B5EF4-FFF2-40B4-BE49-F238E27FC236}">
                      <a16:creationId xmlns:a16="http://schemas.microsoft.com/office/drawing/2014/main" id="{B1C3CB19-0397-9083-955E-366B4A0D966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59" name="矩形 10558">
                  <a:extLst>
                    <a:ext uri="{FF2B5EF4-FFF2-40B4-BE49-F238E27FC236}">
                      <a16:creationId xmlns:a16="http://schemas.microsoft.com/office/drawing/2014/main" id="{60652022-41A9-CC6C-AD7B-F0E4BBA64B4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60" name="矩形 10559">
                  <a:extLst>
                    <a:ext uri="{FF2B5EF4-FFF2-40B4-BE49-F238E27FC236}">
                      <a16:creationId xmlns:a16="http://schemas.microsoft.com/office/drawing/2014/main" id="{E3E683D3-E531-DADF-D7E7-D8C21B03F08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51" name="群組 10450">
                <a:extLst>
                  <a:ext uri="{FF2B5EF4-FFF2-40B4-BE49-F238E27FC236}">
                    <a16:creationId xmlns:a16="http://schemas.microsoft.com/office/drawing/2014/main" id="{5395E0EC-6A73-FC63-F5ED-4A7F670D8A79}"/>
                  </a:ext>
                </a:extLst>
              </p:cNvPr>
              <p:cNvGrpSpPr/>
              <p:nvPr/>
            </p:nvGrpSpPr>
            <p:grpSpPr>
              <a:xfrm>
                <a:off x="2141594" y="322454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0553" name="矩形 10552">
                  <a:extLst>
                    <a:ext uri="{FF2B5EF4-FFF2-40B4-BE49-F238E27FC236}">
                      <a16:creationId xmlns:a16="http://schemas.microsoft.com/office/drawing/2014/main" id="{06C91EDA-392A-64D9-F390-C8708BAB035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54" name="矩形 10553">
                  <a:extLst>
                    <a:ext uri="{FF2B5EF4-FFF2-40B4-BE49-F238E27FC236}">
                      <a16:creationId xmlns:a16="http://schemas.microsoft.com/office/drawing/2014/main" id="{F571742F-64FA-FA62-D4F1-44F25E1389D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55" name="矩形 10554">
                  <a:extLst>
                    <a:ext uri="{FF2B5EF4-FFF2-40B4-BE49-F238E27FC236}">
                      <a16:creationId xmlns:a16="http://schemas.microsoft.com/office/drawing/2014/main" id="{47F1E227-8D91-44AA-9BB8-5CB681DA6DA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56" name="矩形 10555">
                  <a:extLst>
                    <a:ext uri="{FF2B5EF4-FFF2-40B4-BE49-F238E27FC236}">
                      <a16:creationId xmlns:a16="http://schemas.microsoft.com/office/drawing/2014/main" id="{48F2D143-2D7A-BF67-2327-56ECD296615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52" name="群組 10451">
                <a:extLst>
                  <a:ext uri="{FF2B5EF4-FFF2-40B4-BE49-F238E27FC236}">
                    <a16:creationId xmlns:a16="http://schemas.microsoft.com/office/drawing/2014/main" id="{AAEEAA15-F8D9-3922-CFB1-627881433D5E}"/>
                  </a:ext>
                </a:extLst>
              </p:cNvPr>
              <p:cNvGrpSpPr/>
              <p:nvPr/>
            </p:nvGrpSpPr>
            <p:grpSpPr>
              <a:xfrm>
                <a:off x="2321502" y="2318555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0549" name="矩形 10548">
                  <a:extLst>
                    <a:ext uri="{FF2B5EF4-FFF2-40B4-BE49-F238E27FC236}">
                      <a16:creationId xmlns:a16="http://schemas.microsoft.com/office/drawing/2014/main" id="{6DB82ACF-2BB0-4228-1949-889E75B2C25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50" name="矩形 10549">
                  <a:extLst>
                    <a:ext uri="{FF2B5EF4-FFF2-40B4-BE49-F238E27FC236}">
                      <a16:creationId xmlns:a16="http://schemas.microsoft.com/office/drawing/2014/main" id="{CA435B43-DB28-C038-F43D-E38067B5D78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51" name="矩形 10550">
                  <a:extLst>
                    <a:ext uri="{FF2B5EF4-FFF2-40B4-BE49-F238E27FC236}">
                      <a16:creationId xmlns:a16="http://schemas.microsoft.com/office/drawing/2014/main" id="{DBE4723F-ED86-D22C-F7ED-C4A9DFD5F93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52" name="矩形 10551">
                  <a:extLst>
                    <a:ext uri="{FF2B5EF4-FFF2-40B4-BE49-F238E27FC236}">
                      <a16:creationId xmlns:a16="http://schemas.microsoft.com/office/drawing/2014/main" id="{43594ACA-1D68-BD6F-1B70-4DA213D9DAF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53" name="群組 10452">
                <a:extLst>
                  <a:ext uri="{FF2B5EF4-FFF2-40B4-BE49-F238E27FC236}">
                    <a16:creationId xmlns:a16="http://schemas.microsoft.com/office/drawing/2014/main" id="{FB45DCBE-6585-7F28-7DCA-77BEA3504845}"/>
                  </a:ext>
                </a:extLst>
              </p:cNvPr>
              <p:cNvGrpSpPr/>
              <p:nvPr/>
            </p:nvGrpSpPr>
            <p:grpSpPr>
              <a:xfrm>
                <a:off x="2321502" y="2499720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0545" name="矩形 10544">
                  <a:extLst>
                    <a:ext uri="{FF2B5EF4-FFF2-40B4-BE49-F238E27FC236}">
                      <a16:creationId xmlns:a16="http://schemas.microsoft.com/office/drawing/2014/main" id="{F6E16E8D-30A5-A0CF-0D67-DE07363B070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46" name="矩形 10545">
                  <a:extLst>
                    <a:ext uri="{FF2B5EF4-FFF2-40B4-BE49-F238E27FC236}">
                      <a16:creationId xmlns:a16="http://schemas.microsoft.com/office/drawing/2014/main" id="{951BBC1D-EBF0-6739-5D83-7D50E33AE38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47" name="矩形 10546">
                  <a:extLst>
                    <a:ext uri="{FF2B5EF4-FFF2-40B4-BE49-F238E27FC236}">
                      <a16:creationId xmlns:a16="http://schemas.microsoft.com/office/drawing/2014/main" id="{DF6169C3-F3A1-1F7E-F7DD-877241A876B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48" name="矩形 10547">
                  <a:extLst>
                    <a:ext uri="{FF2B5EF4-FFF2-40B4-BE49-F238E27FC236}">
                      <a16:creationId xmlns:a16="http://schemas.microsoft.com/office/drawing/2014/main" id="{E3666A39-0A39-703C-9308-46AB0F5BBC2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54" name="群組 10453">
                <a:extLst>
                  <a:ext uri="{FF2B5EF4-FFF2-40B4-BE49-F238E27FC236}">
                    <a16:creationId xmlns:a16="http://schemas.microsoft.com/office/drawing/2014/main" id="{CA12B77C-F1FF-AA23-6960-747874FDEF29}"/>
                  </a:ext>
                </a:extLst>
              </p:cNvPr>
              <p:cNvGrpSpPr/>
              <p:nvPr/>
            </p:nvGrpSpPr>
            <p:grpSpPr>
              <a:xfrm>
                <a:off x="2321502" y="268096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0541" name="矩形 10540">
                  <a:extLst>
                    <a:ext uri="{FF2B5EF4-FFF2-40B4-BE49-F238E27FC236}">
                      <a16:creationId xmlns:a16="http://schemas.microsoft.com/office/drawing/2014/main" id="{A612B072-18A9-4852-B3EC-32AA6AB82CA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42" name="矩形 10541">
                  <a:extLst>
                    <a:ext uri="{FF2B5EF4-FFF2-40B4-BE49-F238E27FC236}">
                      <a16:creationId xmlns:a16="http://schemas.microsoft.com/office/drawing/2014/main" id="{CC45C85B-9E90-C5E6-967A-90E29CDC135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43" name="矩形 10542">
                  <a:extLst>
                    <a:ext uri="{FF2B5EF4-FFF2-40B4-BE49-F238E27FC236}">
                      <a16:creationId xmlns:a16="http://schemas.microsoft.com/office/drawing/2014/main" id="{AD30DDFB-D0C5-F6CB-D599-65A237012C9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44" name="矩形 10543">
                  <a:extLst>
                    <a:ext uri="{FF2B5EF4-FFF2-40B4-BE49-F238E27FC236}">
                      <a16:creationId xmlns:a16="http://schemas.microsoft.com/office/drawing/2014/main" id="{F3E98E21-2B66-C4D3-C45D-712C136600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55" name="群組 10454">
                <a:extLst>
                  <a:ext uri="{FF2B5EF4-FFF2-40B4-BE49-F238E27FC236}">
                    <a16:creationId xmlns:a16="http://schemas.microsoft.com/office/drawing/2014/main" id="{6C2F6039-BBAF-AD2D-FECB-528BC4B1B267}"/>
                  </a:ext>
                </a:extLst>
              </p:cNvPr>
              <p:cNvGrpSpPr/>
              <p:nvPr/>
            </p:nvGrpSpPr>
            <p:grpSpPr>
              <a:xfrm>
                <a:off x="2321502" y="286213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0537" name="矩形 10536">
                  <a:extLst>
                    <a:ext uri="{FF2B5EF4-FFF2-40B4-BE49-F238E27FC236}">
                      <a16:creationId xmlns:a16="http://schemas.microsoft.com/office/drawing/2014/main" id="{B0622A94-41E3-9B86-433B-484ABCF420F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38" name="矩形 10537">
                  <a:extLst>
                    <a:ext uri="{FF2B5EF4-FFF2-40B4-BE49-F238E27FC236}">
                      <a16:creationId xmlns:a16="http://schemas.microsoft.com/office/drawing/2014/main" id="{DD68E747-E9DE-BFEA-19A7-8DBFE3F4ADD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39" name="矩形 10538">
                  <a:extLst>
                    <a:ext uri="{FF2B5EF4-FFF2-40B4-BE49-F238E27FC236}">
                      <a16:creationId xmlns:a16="http://schemas.microsoft.com/office/drawing/2014/main" id="{07F4F2A5-0E08-00DA-D271-AE78BF286C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40" name="矩形 10539">
                  <a:extLst>
                    <a:ext uri="{FF2B5EF4-FFF2-40B4-BE49-F238E27FC236}">
                      <a16:creationId xmlns:a16="http://schemas.microsoft.com/office/drawing/2014/main" id="{1FB781A3-2509-706A-4EBC-FFAD2E75E2A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56" name="群組 10455">
                <a:extLst>
                  <a:ext uri="{FF2B5EF4-FFF2-40B4-BE49-F238E27FC236}">
                    <a16:creationId xmlns:a16="http://schemas.microsoft.com/office/drawing/2014/main" id="{628751DD-5943-D989-1B36-91A9F2AF45C5}"/>
                  </a:ext>
                </a:extLst>
              </p:cNvPr>
              <p:cNvGrpSpPr/>
              <p:nvPr/>
            </p:nvGrpSpPr>
            <p:grpSpPr>
              <a:xfrm>
                <a:off x="2321502" y="304337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0533" name="矩形 10532">
                  <a:extLst>
                    <a:ext uri="{FF2B5EF4-FFF2-40B4-BE49-F238E27FC236}">
                      <a16:creationId xmlns:a16="http://schemas.microsoft.com/office/drawing/2014/main" id="{E5D29DBF-A308-8CAD-D136-817EFEF05C0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34" name="矩形 10533">
                  <a:extLst>
                    <a:ext uri="{FF2B5EF4-FFF2-40B4-BE49-F238E27FC236}">
                      <a16:creationId xmlns:a16="http://schemas.microsoft.com/office/drawing/2014/main" id="{D0B7D667-92C2-3B05-A191-C0F5E6DAE8C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35" name="矩形 10534">
                  <a:extLst>
                    <a:ext uri="{FF2B5EF4-FFF2-40B4-BE49-F238E27FC236}">
                      <a16:creationId xmlns:a16="http://schemas.microsoft.com/office/drawing/2014/main" id="{A64EF613-857A-2C51-AB3F-A4662F85C3FD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36" name="矩形 10535">
                  <a:extLst>
                    <a:ext uri="{FF2B5EF4-FFF2-40B4-BE49-F238E27FC236}">
                      <a16:creationId xmlns:a16="http://schemas.microsoft.com/office/drawing/2014/main" id="{550EA2E5-E8D4-FBA4-144E-351CEB7A137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57" name="群組 10456">
                <a:extLst>
                  <a:ext uri="{FF2B5EF4-FFF2-40B4-BE49-F238E27FC236}">
                    <a16:creationId xmlns:a16="http://schemas.microsoft.com/office/drawing/2014/main" id="{1EAC6DE2-8641-BC7D-EC3C-026A19A53878}"/>
                  </a:ext>
                </a:extLst>
              </p:cNvPr>
              <p:cNvGrpSpPr/>
              <p:nvPr/>
            </p:nvGrpSpPr>
            <p:grpSpPr>
              <a:xfrm>
                <a:off x="2321502" y="322454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0529" name="矩形 10528">
                  <a:extLst>
                    <a:ext uri="{FF2B5EF4-FFF2-40B4-BE49-F238E27FC236}">
                      <a16:creationId xmlns:a16="http://schemas.microsoft.com/office/drawing/2014/main" id="{FADFDF1B-F1FA-C854-D9E1-F2532068047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30" name="矩形 10529">
                  <a:extLst>
                    <a:ext uri="{FF2B5EF4-FFF2-40B4-BE49-F238E27FC236}">
                      <a16:creationId xmlns:a16="http://schemas.microsoft.com/office/drawing/2014/main" id="{E84B30EB-C630-D4D4-DF48-F9F2A6B553D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31" name="矩形 10530">
                  <a:extLst>
                    <a:ext uri="{FF2B5EF4-FFF2-40B4-BE49-F238E27FC236}">
                      <a16:creationId xmlns:a16="http://schemas.microsoft.com/office/drawing/2014/main" id="{BFD0D222-2EC0-9C16-DC79-5D7B3489CEA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532" name="矩形 10531">
                  <a:extLst>
                    <a:ext uri="{FF2B5EF4-FFF2-40B4-BE49-F238E27FC236}">
                      <a16:creationId xmlns:a16="http://schemas.microsoft.com/office/drawing/2014/main" id="{C5C365DC-EF25-70EC-5A76-3906F00EA58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58" name="群組 10457">
                <a:extLst>
                  <a:ext uri="{FF2B5EF4-FFF2-40B4-BE49-F238E27FC236}">
                    <a16:creationId xmlns:a16="http://schemas.microsoft.com/office/drawing/2014/main" id="{70B36D82-D7C2-883F-CCC4-40C766B3789E}"/>
                  </a:ext>
                </a:extLst>
              </p:cNvPr>
              <p:cNvGrpSpPr/>
              <p:nvPr/>
            </p:nvGrpSpPr>
            <p:grpSpPr>
              <a:xfrm>
                <a:off x="1780625" y="2318555"/>
                <a:ext cx="181165" cy="1449481"/>
                <a:chOff x="1780625" y="2318555"/>
                <a:chExt cx="181165" cy="1449481"/>
              </a:xfrm>
            </p:grpSpPr>
            <p:grpSp>
              <p:nvGrpSpPr>
                <p:cNvPr id="10489" name="群組 10488">
                  <a:extLst>
                    <a:ext uri="{FF2B5EF4-FFF2-40B4-BE49-F238E27FC236}">
                      <a16:creationId xmlns:a16="http://schemas.microsoft.com/office/drawing/2014/main" id="{416EFED9-CFB8-9181-A612-813B98E877ED}"/>
                    </a:ext>
                  </a:extLst>
                </p:cNvPr>
                <p:cNvGrpSpPr/>
                <p:nvPr/>
              </p:nvGrpSpPr>
              <p:grpSpPr>
                <a:xfrm>
                  <a:off x="1780625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0525" name="矩形 10524">
                    <a:extLst>
                      <a:ext uri="{FF2B5EF4-FFF2-40B4-BE49-F238E27FC236}">
                        <a16:creationId xmlns:a16="http://schemas.microsoft.com/office/drawing/2014/main" id="{E2E1234A-3DD1-39EC-6AD5-05CEA2589A0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26" name="矩形 10525">
                    <a:extLst>
                      <a:ext uri="{FF2B5EF4-FFF2-40B4-BE49-F238E27FC236}">
                        <a16:creationId xmlns:a16="http://schemas.microsoft.com/office/drawing/2014/main" id="{83F9E1D4-DC9D-DDC5-154A-1DA6CFAD16F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27" name="矩形 10526">
                    <a:extLst>
                      <a:ext uri="{FF2B5EF4-FFF2-40B4-BE49-F238E27FC236}">
                        <a16:creationId xmlns:a16="http://schemas.microsoft.com/office/drawing/2014/main" id="{889203C9-646B-F1BC-57C2-1DE595DBEC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28" name="矩形 10527">
                    <a:extLst>
                      <a:ext uri="{FF2B5EF4-FFF2-40B4-BE49-F238E27FC236}">
                        <a16:creationId xmlns:a16="http://schemas.microsoft.com/office/drawing/2014/main" id="{BA83AAF2-F772-6D99-F7F0-8A7652004E8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490" name="群組 10489">
                  <a:extLst>
                    <a:ext uri="{FF2B5EF4-FFF2-40B4-BE49-F238E27FC236}">
                      <a16:creationId xmlns:a16="http://schemas.microsoft.com/office/drawing/2014/main" id="{5D7B2768-0C17-1DD1-D6B8-838ACDAFD8CA}"/>
                    </a:ext>
                  </a:extLst>
                </p:cNvPr>
                <p:cNvGrpSpPr/>
                <p:nvPr/>
              </p:nvGrpSpPr>
              <p:grpSpPr>
                <a:xfrm>
                  <a:off x="1780625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0521" name="矩形 10520">
                    <a:extLst>
                      <a:ext uri="{FF2B5EF4-FFF2-40B4-BE49-F238E27FC236}">
                        <a16:creationId xmlns:a16="http://schemas.microsoft.com/office/drawing/2014/main" id="{744E5BD9-2A1F-A18D-C240-8B5B9CDD0A2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22" name="矩形 10521">
                    <a:extLst>
                      <a:ext uri="{FF2B5EF4-FFF2-40B4-BE49-F238E27FC236}">
                        <a16:creationId xmlns:a16="http://schemas.microsoft.com/office/drawing/2014/main" id="{30E07A53-004C-4309-7D6A-BA5D0C695F9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23" name="矩形 10522">
                    <a:extLst>
                      <a:ext uri="{FF2B5EF4-FFF2-40B4-BE49-F238E27FC236}">
                        <a16:creationId xmlns:a16="http://schemas.microsoft.com/office/drawing/2014/main" id="{7953D1CD-C983-BFF8-535B-B69630589CF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24" name="矩形 10523">
                    <a:extLst>
                      <a:ext uri="{FF2B5EF4-FFF2-40B4-BE49-F238E27FC236}">
                        <a16:creationId xmlns:a16="http://schemas.microsoft.com/office/drawing/2014/main" id="{85E3D5E1-6988-D419-A885-C81716B2544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491" name="群組 10490">
                  <a:extLst>
                    <a:ext uri="{FF2B5EF4-FFF2-40B4-BE49-F238E27FC236}">
                      <a16:creationId xmlns:a16="http://schemas.microsoft.com/office/drawing/2014/main" id="{7EC04187-CD0B-221A-F1CE-BA17A1D925D0}"/>
                    </a:ext>
                  </a:extLst>
                </p:cNvPr>
                <p:cNvGrpSpPr/>
                <p:nvPr/>
              </p:nvGrpSpPr>
              <p:grpSpPr>
                <a:xfrm>
                  <a:off x="1780625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0517" name="矩形 10516">
                    <a:extLst>
                      <a:ext uri="{FF2B5EF4-FFF2-40B4-BE49-F238E27FC236}">
                        <a16:creationId xmlns:a16="http://schemas.microsoft.com/office/drawing/2014/main" id="{B08E84F2-A671-6873-193D-53685250627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18" name="矩形 10517">
                    <a:extLst>
                      <a:ext uri="{FF2B5EF4-FFF2-40B4-BE49-F238E27FC236}">
                        <a16:creationId xmlns:a16="http://schemas.microsoft.com/office/drawing/2014/main" id="{90C7C6C5-F0E5-A0C3-93A6-3AF06D94DC1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19" name="矩形 10518">
                    <a:extLst>
                      <a:ext uri="{FF2B5EF4-FFF2-40B4-BE49-F238E27FC236}">
                        <a16:creationId xmlns:a16="http://schemas.microsoft.com/office/drawing/2014/main" id="{2EE6B70F-0793-E4B7-1D82-BC0BD589549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20" name="矩形 10519">
                    <a:extLst>
                      <a:ext uri="{FF2B5EF4-FFF2-40B4-BE49-F238E27FC236}">
                        <a16:creationId xmlns:a16="http://schemas.microsoft.com/office/drawing/2014/main" id="{79B3A7B4-9B37-9536-7540-486ABDB8EDA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492" name="群組 10491">
                  <a:extLst>
                    <a:ext uri="{FF2B5EF4-FFF2-40B4-BE49-F238E27FC236}">
                      <a16:creationId xmlns:a16="http://schemas.microsoft.com/office/drawing/2014/main" id="{C19DC297-A034-494C-0E83-EE0776154F79}"/>
                    </a:ext>
                  </a:extLst>
                </p:cNvPr>
                <p:cNvGrpSpPr/>
                <p:nvPr/>
              </p:nvGrpSpPr>
              <p:grpSpPr>
                <a:xfrm>
                  <a:off x="1780625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0513" name="矩形 10512">
                    <a:extLst>
                      <a:ext uri="{FF2B5EF4-FFF2-40B4-BE49-F238E27FC236}">
                        <a16:creationId xmlns:a16="http://schemas.microsoft.com/office/drawing/2014/main" id="{3BFFF58F-CE34-1524-4493-A8A1DECCDAE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14" name="矩形 10513">
                    <a:extLst>
                      <a:ext uri="{FF2B5EF4-FFF2-40B4-BE49-F238E27FC236}">
                        <a16:creationId xmlns:a16="http://schemas.microsoft.com/office/drawing/2014/main" id="{C6F8D6D9-611D-7479-3C5C-15479064087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15" name="矩形 10514">
                    <a:extLst>
                      <a:ext uri="{FF2B5EF4-FFF2-40B4-BE49-F238E27FC236}">
                        <a16:creationId xmlns:a16="http://schemas.microsoft.com/office/drawing/2014/main" id="{E3D1CEE8-B2A2-B34B-74A1-B06E31641E8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16" name="矩形 10515">
                    <a:extLst>
                      <a:ext uri="{FF2B5EF4-FFF2-40B4-BE49-F238E27FC236}">
                        <a16:creationId xmlns:a16="http://schemas.microsoft.com/office/drawing/2014/main" id="{83C7A28F-808B-0310-AD82-EC67CA50C61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493" name="群組 10492">
                  <a:extLst>
                    <a:ext uri="{FF2B5EF4-FFF2-40B4-BE49-F238E27FC236}">
                      <a16:creationId xmlns:a16="http://schemas.microsoft.com/office/drawing/2014/main" id="{9565410D-51A5-349B-1A8F-F73F1045EBF0}"/>
                    </a:ext>
                  </a:extLst>
                </p:cNvPr>
                <p:cNvGrpSpPr/>
                <p:nvPr/>
              </p:nvGrpSpPr>
              <p:grpSpPr>
                <a:xfrm>
                  <a:off x="1780625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0509" name="矩形 10508">
                    <a:extLst>
                      <a:ext uri="{FF2B5EF4-FFF2-40B4-BE49-F238E27FC236}">
                        <a16:creationId xmlns:a16="http://schemas.microsoft.com/office/drawing/2014/main" id="{D6DB1192-9033-F658-24D7-B7734653F81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10" name="矩形 10509">
                    <a:extLst>
                      <a:ext uri="{FF2B5EF4-FFF2-40B4-BE49-F238E27FC236}">
                        <a16:creationId xmlns:a16="http://schemas.microsoft.com/office/drawing/2014/main" id="{9E11A41C-0B97-9F26-29BD-6C0728F892C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11" name="矩形 10510">
                    <a:extLst>
                      <a:ext uri="{FF2B5EF4-FFF2-40B4-BE49-F238E27FC236}">
                        <a16:creationId xmlns:a16="http://schemas.microsoft.com/office/drawing/2014/main" id="{83F830F7-8534-265B-E00A-61BBE61EBBD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12" name="矩形 10511">
                    <a:extLst>
                      <a:ext uri="{FF2B5EF4-FFF2-40B4-BE49-F238E27FC236}">
                        <a16:creationId xmlns:a16="http://schemas.microsoft.com/office/drawing/2014/main" id="{3A977960-61EE-284D-1AD2-F228A911B6D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494" name="群組 10493">
                  <a:extLst>
                    <a:ext uri="{FF2B5EF4-FFF2-40B4-BE49-F238E27FC236}">
                      <a16:creationId xmlns:a16="http://schemas.microsoft.com/office/drawing/2014/main" id="{9B01C9BD-F8BA-7BB3-440C-3385D4B0AF04}"/>
                    </a:ext>
                  </a:extLst>
                </p:cNvPr>
                <p:cNvGrpSpPr/>
                <p:nvPr/>
              </p:nvGrpSpPr>
              <p:grpSpPr>
                <a:xfrm>
                  <a:off x="1780625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0505" name="矩形 10504">
                    <a:extLst>
                      <a:ext uri="{FF2B5EF4-FFF2-40B4-BE49-F238E27FC236}">
                        <a16:creationId xmlns:a16="http://schemas.microsoft.com/office/drawing/2014/main" id="{87FDFE67-23C7-BFC5-6C25-19662277C6F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06" name="矩形 10505">
                    <a:extLst>
                      <a:ext uri="{FF2B5EF4-FFF2-40B4-BE49-F238E27FC236}">
                        <a16:creationId xmlns:a16="http://schemas.microsoft.com/office/drawing/2014/main" id="{D42CB648-759E-D477-F902-A385E249C20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07" name="矩形 10506">
                    <a:extLst>
                      <a:ext uri="{FF2B5EF4-FFF2-40B4-BE49-F238E27FC236}">
                        <a16:creationId xmlns:a16="http://schemas.microsoft.com/office/drawing/2014/main" id="{996895DE-D847-A1D5-0378-85FBA6CBF83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08" name="矩形 10507">
                    <a:extLst>
                      <a:ext uri="{FF2B5EF4-FFF2-40B4-BE49-F238E27FC236}">
                        <a16:creationId xmlns:a16="http://schemas.microsoft.com/office/drawing/2014/main" id="{9CC71052-4410-41DD-3FB7-5FFFF71E112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495" name="群組 10494">
                  <a:extLst>
                    <a:ext uri="{FF2B5EF4-FFF2-40B4-BE49-F238E27FC236}">
                      <a16:creationId xmlns:a16="http://schemas.microsoft.com/office/drawing/2014/main" id="{00F6D4DB-580C-CC70-3F89-3FDC9ABC704A}"/>
                    </a:ext>
                  </a:extLst>
                </p:cNvPr>
                <p:cNvGrpSpPr/>
                <p:nvPr/>
              </p:nvGrpSpPr>
              <p:grpSpPr>
                <a:xfrm>
                  <a:off x="1780625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0501" name="矩形 10500">
                    <a:extLst>
                      <a:ext uri="{FF2B5EF4-FFF2-40B4-BE49-F238E27FC236}">
                        <a16:creationId xmlns:a16="http://schemas.microsoft.com/office/drawing/2014/main" id="{24658916-AC32-430E-139D-9BCC9A59540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02" name="矩形 10501">
                    <a:extLst>
                      <a:ext uri="{FF2B5EF4-FFF2-40B4-BE49-F238E27FC236}">
                        <a16:creationId xmlns:a16="http://schemas.microsoft.com/office/drawing/2014/main" id="{F6AE9212-4DDE-735C-EF73-2294472A7BC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03" name="矩形 10502">
                    <a:extLst>
                      <a:ext uri="{FF2B5EF4-FFF2-40B4-BE49-F238E27FC236}">
                        <a16:creationId xmlns:a16="http://schemas.microsoft.com/office/drawing/2014/main" id="{4906FB04-38AD-B327-B81A-CD232FCAED2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04" name="矩形 10503">
                    <a:extLst>
                      <a:ext uri="{FF2B5EF4-FFF2-40B4-BE49-F238E27FC236}">
                        <a16:creationId xmlns:a16="http://schemas.microsoft.com/office/drawing/2014/main" id="{5580E508-F472-5BBF-9286-1768FB955A5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496" name="群組 10495">
                  <a:extLst>
                    <a:ext uri="{FF2B5EF4-FFF2-40B4-BE49-F238E27FC236}">
                      <a16:creationId xmlns:a16="http://schemas.microsoft.com/office/drawing/2014/main" id="{51FF048D-AFB5-8160-2C9E-21236D0EAA6C}"/>
                    </a:ext>
                  </a:extLst>
                </p:cNvPr>
                <p:cNvGrpSpPr/>
                <p:nvPr/>
              </p:nvGrpSpPr>
              <p:grpSpPr>
                <a:xfrm>
                  <a:off x="1780625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0497" name="矩形 10496">
                    <a:extLst>
                      <a:ext uri="{FF2B5EF4-FFF2-40B4-BE49-F238E27FC236}">
                        <a16:creationId xmlns:a16="http://schemas.microsoft.com/office/drawing/2014/main" id="{20C1053F-CCB6-FF93-25AA-AD1E82E216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498" name="矩形 10497">
                    <a:extLst>
                      <a:ext uri="{FF2B5EF4-FFF2-40B4-BE49-F238E27FC236}">
                        <a16:creationId xmlns:a16="http://schemas.microsoft.com/office/drawing/2014/main" id="{6C11FEC5-149D-150B-DA0E-8757F25414E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499" name="矩形 10498">
                    <a:extLst>
                      <a:ext uri="{FF2B5EF4-FFF2-40B4-BE49-F238E27FC236}">
                        <a16:creationId xmlns:a16="http://schemas.microsoft.com/office/drawing/2014/main" id="{403245AA-33A7-CFF3-4EC6-79C4A04CD00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500" name="矩形 10499">
                    <a:extLst>
                      <a:ext uri="{FF2B5EF4-FFF2-40B4-BE49-F238E27FC236}">
                        <a16:creationId xmlns:a16="http://schemas.microsoft.com/office/drawing/2014/main" id="{3D1AB9AD-F410-C22E-0791-FF7FECF77E4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grpSp>
            <p:nvGrpSpPr>
              <p:cNvPr id="10459" name="群組 10458">
                <a:extLst>
                  <a:ext uri="{FF2B5EF4-FFF2-40B4-BE49-F238E27FC236}">
                    <a16:creationId xmlns:a16="http://schemas.microsoft.com/office/drawing/2014/main" id="{A8AF05A2-96C2-A936-FCA8-1F062C1D2C88}"/>
                  </a:ext>
                </a:extLst>
              </p:cNvPr>
              <p:cNvGrpSpPr/>
              <p:nvPr/>
            </p:nvGrpSpPr>
            <p:grpSpPr>
              <a:xfrm>
                <a:off x="1961686" y="340570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0485" name="矩形 10484">
                  <a:extLst>
                    <a:ext uri="{FF2B5EF4-FFF2-40B4-BE49-F238E27FC236}">
                      <a16:creationId xmlns:a16="http://schemas.microsoft.com/office/drawing/2014/main" id="{A8D964B0-100C-77FD-E0B3-230F22ABEAC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86" name="矩形 10485">
                  <a:extLst>
                    <a:ext uri="{FF2B5EF4-FFF2-40B4-BE49-F238E27FC236}">
                      <a16:creationId xmlns:a16="http://schemas.microsoft.com/office/drawing/2014/main" id="{16F872C1-9F32-59D3-3F5F-C260FB4ED49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87" name="矩形 10486">
                  <a:extLst>
                    <a:ext uri="{FF2B5EF4-FFF2-40B4-BE49-F238E27FC236}">
                      <a16:creationId xmlns:a16="http://schemas.microsoft.com/office/drawing/2014/main" id="{6FC61A0F-0AF2-4A6B-D4FA-6DC26498ED2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88" name="矩形 10487">
                  <a:extLst>
                    <a:ext uri="{FF2B5EF4-FFF2-40B4-BE49-F238E27FC236}">
                      <a16:creationId xmlns:a16="http://schemas.microsoft.com/office/drawing/2014/main" id="{848FFF0F-5BCB-C5B6-D6D1-77A8BB16BC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60" name="群組 10459">
                <a:extLst>
                  <a:ext uri="{FF2B5EF4-FFF2-40B4-BE49-F238E27FC236}">
                    <a16:creationId xmlns:a16="http://schemas.microsoft.com/office/drawing/2014/main" id="{F1C3C0C8-ECC9-6B66-3A7A-EABE5546C99D}"/>
                  </a:ext>
                </a:extLst>
              </p:cNvPr>
              <p:cNvGrpSpPr/>
              <p:nvPr/>
            </p:nvGrpSpPr>
            <p:grpSpPr>
              <a:xfrm>
                <a:off x="1961686" y="358687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0481" name="矩形 10480">
                  <a:extLst>
                    <a:ext uri="{FF2B5EF4-FFF2-40B4-BE49-F238E27FC236}">
                      <a16:creationId xmlns:a16="http://schemas.microsoft.com/office/drawing/2014/main" id="{082AD277-E61A-12C0-E5EB-38D5A41B470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82" name="矩形 10481">
                  <a:extLst>
                    <a:ext uri="{FF2B5EF4-FFF2-40B4-BE49-F238E27FC236}">
                      <a16:creationId xmlns:a16="http://schemas.microsoft.com/office/drawing/2014/main" id="{B82596EA-3EF2-E62A-DABF-C0A16408BFD3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83" name="矩形 10482">
                  <a:extLst>
                    <a:ext uri="{FF2B5EF4-FFF2-40B4-BE49-F238E27FC236}">
                      <a16:creationId xmlns:a16="http://schemas.microsoft.com/office/drawing/2014/main" id="{52F06CD7-18C3-4297-DC6B-35FA40B8DB9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84" name="矩形 10483">
                  <a:extLst>
                    <a:ext uri="{FF2B5EF4-FFF2-40B4-BE49-F238E27FC236}">
                      <a16:creationId xmlns:a16="http://schemas.microsoft.com/office/drawing/2014/main" id="{2E906255-72BD-8BB7-A2D8-E85EFB38BDB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61" name="群組 10460">
                <a:extLst>
                  <a:ext uri="{FF2B5EF4-FFF2-40B4-BE49-F238E27FC236}">
                    <a16:creationId xmlns:a16="http://schemas.microsoft.com/office/drawing/2014/main" id="{386BB2CD-CC8A-5158-8109-CA328284EDBB}"/>
                  </a:ext>
                </a:extLst>
              </p:cNvPr>
              <p:cNvGrpSpPr/>
              <p:nvPr/>
            </p:nvGrpSpPr>
            <p:grpSpPr>
              <a:xfrm>
                <a:off x="2141594" y="340570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0477" name="矩形 10476">
                  <a:extLst>
                    <a:ext uri="{FF2B5EF4-FFF2-40B4-BE49-F238E27FC236}">
                      <a16:creationId xmlns:a16="http://schemas.microsoft.com/office/drawing/2014/main" id="{3B11FD26-C806-A69F-096F-47A43C07CD9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78" name="矩形 10477">
                  <a:extLst>
                    <a:ext uri="{FF2B5EF4-FFF2-40B4-BE49-F238E27FC236}">
                      <a16:creationId xmlns:a16="http://schemas.microsoft.com/office/drawing/2014/main" id="{94AE5C6F-9D09-CA7A-E296-10C40B40055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79" name="矩形 10478">
                  <a:extLst>
                    <a:ext uri="{FF2B5EF4-FFF2-40B4-BE49-F238E27FC236}">
                      <a16:creationId xmlns:a16="http://schemas.microsoft.com/office/drawing/2014/main" id="{5FA50FFF-1FEA-C911-73CA-91C0E9032CF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80" name="矩形 10479">
                  <a:extLst>
                    <a:ext uri="{FF2B5EF4-FFF2-40B4-BE49-F238E27FC236}">
                      <a16:creationId xmlns:a16="http://schemas.microsoft.com/office/drawing/2014/main" id="{F48DBC8E-9106-B58E-A348-E0187B359A3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62" name="群組 10461">
                <a:extLst>
                  <a:ext uri="{FF2B5EF4-FFF2-40B4-BE49-F238E27FC236}">
                    <a16:creationId xmlns:a16="http://schemas.microsoft.com/office/drawing/2014/main" id="{AAC79838-AE51-5E1D-7238-421444126A3A}"/>
                  </a:ext>
                </a:extLst>
              </p:cNvPr>
              <p:cNvGrpSpPr/>
              <p:nvPr/>
            </p:nvGrpSpPr>
            <p:grpSpPr>
              <a:xfrm>
                <a:off x="2141594" y="358687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0473" name="矩形 10472">
                  <a:extLst>
                    <a:ext uri="{FF2B5EF4-FFF2-40B4-BE49-F238E27FC236}">
                      <a16:creationId xmlns:a16="http://schemas.microsoft.com/office/drawing/2014/main" id="{ECA971F3-A8A0-055C-5A56-B54C375C1BE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74" name="矩形 10473">
                  <a:extLst>
                    <a:ext uri="{FF2B5EF4-FFF2-40B4-BE49-F238E27FC236}">
                      <a16:creationId xmlns:a16="http://schemas.microsoft.com/office/drawing/2014/main" id="{86D9FCF6-3903-44E0-CF02-E29A5B34B94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75" name="矩形 10474">
                  <a:extLst>
                    <a:ext uri="{FF2B5EF4-FFF2-40B4-BE49-F238E27FC236}">
                      <a16:creationId xmlns:a16="http://schemas.microsoft.com/office/drawing/2014/main" id="{03CFE88B-1B93-51B8-2798-3E440D38F58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76" name="矩形 10475">
                  <a:extLst>
                    <a:ext uri="{FF2B5EF4-FFF2-40B4-BE49-F238E27FC236}">
                      <a16:creationId xmlns:a16="http://schemas.microsoft.com/office/drawing/2014/main" id="{649E04BE-26A0-EF0F-BB39-09F218ADEE3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63" name="群組 10462">
                <a:extLst>
                  <a:ext uri="{FF2B5EF4-FFF2-40B4-BE49-F238E27FC236}">
                    <a16:creationId xmlns:a16="http://schemas.microsoft.com/office/drawing/2014/main" id="{3F5CA922-1CBD-A378-75A5-A13BD688D914}"/>
                  </a:ext>
                </a:extLst>
              </p:cNvPr>
              <p:cNvGrpSpPr/>
              <p:nvPr/>
            </p:nvGrpSpPr>
            <p:grpSpPr>
              <a:xfrm>
                <a:off x="2321502" y="340570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0469" name="矩形 10468">
                  <a:extLst>
                    <a:ext uri="{FF2B5EF4-FFF2-40B4-BE49-F238E27FC236}">
                      <a16:creationId xmlns:a16="http://schemas.microsoft.com/office/drawing/2014/main" id="{61D3B207-2060-5F99-DDFC-8D596E09B19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70" name="矩形 10469">
                  <a:extLst>
                    <a:ext uri="{FF2B5EF4-FFF2-40B4-BE49-F238E27FC236}">
                      <a16:creationId xmlns:a16="http://schemas.microsoft.com/office/drawing/2014/main" id="{EB43CB7E-C533-2839-AADC-2DFED74C30D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71" name="矩形 10470">
                  <a:extLst>
                    <a:ext uri="{FF2B5EF4-FFF2-40B4-BE49-F238E27FC236}">
                      <a16:creationId xmlns:a16="http://schemas.microsoft.com/office/drawing/2014/main" id="{E1E2504F-B568-D6F3-6989-BBD7A0CBEED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72" name="矩形 10471">
                  <a:extLst>
                    <a:ext uri="{FF2B5EF4-FFF2-40B4-BE49-F238E27FC236}">
                      <a16:creationId xmlns:a16="http://schemas.microsoft.com/office/drawing/2014/main" id="{74C3E726-B7DE-5BB9-DE54-AD94F88903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464" name="群組 10463">
                <a:extLst>
                  <a:ext uri="{FF2B5EF4-FFF2-40B4-BE49-F238E27FC236}">
                    <a16:creationId xmlns:a16="http://schemas.microsoft.com/office/drawing/2014/main" id="{D1E3E446-D4ED-42A0-B3F1-90F27F8E7459}"/>
                  </a:ext>
                </a:extLst>
              </p:cNvPr>
              <p:cNvGrpSpPr/>
              <p:nvPr/>
            </p:nvGrpSpPr>
            <p:grpSpPr>
              <a:xfrm>
                <a:off x="2321502" y="358687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0465" name="矩形 10464">
                  <a:extLst>
                    <a:ext uri="{FF2B5EF4-FFF2-40B4-BE49-F238E27FC236}">
                      <a16:creationId xmlns:a16="http://schemas.microsoft.com/office/drawing/2014/main" id="{EE93F1A7-44A2-DA06-23AE-F030202AB49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66" name="矩形 10465">
                  <a:extLst>
                    <a:ext uri="{FF2B5EF4-FFF2-40B4-BE49-F238E27FC236}">
                      <a16:creationId xmlns:a16="http://schemas.microsoft.com/office/drawing/2014/main" id="{7D26CC22-FFCA-49AF-3D7E-198AE5E2EB9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67" name="矩形 10466">
                  <a:extLst>
                    <a:ext uri="{FF2B5EF4-FFF2-40B4-BE49-F238E27FC236}">
                      <a16:creationId xmlns:a16="http://schemas.microsoft.com/office/drawing/2014/main" id="{7A869D94-A52D-1A96-454F-7BFF64626C5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468" name="矩形 10467">
                  <a:extLst>
                    <a:ext uri="{FF2B5EF4-FFF2-40B4-BE49-F238E27FC236}">
                      <a16:creationId xmlns:a16="http://schemas.microsoft.com/office/drawing/2014/main" id="{402E2F79-66A0-0A63-0995-F649B3D6D9E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10434" name="矩形 10433">
              <a:extLst>
                <a:ext uri="{FF2B5EF4-FFF2-40B4-BE49-F238E27FC236}">
                  <a16:creationId xmlns:a16="http://schemas.microsoft.com/office/drawing/2014/main" id="{28F25D1F-AACA-1868-8C49-CE29213C280B}"/>
                </a:ext>
              </a:extLst>
            </p:cNvPr>
            <p:cNvSpPr/>
            <p:nvPr/>
          </p:nvSpPr>
          <p:spPr>
            <a:xfrm>
              <a:off x="10484450" y="4493498"/>
              <a:ext cx="270490" cy="4989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2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435" name="矩形 10434">
              <a:extLst>
                <a:ext uri="{FF2B5EF4-FFF2-40B4-BE49-F238E27FC236}">
                  <a16:creationId xmlns:a16="http://schemas.microsoft.com/office/drawing/2014/main" id="{74EB1005-3685-9F29-8DA7-9C2928CEDFC4}"/>
                </a:ext>
              </a:extLst>
            </p:cNvPr>
            <p:cNvSpPr/>
            <p:nvPr/>
          </p:nvSpPr>
          <p:spPr>
            <a:xfrm>
              <a:off x="10914277" y="4493498"/>
              <a:ext cx="270490" cy="4989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3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0436" name="直線單箭頭接點 10435">
              <a:extLst>
                <a:ext uri="{FF2B5EF4-FFF2-40B4-BE49-F238E27FC236}">
                  <a16:creationId xmlns:a16="http://schemas.microsoft.com/office/drawing/2014/main" id="{2718552B-BCFC-927B-1BBB-B28057A13E58}"/>
                </a:ext>
              </a:extLst>
            </p:cNvPr>
            <p:cNvCxnSpPr>
              <a:cxnSpLocks/>
              <a:stCxn id="10434" idx="3"/>
              <a:endCxn id="10435" idx="1"/>
            </p:cNvCxnSpPr>
            <p:nvPr/>
          </p:nvCxnSpPr>
          <p:spPr>
            <a:xfrm>
              <a:off x="10754940" y="4742952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37" name="直線單箭頭接點 10436">
              <a:extLst>
                <a:ext uri="{FF2B5EF4-FFF2-40B4-BE49-F238E27FC236}">
                  <a16:creationId xmlns:a16="http://schemas.microsoft.com/office/drawing/2014/main" id="{FEDE895C-302D-CE64-3151-E5F201BC55F8}"/>
                </a:ext>
              </a:extLst>
            </p:cNvPr>
            <p:cNvCxnSpPr>
              <a:cxnSpLocks/>
              <a:stCxn id="10435" idx="3"/>
            </p:cNvCxnSpPr>
            <p:nvPr/>
          </p:nvCxnSpPr>
          <p:spPr>
            <a:xfrm>
              <a:off x="11184767" y="4742952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38" name="直線接點 10437">
              <a:extLst>
                <a:ext uri="{FF2B5EF4-FFF2-40B4-BE49-F238E27FC236}">
                  <a16:creationId xmlns:a16="http://schemas.microsoft.com/office/drawing/2014/main" id="{D6A967EC-7541-65F9-A9AB-81E8AEAB7DE6}"/>
                </a:ext>
              </a:extLst>
            </p:cNvPr>
            <p:cNvCxnSpPr>
              <a:cxnSpLocks/>
            </p:cNvCxnSpPr>
            <p:nvPr/>
          </p:nvCxnSpPr>
          <p:spPr>
            <a:xfrm>
              <a:off x="9509098" y="5090571"/>
              <a:ext cx="891351" cy="19924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39" name="直線接點 10438">
              <a:extLst>
                <a:ext uri="{FF2B5EF4-FFF2-40B4-BE49-F238E27FC236}">
                  <a16:creationId xmlns:a16="http://schemas.microsoft.com/office/drawing/2014/main" id="{5FD44DA0-2E0B-8D16-45AA-124FBD4365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09098" y="5082988"/>
              <a:ext cx="891351" cy="24199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05" name="群組 10604">
            <a:extLst>
              <a:ext uri="{FF2B5EF4-FFF2-40B4-BE49-F238E27FC236}">
                <a16:creationId xmlns:a16="http://schemas.microsoft.com/office/drawing/2014/main" id="{62C94A0A-EDE0-31EE-91C4-7F80403EE4EF}"/>
              </a:ext>
            </a:extLst>
          </p:cNvPr>
          <p:cNvGrpSpPr/>
          <p:nvPr/>
        </p:nvGrpSpPr>
        <p:grpSpPr>
          <a:xfrm>
            <a:off x="9112426" y="2126292"/>
            <a:ext cx="1749630" cy="2067215"/>
            <a:chOff x="9572523" y="2126292"/>
            <a:chExt cx="1749630" cy="2067215"/>
          </a:xfrm>
        </p:grpSpPr>
        <p:grpSp>
          <p:nvGrpSpPr>
            <p:cNvPr id="9967" name="群組 9966">
              <a:extLst>
                <a:ext uri="{FF2B5EF4-FFF2-40B4-BE49-F238E27FC236}">
                  <a16:creationId xmlns:a16="http://schemas.microsoft.com/office/drawing/2014/main" id="{05D938B2-ADED-386F-A1A4-3F2A510EF596}"/>
                </a:ext>
              </a:extLst>
            </p:cNvPr>
            <p:cNvGrpSpPr/>
            <p:nvPr/>
          </p:nvGrpSpPr>
          <p:grpSpPr>
            <a:xfrm>
              <a:off x="9753584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10295" name="矩形 10294">
                <a:extLst>
                  <a:ext uri="{FF2B5EF4-FFF2-40B4-BE49-F238E27FC236}">
                    <a16:creationId xmlns:a16="http://schemas.microsoft.com/office/drawing/2014/main" id="{F9EA9C97-F1EC-DC0D-9CB2-BD6891D3A3B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96" name="矩形 10295">
                <a:extLst>
                  <a:ext uri="{FF2B5EF4-FFF2-40B4-BE49-F238E27FC236}">
                    <a16:creationId xmlns:a16="http://schemas.microsoft.com/office/drawing/2014/main" id="{7649DC75-59FF-97CB-EB65-77A29BA3197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97" name="矩形 10296">
                <a:extLst>
                  <a:ext uri="{FF2B5EF4-FFF2-40B4-BE49-F238E27FC236}">
                    <a16:creationId xmlns:a16="http://schemas.microsoft.com/office/drawing/2014/main" id="{3FEABA0F-0969-1763-0047-4795BE3A1D2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98" name="矩形 10297">
                <a:extLst>
                  <a:ext uri="{FF2B5EF4-FFF2-40B4-BE49-F238E27FC236}">
                    <a16:creationId xmlns:a16="http://schemas.microsoft.com/office/drawing/2014/main" id="{8311F1DE-5DEC-270A-DEDD-329F2324B18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68" name="群組 9967">
              <a:extLst>
                <a:ext uri="{FF2B5EF4-FFF2-40B4-BE49-F238E27FC236}">
                  <a16:creationId xmlns:a16="http://schemas.microsoft.com/office/drawing/2014/main" id="{A18719F6-E468-0A39-D774-9EE58DF30E2B}"/>
                </a:ext>
              </a:extLst>
            </p:cNvPr>
            <p:cNvGrpSpPr/>
            <p:nvPr/>
          </p:nvGrpSpPr>
          <p:grpSpPr>
            <a:xfrm>
              <a:off x="9753584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0291" name="矩形 10290">
                <a:extLst>
                  <a:ext uri="{FF2B5EF4-FFF2-40B4-BE49-F238E27FC236}">
                    <a16:creationId xmlns:a16="http://schemas.microsoft.com/office/drawing/2014/main" id="{378A7873-5D33-1B35-009E-F5C63013C58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92" name="矩形 10291">
                <a:extLst>
                  <a:ext uri="{FF2B5EF4-FFF2-40B4-BE49-F238E27FC236}">
                    <a16:creationId xmlns:a16="http://schemas.microsoft.com/office/drawing/2014/main" id="{F11FAA45-17D0-B725-4709-CE0CEE277982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93" name="矩形 10292">
                <a:extLst>
                  <a:ext uri="{FF2B5EF4-FFF2-40B4-BE49-F238E27FC236}">
                    <a16:creationId xmlns:a16="http://schemas.microsoft.com/office/drawing/2014/main" id="{914C1D88-0A1F-6390-D348-46A57928BC1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94" name="矩形 10293">
                <a:extLst>
                  <a:ext uri="{FF2B5EF4-FFF2-40B4-BE49-F238E27FC236}">
                    <a16:creationId xmlns:a16="http://schemas.microsoft.com/office/drawing/2014/main" id="{EE0EBF12-1BD4-B4CD-2D2F-6D7238B714A7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69" name="群組 9968">
              <a:extLst>
                <a:ext uri="{FF2B5EF4-FFF2-40B4-BE49-F238E27FC236}">
                  <a16:creationId xmlns:a16="http://schemas.microsoft.com/office/drawing/2014/main" id="{C9AAC798-7C22-CC88-255C-6242109716E5}"/>
                </a:ext>
              </a:extLst>
            </p:cNvPr>
            <p:cNvGrpSpPr/>
            <p:nvPr/>
          </p:nvGrpSpPr>
          <p:grpSpPr>
            <a:xfrm>
              <a:off x="9753584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0287" name="矩形 10286">
                <a:extLst>
                  <a:ext uri="{FF2B5EF4-FFF2-40B4-BE49-F238E27FC236}">
                    <a16:creationId xmlns:a16="http://schemas.microsoft.com/office/drawing/2014/main" id="{ACA3B208-E3B1-F4BD-96E5-1BA5B50F455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88" name="矩形 10287">
                <a:extLst>
                  <a:ext uri="{FF2B5EF4-FFF2-40B4-BE49-F238E27FC236}">
                    <a16:creationId xmlns:a16="http://schemas.microsoft.com/office/drawing/2014/main" id="{DF4D2DFF-61AF-6CB1-2C54-273DBD5416B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89" name="矩形 10288">
                <a:extLst>
                  <a:ext uri="{FF2B5EF4-FFF2-40B4-BE49-F238E27FC236}">
                    <a16:creationId xmlns:a16="http://schemas.microsoft.com/office/drawing/2014/main" id="{18C4860A-E5F1-FB08-FD09-EA487973D18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90" name="矩形 10289">
                <a:extLst>
                  <a:ext uri="{FF2B5EF4-FFF2-40B4-BE49-F238E27FC236}">
                    <a16:creationId xmlns:a16="http://schemas.microsoft.com/office/drawing/2014/main" id="{F19557D6-C30A-A8CF-7746-FFFC91AE0C0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70" name="群組 9969">
              <a:extLst>
                <a:ext uri="{FF2B5EF4-FFF2-40B4-BE49-F238E27FC236}">
                  <a16:creationId xmlns:a16="http://schemas.microsoft.com/office/drawing/2014/main" id="{D43A8827-9D06-62A4-567E-9700CF11A030}"/>
                </a:ext>
              </a:extLst>
            </p:cNvPr>
            <p:cNvGrpSpPr/>
            <p:nvPr/>
          </p:nvGrpSpPr>
          <p:grpSpPr>
            <a:xfrm>
              <a:off x="9753584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0283" name="矩形 10282">
                <a:extLst>
                  <a:ext uri="{FF2B5EF4-FFF2-40B4-BE49-F238E27FC236}">
                    <a16:creationId xmlns:a16="http://schemas.microsoft.com/office/drawing/2014/main" id="{C3E698D5-08F5-79C4-C3E7-7D36F58BD79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84" name="矩形 10283">
                <a:extLst>
                  <a:ext uri="{FF2B5EF4-FFF2-40B4-BE49-F238E27FC236}">
                    <a16:creationId xmlns:a16="http://schemas.microsoft.com/office/drawing/2014/main" id="{6C543D84-580F-8B93-7F48-2BB23F1E31FD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85" name="矩形 10284">
                <a:extLst>
                  <a:ext uri="{FF2B5EF4-FFF2-40B4-BE49-F238E27FC236}">
                    <a16:creationId xmlns:a16="http://schemas.microsoft.com/office/drawing/2014/main" id="{FE0474B0-C91E-B264-1884-37DDB877863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86" name="矩形 10285">
                <a:extLst>
                  <a:ext uri="{FF2B5EF4-FFF2-40B4-BE49-F238E27FC236}">
                    <a16:creationId xmlns:a16="http://schemas.microsoft.com/office/drawing/2014/main" id="{51F4A65D-F594-FEA8-47C7-0BC926DE420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71" name="群組 9970">
              <a:extLst>
                <a:ext uri="{FF2B5EF4-FFF2-40B4-BE49-F238E27FC236}">
                  <a16:creationId xmlns:a16="http://schemas.microsoft.com/office/drawing/2014/main" id="{35F15332-1A75-215D-111B-BC19281C3622}"/>
                </a:ext>
              </a:extLst>
            </p:cNvPr>
            <p:cNvGrpSpPr/>
            <p:nvPr/>
          </p:nvGrpSpPr>
          <p:grpSpPr>
            <a:xfrm>
              <a:off x="9753584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0279" name="矩形 10278">
                <a:extLst>
                  <a:ext uri="{FF2B5EF4-FFF2-40B4-BE49-F238E27FC236}">
                    <a16:creationId xmlns:a16="http://schemas.microsoft.com/office/drawing/2014/main" id="{C1E27870-02C2-BB2C-282B-942080262D0C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80" name="矩形 10279">
                <a:extLst>
                  <a:ext uri="{FF2B5EF4-FFF2-40B4-BE49-F238E27FC236}">
                    <a16:creationId xmlns:a16="http://schemas.microsoft.com/office/drawing/2014/main" id="{2E039CA4-B225-FB39-0700-F72F188FDDD7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81" name="矩形 10280">
                <a:extLst>
                  <a:ext uri="{FF2B5EF4-FFF2-40B4-BE49-F238E27FC236}">
                    <a16:creationId xmlns:a16="http://schemas.microsoft.com/office/drawing/2014/main" id="{6226A1DB-74B9-1FD2-536B-673171C3725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82" name="矩形 10281">
                <a:extLst>
                  <a:ext uri="{FF2B5EF4-FFF2-40B4-BE49-F238E27FC236}">
                    <a16:creationId xmlns:a16="http://schemas.microsoft.com/office/drawing/2014/main" id="{50756DC8-54F6-6A88-BEC6-D617021BF6A6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72" name="群組 9971">
              <a:extLst>
                <a:ext uri="{FF2B5EF4-FFF2-40B4-BE49-F238E27FC236}">
                  <a16:creationId xmlns:a16="http://schemas.microsoft.com/office/drawing/2014/main" id="{B7A37A6D-BB6C-2CC6-FE2F-AFB28E924B0A}"/>
                </a:ext>
              </a:extLst>
            </p:cNvPr>
            <p:cNvGrpSpPr/>
            <p:nvPr/>
          </p:nvGrpSpPr>
          <p:grpSpPr>
            <a:xfrm>
              <a:off x="9933492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10275" name="矩形 10274">
                <a:extLst>
                  <a:ext uri="{FF2B5EF4-FFF2-40B4-BE49-F238E27FC236}">
                    <a16:creationId xmlns:a16="http://schemas.microsoft.com/office/drawing/2014/main" id="{7CBC8EB7-5D38-FA9E-6886-BFC81108879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76" name="矩形 10275">
                <a:extLst>
                  <a:ext uri="{FF2B5EF4-FFF2-40B4-BE49-F238E27FC236}">
                    <a16:creationId xmlns:a16="http://schemas.microsoft.com/office/drawing/2014/main" id="{0D849C19-9183-E047-3587-09A6F272CF8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77" name="矩形 10276">
                <a:extLst>
                  <a:ext uri="{FF2B5EF4-FFF2-40B4-BE49-F238E27FC236}">
                    <a16:creationId xmlns:a16="http://schemas.microsoft.com/office/drawing/2014/main" id="{2583309E-6424-8A4D-0FD4-0A8E38D3C30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78" name="矩形 10277">
                <a:extLst>
                  <a:ext uri="{FF2B5EF4-FFF2-40B4-BE49-F238E27FC236}">
                    <a16:creationId xmlns:a16="http://schemas.microsoft.com/office/drawing/2014/main" id="{3F16842B-0D31-E6B4-F4BA-EA169FE9796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73" name="群組 9972">
              <a:extLst>
                <a:ext uri="{FF2B5EF4-FFF2-40B4-BE49-F238E27FC236}">
                  <a16:creationId xmlns:a16="http://schemas.microsoft.com/office/drawing/2014/main" id="{81CDD37E-93CB-2D0B-DF78-C8AAD32225FC}"/>
                </a:ext>
              </a:extLst>
            </p:cNvPr>
            <p:cNvGrpSpPr/>
            <p:nvPr/>
          </p:nvGrpSpPr>
          <p:grpSpPr>
            <a:xfrm>
              <a:off x="9933492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0271" name="矩形 10270">
                <a:extLst>
                  <a:ext uri="{FF2B5EF4-FFF2-40B4-BE49-F238E27FC236}">
                    <a16:creationId xmlns:a16="http://schemas.microsoft.com/office/drawing/2014/main" id="{B66673A0-F72D-5AB9-B95E-E9A8440F50C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72" name="矩形 10271">
                <a:extLst>
                  <a:ext uri="{FF2B5EF4-FFF2-40B4-BE49-F238E27FC236}">
                    <a16:creationId xmlns:a16="http://schemas.microsoft.com/office/drawing/2014/main" id="{00F0AB1E-C9A6-229A-9E71-964B8F778DA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73" name="矩形 10272">
                <a:extLst>
                  <a:ext uri="{FF2B5EF4-FFF2-40B4-BE49-F238E27FC236}">
                    <a16:creationId xmlns:a16="http://schemas.microsoft.com/office/drawing/2014/main" id="{BF94FF7E-BFA3-BBC7-70DD-66133B2770A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74" name="矩形 10273">
                <a:extLst>
                  <a:ext uri="{FF2B5EF4-FFF2-40B4-BE49-F238E27FC236}">
                    <a16:creationId xmlns:a16="http://schemas.microsoft.com/office/drawing/2014/main" id="{7D4F45BD-2645-6CB7-EFEC-24032019D97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74" name="群組 9973">
              <a:extLst>
                <a:ext uri="{FF2B5EF4-FFF2-40B4-BE49-F238E27FC236}">
                  <a16:creationId xmlns:a16="http://schemas.microsoft.com/office/drawing/2014/main" id="{A1C1FD47-C25B-B651-F81C-80AC7B61A993}"/>
                </a:ext>
              </a:extLst>
            </p:cNvPr>
            <p:cNvGrpSpPr/>
            <p:nvPr/>
          </p:nvGrpSpPr>
          <p:grpSpPr>
            <a:xfrm>
              <a:off x="9933492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0267" name="矩形 10266">
                <a:extLst>
                  <a:ext uri="{FF2B5EF4-FFF2-40B4-BE49-F238E27FC236}">
                    <a16:creationId xmlns:a16="http://schemas.microsoft.com/office/drawing/2014/main" id="{1E82441E-FD97-6DF9-CAFB-4142B5A141B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68" name="矩形 10267">
                <a:extLst>
                  <a:ext uri="{FF2B5EF4-FFF2-40B4-BE49-F238E27FC236}">
                    <a16:creationId xmlns:a16="http://schemas.microsoft.com/office/drawing/2014/main" id="{D0A3EB45-F02B-8267-65B6-94DB75366777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69" name="矩形 10268">
                <a:extLst>
                  <a:ext uri="{FF2B5EF4-FFF2-40B4-BE49-F238E27FC236}">
                    <a16:creationId xmlns:a16="http://schemas.microsoft.com/office/drawing/2014/main" id="{E494889C-7AB4-C2E7-3019-5F9B4D16C63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70" name="矩形 10269">
                <a:extLst>
                  <a:ext uri="{FF2B5EF4-FFF2-40B4-BE49-F238E27FC236}">
                    <a16:creationId xmlns:a16="http://schemas.microsoft.com/office/drawing/2014/main" id="{45D37588-9C94-9DCE-EE0E-DE4273B0A6F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75" name="群組 9974">
              <a:extLst>
                <a:ext uri="{FF2B5EF4-FFF2-40B4-BE49-F238E27FC236}">
                  <a16:creationId xmlns:a16="http://schemas.microsoft.com/office/drawing/2014/main" id="{7AEA8202-DCA9-ED55-A5DA-825DA4864489}"/>
                </a:ext>
              </a:extLst>
            </p:cNvPr>
            <p:cNvGrpSpPr/>
            <p:nvPr/>
          </p:nvGrpSpPr>
          <p:grpSpPr>
            <a:xfrm>
              <a:off x="9933492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0263" name="矩形 10262">
                <a:extLst>
                  <a:ext uri="{FF2B5EF4-FFF2-40B4-BE49-F238E27FC236}">
                    <a16:creationId xmlns:a16="http://schemas.microsoft.com/office/drawing/2014/main" id="{DA7377C6-AE36-815B-840D-B0C0EFD3647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64" name="矩形 10263">
                <a:extLst>
                  <a:ext uri="{FF2B5EF4-FFF2-40B4-BE49-F238E27FC236}">
                    <a16:creationId xmlns:a16="http://schemas.microsoft.com/office/drawing/2014/main" id="{81F1F94B-AC74-E4CD-AEEE-F2C95A4431E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65" name="矩形 10264">
                <a:extLst>
                  <a:ext uri="{FF2B5EF4-FFF2-40B4-BE49-F238E27FC236}">
                    <a16:creationId xmlns:a16="http://schemas.microsoft.com/office/drawing/2014/main" id="{5F2DD203-DF71-9C7C-4B40-C0968174C7B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66" name="矩形 10265">
                <a:extLst>
                  <a:ext uri="{FF2B5EF4-FFF2-40B4-BE49-F238E27FC236}">
                    <a16:creationId xmlns:a16="http://schemas.microsoft.com/office/drawing/2014/main" id="{885CBB91-4EFA-DF78-4C69-CA5C7F0976A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76" name="群組 9975">
              <a:extLst>
                <a:ext uri="{FF2B5EF4-FFF2-40B4-BE49-F238E27FC236}">
                  <a16:creationId xmlns:a16="http://schemas.microsoft.com/office/drawing/2014/main" id="{1BB915A8-6F83-C975-78CD-82E0E245C80C}"/>
                </a:ext>
              </a:extLst>
            </p:cNvPr>
            <p:cNvGrpSpPr/>
            <p:nvPr/>
          </p:nvGrpSpPr>
          <p:grpSpPr>
            <a:xfrm>
              <a:off x="9933492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0259" name="矩形 10258">
                <a:extLst>
                  <a:ext uri="{FF2B5EF4-FFF2-40B4-BE49-F238E27FC236}">
                    <a16:creationId xmlns:a16="http://schemas.microsoft.com/office/drawing/2014/main" id="{908589DE-81D5-F5F1-3013-010FDA32A47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60" name="矩形 10259">
                <a:extLst>
                  <a:ext uri="{FF2B5EF4-FFF2-40B4-BE49-F238E27FC236}">
                    <a16:creationId xmlns:a16="http://schemas.microsoft.com/office/drawing/2014/main" id="{E3F39813-4A67-7BAC-166A-F045A12692D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  <p:sp>
            <p:nvSpPr>
              <p:cNvPr id="10261" name="矩形 10260">
                <a:extLst>
                  <a:ext uri="{FF2B5EF4-FFF2-40B4-BE49-F238E27FC236}">
                    <a16:creationId xmlns:a16="http://schemas.microsoft.com/office/drawing/2014/main" id="{030E05FE-5121-B80F-FE9C-5FC3D9E7E25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62" name="矩形 10261">
                <a:extLst>
                  <a:ext uri="{FF2B5EF4-FFF2-40B4-BE49-F238E27FC236}">
                    <a16:creationId xmlns:a16="http://schemas.microsoft.com/office/drawing/2014/main" id="{AD138381-7834-A3C1-DFDF-D24F9621A9C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77" name="群組 9976">
              <a:extLst>
                <a:ext uri="{FF2B5EF4-FFF2-40B4-BE49-F238E27FC236}">
                  <a16:creationId xmlns:a16="http://schemas.microsoft.com/office/drawing/2014/main" id="{1C4D76DC-E406-9A79-8994-2501D45D5F34}"/>
                </a:ext>
              </a:extLst>
            </p:cNvPr>
            <p:cNvGrpSpPr/>
            <p:nvPr/>
          </p:nvGrpSpPr>
          <p:grpSpPr>
            <a:xfrm>
              <a:off x="10113400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10255" name="矩形 10254">
                <a:extLst>
                  <a:ext uri="{FF2B5EF4-FFF2-40B4-BE49-F238E27FC236}">
                    <a16:creationId xmlns:a16="http://schemas.microsoft.com/office/drawing/2014/main" id="{02325D7F-8FE5-ADC4-A588-FDDEAA853AC8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56" name="矩形 10255">
                <a:extLst>
                  <a:ext uri="{FF2B5EF4-FFF2-40B4-BE49-F238E27FC236}">
                    <a16:creationId xmlns:a16="http://schemas.microsoft.com/office/drawing/2014/main" id="{48DE9565-D5C6-ABBC-272F-0F426332500E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57" name="矩形 10256">
                <a:extLst>
                  <a:ext uri="{FF2B5EF4-FFF2-40B4-BE49-F238E27FC236}">
                    <a16:creationId xmlns:a16="http://schemas.microsoft.com/office/drawing/2014/main" id="{D8D90A4A-C8FC-45EE-71E5-3DE485D2DD8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58" name="矩形 10257">
                <a:extLst>
                  <a:ext uri="{FF2B5EF4-FFF2-40B4-BE49-F238E27FC236}">
                    <a16:creationId xmlns:a16="http://schemas.microsoft.com/office/drawing/2014/main" id="{D223BE8C-9B95-B8C6-192C-E4435432EB8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78" name="群組 9977">
              <a:extLst>
                <a:ext uri="{FF2B5EF4-FFF2-40B4-BE49-F238E27FC236}">
                  <a16:creationId xmlns:a16="http://schemas.microsoft.com/office/drawing/2014/main" id="{69443E2E-559A-9502-B15F-F5B7CD399910}"/>
                </a:ext>
              </a:extLst>
            </p:cNvPr>
            <p:cNvGrpSpPr/>
            <p:nvPr/>
          </p:nvGrpSpPr>
          <p:grpSpPr>
            <a:xfrm>
              <a:off x="10113400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0251" name="矩形 10250">
                <a:extLst>
                  <a:ext uri="{FF2B5EF4-FFF2-40B4-BE49-F238E27FC236}">
                    <a16:creationId xmlns:a16="http://schemas.microsoft.com/office/drawing/2014/main" id="{1CF7D4FD-F6A5-4629-EBB3-0C8D5D1D9A6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52" name="矩形 10251">
                <a:extLst>
                  <a:ext uri="{FF2B5EF4-FFF2-40B4-BE49-F238E27FC236}">
                    <a16:creationId xmlns:a16="http://schemas.microsoft.com/office/drawing/2014/main" id="{345B5670-2655-3B40-F24F-D378216BD57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53" name="矩形 10252">
                <a:extLst>
                  <a:ext uri="{FF2B5EF4-FFF2-40B4-BE49-F238E27FC236}">
                    <a16:creationId xmlns:a16="http://schemas.microsoft.com/office/drawing/2014/main" id="{4D78BD79-68A2-3D30-EE0D-4758E9A8532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54" name="矩形 10253">
                <a:extLst>
                  <a:ext uri="{FF2B5EF4-FFF2-40B4-BE49-F238E27FC236}">
                    <a16:creationId xmlns:a16="http://schemas.microsoft.com/office/drawing/2014/main" id="{FFF792C2-6CDF-425E-D584-97180B2B591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79" name="群組 9978">
              <a:extLst>
                <a:ext uri="{FF2B5EF4-FFF2-40B4-BE49-F238E27FC236}">
                  <a16:creationId xmlns:a16="http://schemas.microsoft.com/office/drawing/2014/main" id="{757EB2CA-9748-043D-066F-45ED40B428AD}"/>
                </a:ext>
              </a:extLst>
            </p:cNvPr>
            <p:cNvGrpSpPr/>
            <p:nvPr/>
          </p:nvGrpSpPr>
          <p:grpSpPr>
            <a:xfrm>
              <a:off x="10113400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0247" name="矩形 10246">
                <a:extLst>
                  <a:ext uri="{FF2B5EF4-FFF2-40B4-BE49-F238E27FC236}">
                    <a16:creationId xmlns:a16="http://schemas.microsoft.com/office/drawing/2014/main" id="{13ED092F-2712-A118-F566-FCAECD794D2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48" name="矩形 10247">
                <a:extLst>
                  <a:ext uri="{FF2B5EF4-FFF2-40B4-BE49-F238E27FC236}">
                    <a16:creationId xmlns:a16="http://schemas.microsoft.com/office/drawing/2014/main" id="{C4274BAD-4C17-275D-6553-BFF53ABEEB9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49" name="矩形 10248">
                <a:extLst>
                  <a:ext uri="{FF2B5EF4-FFF2-40B4-BE49-F238E27FC236}">
                    <a16:creationId xmlns:a16="http://schemas.microsoft.com/office/drawing/2014/main" id="{B1F6AB95-94F5-8723-A1AF-68E7B568A8B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50" name="矩形 10249">
                <a:extLst>
                  <a:ext uri="{FF2B5EF4-FFF2-40B4-BE49-F238E27FC236}">
                    <a16:creationId xmlns:a16="http://schemas.microsoft.com/office/drawing/2014/main" id="{C4BCBFC1-1891-E634-6FCB-8F0366D0099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80" name="群組 9979">
              <a:extLst>
                <a:ext uri="{FF2B5EF4-FFF2-40B4-BE49-F238E27FC236}">
                  <a16:creationId xmlns:a16="http://schemas.microsoft.com/office/drawing/2014/main" id="{081C1E42-B92B-1E49-AC29-E34080065372}"/>
                </a:ext>
              </a:extLst>
            </p:cNvPr>
            <p:cNvGrpSpPr/>
            <p:nvPr/>
          </p:nvGrpSpPr>
          <p:grpSpPr>
            <a:xfrm>
              <a:off x="10113400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0243" name="矩形 10242">
                <a:extLst>
                  <a:ext uri="{FF2B5EF4-FFF2-40B4-BE49-F238E27FC236}">
                    <a16:creationId xmlns:a16="http://schemas.microsoft.com/office/drawing/2014/main" id="{056F9328-9D5B-00A6-76B3-99BADEBA56D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44" name="矩形 10243">
                <a:extLst>
                  <a:ext uri="{FF2B5EF4-FFF2-40B4-BE49-F238E27FC236}">
                    <a16:creationId xmlns:a16="http://schemas.microsoft.com/office/drawing/2014/main" id="{4BB076C3-832A-AB35-C4FB-100ABE7A463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45" name="矩形 10244">
                <a:extLst>
                  <a:ext uri="{FF2B5EF4-FFF2-40B4-BE49-F238E27FC236}">
                    <a16:creationId xmlns:a16="http://schemas.microsoft.com/office/drawing/2014/main" id="{F937A2CE-5D5A-7AF7-579F-EB8196FF67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46" name="矩形 10245">
                <a:extLst>
                  <a:ext uri="{FF2B5EF4-FFF2-40B4-BE49-F238E27FC236}">
                    <a16:creationId xmlns:a16="http://schemas.microsoft.com/office/drawing/2014/main" id="{A7A8E10D-8C52-BCF1-D1A6-A1F48D6552D8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81" name="群組 9980">
              <a:extLst>
                <a:ext uri="{FF2B5EF4-FFF2-40B4-BE49-F238E27FC236}">
                  <a16:creationId xmlns:a16="http://schemas.microsoft.com/office/drawing/2014/main" id="{C49089F1-0649-EF69-0E97-D44786C8FD66}"/>
                </a:ext>
              </a:extLst>
            </p:cNvPr>
            <p:cNvGrpSpPr/>
            <p:nvPr/>
          </p:nvGrpSpPr>
          <p:grpSpPr>
            <a:xfrm>
              <a:off x="10113400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0239" name="矩形 10238">
                <a:extLst>
                  <a:ext uri="{FF2B5EF4-FFF2-40B4-BE49-F238E27FC236}">
                    <a16:creationId xmlns:a16="http://schemas.microsoft.com/office/drawing/2014/main" id="{CAEF2E36-D3D3-9313-25CA-D515C4714AD0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40" name="矩形 10239">
                <a:extLst>
                  <a:ext uri="{FF2B5EF4-FFF2-40B4-BE49-F238E27FC236}">
                    <a16:creationId xmlns:a16="http://schemas.microsoft.com/office/drawing/2014/main" id="{F996EADE-9C7A-1CE6-AEC2-666DA63B466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41" name="矩形 10240">
                <a:extLst>
                  <a:ext uri="{FF2B5EF4-FFF2-40B4-BE49-F238E27FC236}">
                    <a16:creationId xmlns:a16="http://schemas.microsoft.com/office/drawing/2014/main" id="{7E1247A6-E9B0-A270-A170-E6A415142AA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42" name="矩形 10241">
                <a:extLst>
                  <a:ext uri="{FF2B5EF4-FFF2-40B4-BE49-F238E27FC236}">
                    <a16:creationId xmlns:a16="http://schemas.microsoft.com/office/drawing/2014/main" id="{DD25B46A-6DD4-B7DE-E031-527165E7911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82" name="群組 9981">
              <a:extLst>
                <a:ext uri="{FF2B5EF4-FFF2-40B4-BE49-F238E27FC236}">
                  <a16:creationId xmlns:a16="http://schemas.microsoft.com/office/drawing/2014/main" id="{DDE30D76-E25A-FEC8-4B5F-227934A3CD90}"/>
                </a:ext>
              </a:extLst>
            </p:cNvPr>
            <p:cNvGrpSpPr/>
            <p:nvPr/>
          </p:nvGrpSpPr>
          <p:grpSpPr>
            <a:xfrm>
              <a:off x="9572523" y="2744026"/>
              <a:ext cx="722042" cy="181165"/>
              <a:chOff x="1822434" y="2744026"/>
              <a:chExt cx="722042" cy="181165"/>
            </a:xfrm>
          </p:grpSpPr>
          <p:grpSp>
            <p:nvGrpSpPr>
              <p:cNvPr id="10219" name="群組 10218">
                <a:extLst>
                  <a:ext uri="{FF2B5EF4-FFF2-40B4-BE49-F238E27FC236}">
                    <a16:creationId xmlns:a16="http://schemas.microsoft.com/office/drawing/2014/main" id="{7D669E4A-A12B-3705-6064-564C0336A20F}"/>
                  </a:ext>
                </a:extLst>
              </p:cNvPr>
              <p:cNvGrpSpPr/>
              <p:nvPr/>
            </p:nvGrpSpPr>
            <p:grpSpPr>
              <a:xfrm>
                <a:off x="2003495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0235" name="矩形 10234">
                  <a:extLst>
                    <a:ext uri="{FF2B5EF4-FFF2-40B4-BE49-F238E27FC236}">
                      <a16:creationId xmlns:a16="http://schemas.microsoft.com/office/drawing/2014/main" id="{705A7DF7-5DA0-0A0B-7DAC-68CD33DD756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36" name="矩形 10235">
                  <a:extLst>
                    <a:ext uri="{FF2B5EF4-FFF2-40B4-BE49-F238E27FC236}">
                      <a16:creationId xmlns:a16="http://schemas.microsoft.com/office/drawing/2014/main" id="{7CC25C5B-BCA6-08DF-F34A-E22AA3F0CACE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37" name="矩形 10236">
                  <a:extLst>
                    <a:ext uri="{FF2B5EF4-FFF2-40B4-BE49-F238E27FC236}">
                      <a16:creationId xmlns:a16="http://schemas.microsoft.com/office/drawing/2014/main" id="{12F5B556-F551-8491-F0B3-D2EAA80A7C4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38" name="矩形 10237">
                  <a:extLst>
                    <a:ext uri="{FF2B5EF4-FFF2-40B4-BE49-F238E27FC236}">
                      <a16:creationId xmlns:a16="http://schemas.microsoft.com/office/drawing/2014/main" id="{49C361E6-C0C5-E845-4CA4-D286D8D09619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220" name="群組 10219">
                <a:extLst>
                  <a:ext uri="{FF2B5EF4-FFF2-40B4-BE49-F238E27FC236}">
                    <a16:creationId xmlns:a16="http://schemas.microsoft.com/office/drawing/2014/main" id="{9BFBCCC2-A5C7-458E-5280-063839F9EAC9}"/>
                  </a:ext>
                </a:extLst>
              </p:cNvPr>
              <p:cNvGrpSpPr/>
              <p:nvPr/>
            </p:nvGrpSpPr>
            <p:grpSpPr>
              <a:xfrm>
                <a:off x="2183403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0231" name="矩形 10230">
                  <a:extLst>
                    <a:ext uri="{FF2B5EF4-FFF2-40B4-BE49-F238E27FC236}">
                      <a16:creationId xmlns:a16="http://schemas.microsoft.com/office/drawing/2014/main" id="{DB99EC0D-E3AB-6AA4-7889-DFC61248F10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32" name="矩形 10231">
                  <a:extLst>
                    <a:ext uri="{FF2B5EF4-FFF2-40B4-BE49-F238E27FC236}">
                      <a16:creationId xmlns:a16="http://schemas.microsoft.com/office/drawing/2014/main" id="{BECAE47F-F66E-7B68-AB12-E1D54949B898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33" name="矩形 10232">
                  <a:extLst>
                    <a:ext uri="{FF2B5EF4-FFF2-40B4-BE49-F238E27FC236}">
                      <a16:creationId xmlns:a16="http://schemas.microsoft.com/office/drawing/2014/main" id="{C4176499-4BA9-DE2B-BE69-BDC4525D33A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34" name="矩形 10233">
                  <a:extLst>
                    <a:ext uri="{FF2B5EF4-FFF2-40B4-BE49-F238E27FC236}">
                      <a16:creationId xmlns:a16="http://schemas.microsoft.com/office/drawing/2014/main" id="{CF51A03E-00CA-9E77-D649-70FFEBF98A29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221" name="群組 10220">
                <a:extLst>
                  <a:ext uri="{FF2B5EF4-FFF2-40B4-BE49-F238E27FC236}">
                    <a16:creationId xmlns:a16="http://schemas.microsoft.com/office/drawing/2014/main" id="{635808F0-4F8F-D116-BD46-25783B05804D}"/>
                  </a:ext>
                </a:extLst>
              </p:cNvPr>
              <p:cNvGrpSpPr/>
              <p:nvPr/>
            </p:nvGrpSpPr>
            <p:grpSpPr>
              <a:xfrm>
                <a:off x="2363311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0227" name="矩形 10226">
                  <a:extLst>
                    <a:ext uri="{FF2B5EF4-FFF2-40B4-BE49-F238E27FC236}">
                      <a16:creationId xmlns:a16="http://schemas.microsoft.com/office/drawing/2014/main" id="{E9448E1F-2E25-DCD4-2C55-B4F25CC5953F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28" name="矩形 10227">
                  <a:extLst>
                    <a:ext uri="{FF2B5EF4-FFF2-40B4-BE49-F238E27FC236}">
                      <a16:creationId xmlns:a16="http://schemas.microsoft.com/office/drawing/2014/main" id="{D8E9EAA4-2C42-2F9A-C7F8-89173FE91C39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29" name="矩形 10228">
                  <a:extLst>
                    <a:ext uri="{FF2B5EF4-FFF2-40B4-BE49-F238E27FC236}">
                      <a16:creationId xmlns:a16="http://schemas.microsoft.com/office/drawing/2014/main" id="{C6C4FCA9-0687-75DF-397D-2CC645CFB36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30" name="矩形 10229">
                  <a:extLst>
                    <a:ext uri="{FF2B5EF4-FFF2-40B4-BE49-F238E27FC236}">
                      <a16:creationId xmlns:a16="http://schemas.microsoft.com/office/drawing/2014/main" id="{1688811F-948E-3872-9C4F-2F182502D50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222" name="群組 10221">
                <a:extLst>
                  <a:ext uri="{FF2B5EF4-FFF2-40B4-BE49-F238E27FC236}">
                    <a16:creationId xmlns:a16="http://schemas.microsoft.com/office/drawing/2014/main" id="{5DA895A6-B15F-C795-124D-51BFFC9006FD}"/>
                  </a:ext>
                </a:extLst>
              </p:cNvPr>
              <p:cNvGrpSpPr/>
              <p:nvPr/>
            </p:nvGrpSpPr>
            <p:grpSpPr>
              <a:xfrm>
                <a:off x="1822434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0223" name="矩形 10222">
                  <a:extLst>
                    <a:ext uri="{FF2B5EF4-FFF2-40B4-BE49-F238E27FC236}">
                      <a16:creationId xmlns:a16="http://schemas.microsoft.com/office/drawing/2014/main" id="{03A1CC8C-6FCA-5FFC-46F3-D7C3AE76E51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24" name="矩形 10223">
                  <a:extLst>
                    <a:ext uri="{FF2B5EF4-FFF2-40B4-BE49-F238E27FC236}">
                      <a16:creationId xmlns:a16="http://schemas.microsoft.com/office/drawing/2014/main" id="{567414DE-F7ED-C6E4-9000-4DF3BA4E17D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25" name="矩形 10224">
                  <a:extLst>
                    <a:ext uri="{FF2B5EF4-FFF2-40B4-BE49-F238E27FC236}">
                      <a16:creationId xmlns:a16="http://schemas.microsoft.com/office/drawing/2014/main" id="{D63EC21E-38A6-206D-2D7A-D15C9A8A0CC9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226" name="矩形 10225">
                  <a:extLst>
                    <a:ext uri="{FF2B5EF4-FFF2-40B4-BE49-F238E27FC236}">
                      <a16:creationId xmlns:a16="http://schemas.microsoft.com/office/drawing/2014/main" id="{1339D565-C5F6-B8B1-6CAB-6AAE25DD4AE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9983" name="群組 9982">
              <a:extLst>
                <a:ext uri="{FF2B5EF4-FFF2-40B4-BE49-F238E27FC236}">
                  <a16:creationId xmlns:a16="http://schemas.microsoft.com/office/drawing/2014/main" id="{69674E2F-8068-0ED0-92E8-C88F2D30FD4D}"/>
                </a:ext>
              </a:extLst>
            </p:cNvPr>
            <p:cNvGrpSpPr/>
            <p:nvPr/>
          </p:nvGrpSpPr>
          <p:grpSpPr>
            <a:xfrm>
              <a:off x="9572523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10215" name="矩形 10214">
                <a:extLst>
                  <a:ext uri="{FF2B5EF4-FFF2-40B4-BE49-F238E27FC236}">
                    <a16:creationId xmlns:a16="http://schemas.microsoft.com/office/drawing/2014/main" id="{E36D010A-FEEB-4BC0-C7DA-81F72DE5B7F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16" name="矩形 10215">
                <a:extLst>
                  <a:ext uri="{FF2B5EF4-FFF2-40B4-BE49-F238E27FC236}">
                    <a16:creationId xmlns:a16="http://schemas.microsoft.com/office/drawing/2014/main" id="{D550345C-296F-67FA-911E-D3FB3F7A276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17" name="矩形 10216">
                <a:extLst>
                  <a:ext uri="{FF2B5EF4-FFF2-40B4-BE49-F238E27FC236}">
                    <a16:creationId xmlns:a16="http://schemas.microsoft.com/office/drawing/2014/main" id="{2C64D2EB-8FF6-97C1-02FF-7C4D8C6F3C96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18" name="矩形 10217">
                <a:extLst>
                  <a:ext uri="{FF2B5EF4-FFF2-40B4-BE49-F238E27FC236}">
                    <a16:creationId xmlns:a16="http://schemas.microsoft.com/office/drawing/2014/main" id="{5E483921-97B7-A982-B082-9E209E6D5FD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84" name="群組 9983">
              <a:extLst>
                <a:ext uri="{FF2B5EF4-FFF2-40B4-BE49-F238E27FC236}">
                  <a16:creationId xmlns:a16="http://schemas.microsoft.com/office/drawing/2014/main" id="{4FD58F98-996D-D593-3423-BA9807FB0365}"/>
                </a:ext>
              </a:extLst>
            </p:cNvPr>
            <p:cNvGrpSpPr/>
            <p:nvPr/>
          </p:nvGrpSpPr>
          <p:grpSpPr>
            <a:xfrm>
              <a:off x="9572523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0211" name="矩形 10210">
                <a:extLst>
                  <a:ext uri="{FF2B5EF4-FFF2-40B4-BE49-F238E27FC236}">
                    <a16:creationId xmlns:a16="http://schemas.microsoft.com/office/drawing/2014/main" id="{466E2D40-9A90-F286-4B7E-902FB24E3CD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12" name="矩形 10211">
                <a:extLst>
                  <a:ext uri="{FF2B5EF4-FFF2-40B4-BE49-F238E27FC236}">
                    <a16:creationId xmlns:a16="http://schemas.microsoft.com/office/drawing/2014/main" id="{9B1E15C1-CD5D-2C37-A07D-E0B9ED7238AE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13" name="矩形 10212">
                <a:extLst>
                  <a:ext uri="{FF2B5EF4-FFF2-40B4-BE49-F238E27FC236}">
                    <a16:creationId xmlns:a16="http://schemas.microsoft.com/office/drawing/2014/main" id="{F56D86A9-ABA7-7EDF-9AEC-A682AA82A52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14" name="矩形 10213">
                <a:extLst>
                  <a:ext uri="{FF2B5EF4-FFF2-40B4-BE49-F238E27FC236}">
                    <a16:creationId xmlns:a16="http://schemas.microsoft.com/office/drawing/2014/main" id="{3CD443FA-6446-BFCE-CA73-D9D85B3D0EC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85" name="群組 9984">
              <a:extLst>
                <a:ext uri="{FF2B5EF4-FFF2-40B4-BE49-F238E27FC236}">
                  <a16:creationId xmlns:a16="http://schemas.microsoft.com/office/drawing/2014/main" id="{0F2C15A6-1CD6-98DF-8E58-CABDB6F6E836}"/>
                </a:ext>
              </a:extLst>
            </p:cNvPr>
            <p:cNvGrpSpPr/>
            <p:nvPr/>
          </p:nvGrpSpPr>
          <p:grpSpPr>
            <a:xfrm>
              <a:off x="9572523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0207" name="矩形 10206">
                <a:extLst>
                  <a:ext uri="{FF2B5EF4-FFF2-40B4-BE49-F238E27FC236}">
                    <a16:creationId xmlns:a16="http://schemas.microsoft.com/office/drawing/2014/main" id="{E4279948-629F-0BDA-6B07-725E78C6E5B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08" name="矩形 10207">
                <a:extLst>
                  <a:ext uri="{FF2B5EF4-FFF2-40B4-BE49-F238E27FC236}">
                    <a16:creationId xmlns:a16="http://schemas.microsoft.com/office/drawing/2014/main" id="{B919409D-8573-9AA8-88D4-3ACACAD19B3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09" name="矩形 10208">
                <a:extLst>
                  <a:ext uri="{FF2B5EF4-FFF2-40B4-BE49-F238E27FC236}">
                    <a16:creationId xmlns:a16="http://schemas.microsoft.com/office/drawing/2014/main" id="{FC3E2CD1-37C6-EB22-7280-6E762314AD4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10" name="矩形 10209">
                <a:extLst>
                  <a:ext uri="{FF2B5EF4-FFF2-40B4-BE49-F238E27FC236}">
                    <a16:creationId xmlns:a16="http://schemas.microsoft.com/office/drawing/2014/main" id="{32BD6DB9-1C29-0424-6094-08816040BEBA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86" name="群組 9985">
              <a:extLst>
                <a:ext uri="{FF2B5EF4-FFF2-40B4-BE49-F238E27FC236}">
                  <a16:creationId xmlns:a16="http://schemas.microsoft.com/office/drawing/2014/main" id="{8EDAA372-C4BC-8552-E423-F66BDD5C3726}"/>
                </a:ext>
              </a:extLst>
            </p:cNvPr>
            <p:cNvGrpSpPr/>
            <p:nvPr/>
          </p:nvGrpSpPr>
          <p:grpSpPr>
            <a:xfrm>
              <a:off x="9572523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0203" name="矩形 10202">
                <a:extLst>
                  <a:ext uri="{FF2B5EF4-FFF2-40B4-BE49-F238E27FC236}">
                    <a16:creationId xmlns:a16="http://schemas.microsoft.com/office/drawing/2014/main" id="{ABE4EBC7-50B9-AF0F-A557-1FC0A0EB6A49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04" name="矩形 10203">
                <a:extLst>
                  <a:ext uri="{FF2B5EF4-FFF2-40B4-BE49-F238E27FC236}">
                    <a16:creationId xmlns:a16="http://schemas.microsoft.com/office/drawing/2014/main" id="{7217998D-9D2B-2195-2A95-16CCEA00A1D2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05" name="矩形 10204">
                <a:extLst>
                  <a:ext uri="{FF2B5EF4-FFF2-40B4-BE49-F238E27FC236}">
                    <a16:creationId xmlns:a16="http://schemas.microsoft.com/office/drawing/2014/main" id="{1225115E-401E-31C9-7F74-4C185372FAE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06" name="矩形 10205">
                <a:extLst>
                  <a:ext uri="{FF2B5EF4-FFF2-40B4-BE49-F238E27FC236}">
                    <a16:creationId xmlns:a16="http://schemas.microsoft.com/office/drawing/2014/main" id="{3E133EE7-AE3F-F238-777C-0F839FD3E8F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87" name="群組 9986">
              <a:extLst>
                <a:ext uri="{FF2B5EF4-FFF2-40B4-BE49-F238E27FC236}">
                  <a16:creationId xmlns:a16="http://schemas.microsoft.com/office/drawing/2014/main" id="{5BE45DB6-DAC2-B6E7-C2C9-6D0230DB4657}"/>
                </a:ext>
              </a:extLst>
            </p:cNvPr>
            <p:cNvGrpSpPr/>
            <p:nvPr/>
          </p:nvGrpSpPr>
          <p:grpSpPr>
            <a:xfrm>
              <a:off x="9572523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0199" name="矩形 10198">
                <a:extLst>
                  <a:ext uri="{FF2B5EF4-FFF2-40B4-BE49-F238E27FC236}">
                    <a16:creationId xmlns:a16="http://schemas.microsoft.com/office/drawing/2014/main" id="{66A85AA2-56BD-30D0-D210-E921D11E3BD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00" name="矩形 10199">
                <a:extLst>
                  <a:ext uri="{FF2B5EF4-FFF2-40B4-BE49-F238E27FC236}">
                    <a16:creationId xmlns:a16="http://schemas.microsoft.com/office/drawing/2014/main" id="{2F4C210A-A978-ACE4-14FE-4688A98AFAB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01" name="矩形 10200">
                <a:extLst>
                  <a:ext uri="{FF2B5EF4-FFF2-40B4-BE49-F238E27FC236}">
                    <a16:creationId xmlns:a16="http://schemas.microsoft.com/office/drawing/2014/main" id="{4208F615-2507-0094-F058-EC2DD693261D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02" name="矩形 10201">
                <a:extLst>
                  <a:ext uri="{FF2B5EF4-FFF2-40B4-BE49-F238E27FC236}">
                    <a16:creationId xmlns:a16="http://schemas.microsoft.com/office/drawing/2014/main" id="{4D9E7A44-6D8E-FF58-C450-A2C694BF45E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88" name="群組 9987">
              <a:extLst>
                <a:ext uri="{FF2B5EF4-FFF2-40B4-BE49-F238E27FC236}">
                  <a16:creationId xmlns:a16="http://schemas.microsoft.com/office/drawing/2014/main" id="{3D05D9F5-F1A2-2B42-4031-DAAAEC1DD5AE}"/>
                </a:ext>
              </a:extLst>
            </p:cNvPr>
            <p:cNvGrpSpPr/>
            <p:nvPr/>
          </p:nvGrpSpPr>
          <p:grpSpPr>
            <a:xfrm>
              <a:off x="9572523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0195" name="矩形 10194">
                <a:extLst>
                  <a:ext uri="{FF2B5EF4-FFF2-40B4-BE49-F238E27FC236}">
                    <a16:creationId xmlns:a16="http://schemas.microsoft.com/office/drawing/2014/main" id="{00982329-82D8-5E78-0693-B89177DFE21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96" name="矩形 10195">
                <a:extLst>
                  <a:ext uri="{FF2B5EF4-FFF2-40B4-BE49-F238E27FC236}">
                    <a16:creationId xmlns:a16="http://schemas.microsoft.com/office/drawing/2014/main" id="{2EE0C8AE-7994-A2D4-C624-C3DE27D6A81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97" name="矩形 10196">
                <a:extLst>
                  <a:ext uri="{FF2B5EF4-FFF2-40B4-BE49-F238E27FC236}">
                    <a16:creationId xmlns:a16="http://schemas.microsoft.com/office/drawing/2014/main" id="{F58D0EF3-3816-6AE6-80E9-5B79F8FF82E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98" name="矩形 10197">
                <a:extLst>
                  <a:ext uri="{FF2B5EF4-FFF2-40B4-BE49-F238E27FC236}">
                    <a16:creationId xmlns:a16="http://schemas.microsoft.com/office/drawing/2014/main" id="{6032FF57-F425-3957-2664-73C6ECC14ED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89" name="群組 9988">
              <a:extLst>
                <a:ext uri="{FF2B5EF4-FFF2-40B4-BE49-F238E27FC236}">
                  <a16:creationId xmlns:a16="http://schemas.microsoft.com/office/drawing/2014/main" id="{D415E33A-15E7-8D15-149A-4A5F852603BE}"/>
                </a:ext>
              </a:extLst>
            </p:cNvPr>
            <p:cNvGrpSpPr/>
            <p:nvPr/>
          </p:nvGrpSpPr>
          <p:grpSpPr>
            <a:xfrm>
              <a:off x="9572523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0191" name="矩形 10190">
                <a:extLst>
                  <a:ext uri="{FF2B5EF4-FFF2-40B4-BE49-F238E27FC236}">
                    <a16:creationId xmlns:a16="http://schemas.microsoft.com/office/drawing/2014/main" id="{ED89D064-9144-1D5D-8277-7D850C196F0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92" name="矩形 10191">
                <a:extLst>
                  <a:ext uri="{FF2B5EF4-FFF2-40B4-BE49-F238E27FC236}">
                    <a16:creationId xmlns:a16="http://schemas.microsoft.com/office/drawing/2014/main" id="{2D3C16E5-0581-2732-E4C4-013A128E1F1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93" name="矩形 10192">
                <a:extLst>
                  <a:ext uri="{FF2B5EF4-FFF2-40B4-BE49-F238E27FC236}">
                    <a16:creationId xmlns:a16="http://schemas.microsoft.com/office/drawing/2014/main" id="{8AD5A61A-574E-4FBE-C2E3-4143E185000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94" name="矩形 10193">
                <a:extLst>
                  <a:ext uri="{FF2B5EF4-FFF2-40B4-BE49-F238E27FC236}">
                    <a16:creationId xmlns:a16="http://schemas.microsoft.com/office/drawing/2014/main" id="{021DCB40-FAA1-6147-D58F-3BA211EB703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90" name="群組 9989">
              <a:extLst>
                <a:ext uri="{FF2B5EF4-FFF2-40B4-BE49-F238E27FC236}">
                  <a16:creationId xmlns:a16="http://schemas.microsoft.com/office/drawing/2014/main" id="{57D81565-AB53-CCBC-5C8F-78E4273822AC}"/>
                </a:ext>
              </a:extLst>
            </p:cNvPr>
            <p:cNvGrpSpPr/>
            <p:nvPr/>
          </p:nvGrpSpPr>
          <p:grpSpPr>
            <a:xfrm>
              <a:off x="9753584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0187" name="矩形 10186">
                <a:extLst>
                  <a:ext uri="{FF2B5EF4-FFF2-40B4-BE49-F238E27FC236}">
                    <a16:creationId xmlns:a16="http://schemas.microsoft.com/office/drawing/2014/main" id="{60FBFE1A-D800-9B59-EA01-5F9B8CBE669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88" name="矩形 10187">
                <a:extLst>
                  <a:ext uri="{FF2B5EF4-FFF2-40B4-BE49-F238E27FC236}">
                    <a16:creationId xmlns:a16="http://schemas.microsoft.com/office/drawing/2014/main" id="{6A1FC8A8-2DCD-B5C2-505E-6C73A58D4050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89" name="矩形 10188">
                <a:extLst>
                  <a:ext uri="{FF2B5EF4-FFF2-40B4-BE49-F238E27FC236}">
                    <a16:creationId xmlns:a16="http://schemas.microsoft.com/office/drawing/2014/main" id="{27729779-A806-274F-F25B-4F8343F11ADC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90" name="矩形 10189">
                <a:extLst>
                  <a:ext uri="{FF2B5EF4-FFF2-40B4-BE49-F238E27FC236}">
                    <a16:creationId xmlns:a16="http://schemas.microsoft.com/office/drawing/2014/main" id="{D34AF729-5F38-5F5F-1CEE-9E136B26F23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91" name="群組 9990">
              <a:extLst>
                <a:ext uri="{FF2B5EF4-FFF2-40B4-BE49-F238E27FC236}">
                  <a16:creationId xmlns:a16="http://schemas.microsoft.com/office/drawing/2014/main" id="{4D5608A7-31C0-7F73-9B33-B9C03A9A5ACB}"/>
                </a:ext>
              </a:extLst>
            </p:cNvPr>
            <p:cNvGrpSpPr/>
            <p:nvPr/>
          </p:nvGrpSpPr>
          <p:grpSpPr>
            <a:xfrm>
              <a:off x="9753584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0183" name="矩形 10182">
                <a:extLst>
                  <a:ext uri="{FF2B5EF4-FFF2-40B4-BE49-F238E27FC236}">
                    <a16:creationId xmlns:a16="http://schemas.microsoft.com/office/drawing/2014/main" id="{C6C86BB9-EB59-B130-2A38-E2D925BC191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84" name="矩形 10183">
                <a:extLst>
                  <a:ext uri="{FF2B5EF4-FFF2-40B4-BE49-F238E27FC236}">
                    <a16:creationId xmlns:a16="http://schemas.microsoft.com/office/drawing/2014/main" id="{0943C672-C258-6D95-875A-0469F645008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85" name="矩形 10184">
                <a:extLst>
                  <a:ext uri="{FF2B5EF4-FFF2-40B4-BE49-F238E27FC236}">
                    <a16:creationId xmlns:a16="http://schemas.microsoft.com/office/drawing/2014/main" id="{CB7059A4-7182-0AA2-FB37-B1F8F71FA70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86" name="矩形 10185">
                <a:extLst>
                  <a:ext uri="{FF2B5EF4-FFF2-40B4-BE49-F238E27FC236}">
                    <a16:creationId xmlns:a16="http://schemas.microsoft.com/office/drawing/2014/main" id="{6173F1AF-A9A0-EAAC-4C3F-F1FFA2628C70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92" name="群組 9991">
              <a:extLst>
                <a:ext uri="{FF2B5EF4-FFF2-40B4-BE49-F238E27FC236}">
                  <a16:creationId xmlns:a16="http://schemas.microsoft.com/office/drawing/2014/main" id="{DBB32560-EC17-48F8-9A70-481EDDEFAAA5}"/>
                </a:ext>
              </a:extLst>
            </p:cNvPr>
            <p:cNvGrpSpPr/>
            <p:nvPr/>
          </p:nvGrpSpPr>
          <p:grpSpPr>
            <a:xfrm>
              <a:off x="9933492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0179" name="矩形 10178">
                <a:extLst>
                  <a:ext uri="{FF2B5EF4-FFF2-40B4-BE49-F238E27FC236}">
                    <a16:creationId xmlns:a16="http://schemas.microsoft.com/office/drawing/2014/main" id="{6F78596C-555D-9D34-E621-5297A2815D8C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80" name="矩形 10179">
                <a:extLst>
                  <a:ext uri="{FF2B5EF4-FFF2-40B4-BE49-F238E27FC236}">
                    <a16:creationId xmlns:a16="http://schemas.microsoft.com/office/drawing/2014/main" id="{21C31071-312E-1865-1053-8C2F7BE71ED9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81" name="矩形 10180">
                <a:extLst>
                  <a:ext uri="{FF2B5EF4-FFF2-40B4-BE49-F238E27FC236}">
                    <a16:creationId xmlns:a16="http://schemas.microsoft.com/office/drawing/2014/main" id="{B73F5988-81BB-E09A-34B5-F0078402174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82" name="矩形 10181">
                <a:extLst>
                  <a:ext uri="{FF2B5EF4-FFF2-40B4-BE49-F238E27FC236}">
                    <a16:creationId xmlns:a16="http://schemas.microsoft.com/office/drawing/2014/main" id="{65570336-2FD6-DED4-5F29-CCC5F2F1EFB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93" name="群組 9992">
              <a:extLst>
                <a:ext uri="{FF2B5EF4-FFF2-40B4-BE49-F238E27FC236}">
                  <a16:creationId xmlns:a16="http://schemas.microsoft.com/office/drawing/2014/main" id="{CA853DBB-EE25-EDEE-A4EF-B599D6810DBE}"/>
                </a:ext>
              </a:extLst>
            </p:cNvPr>
            <p:cNvGrpSpPr/>
            <p:nvPr/>
          </p:nvGrpSpPr>
          <p:grpSpPr>
            <a:xfrm>
              <a:off x="9933492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0175" name="矩形 10174">
                <a:extLst>
                  <a:ext uri="{FF2B5EF4-FFF2-40B4-BE49-F238E27FC236}">
                    <a16:creationId xmlns:a16="http://schemas.microsoft.com/office/drawing/2014/main" id="{7C032757-D5D6-A555-EA23-0C29A7B9541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76" name="矩形 10175">
                <a:extLst>
                  <a:ext uri="{FF2B5EF4-FFF2-40B4-BE49-F238E27FC236}">
                    <a16:creationId xmlns:a16="http://schemas.microsoft.com/office/drawing/2014/main" id="{93FADF4A-37E1-17E1-CA57-80C70DD97E93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77" name="矩形 10176">
                <a:extLst>
                  <a:ext uri="{FF2B5EF4-FFF2-40B4-BE49-F238E27FC236}">
                    <a16:creationId xmlns:a16="http://schemas.microsoft.com/office/drawing/2014/main" id="{AA22C733-D7EF-C034-6CF0-F32081EEDDA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78" name="矩形 10177">
                <a:extLst>
                  <a:ext uri="{FF2B5EF4-FFF2-40B4-BE49-F238E27FC236}">
                    <a16:creationId xmlns:a16="http://schemas.microsoft.com/office/drawing/2014/main" id="{98ACF658-0EDD-70ED-584C-AC4754F6B6A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94" name="群組 9993">
              <a:extLst>
                <a:ext uri="{FF2B5EF4-FFF2-40B4-BE49-F238E27FC236}">
                  <a16:creationId xmlns:a16="http://schemas.microsoft.com/office/drawing/2014/main" id="{818B51CB-5C3B-90C8-7629-59C3EC43C4FF}"/>
                </a:ext>
              </a:extLst>
            </p:cNvPr>
            <p:cNvGrpSpPr/>
            <p:nvPr/>
          </p:nvGrpSpPr>
          <p:grpSpPr>
            <a:xfrm>
              <a:off x="10113400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0171" name="矩形 10170">
                <a:extLst>
                  <a:ext uri="{FF2B5EF4-FFF2-40B4-BE49-F238E27FC236}">
                    <a16:creationId xmlns:a16="http://schemas.microsoft.com/office/drawing/2014/main" id="{5A0AF698-BFDF-D385-6016-845F6AEA0B0E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72" name="矩形 10171">
                <a:extLst>
                  <a:ext uri="{FF2B5EF4-FFF2-40B4-BE49-F238E27FC236}">
                    <a16:creationId xmlns:a16="http://schemas.microsoft.com/office/drawing/2014/main" id="{DEC6B137-CD8F-4D29-E37F-0C547283A860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73" name="矩形 10172">
                <a:extLst>
                  <a:ext uri="{FF2B5EF4-FFF2-40B4-BE49-F238E27FC236}">
                    <a16:creationId xmlns:a16="http://schemas.microsoft.com/office/drawing/2014/main" id="{FA2FFCFE-04C5-D7F5-82D3-8D08BF67460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74" name="矩形 10173">
                <a:extLst>
                  <a:ext uri="{FF2B5EF4-FFF2-40B4-BE49-F238E27FC236}">
                    <a16:creationId xmlns:a16="http://schemas.microsoft.com/office/drawing/2014/main" id="{CABDE0B4-58F9-78FC-E349-C43165AC61E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995" name="群組 9994">
              <a:extLst>
                <a:ext uri="{FF2B5EF4-FFF2-40B4-BE49-F238E27FC236}">
                  <a16:creationId xmlns:a16="http://schemas.microsoft.com/office/drawing/2014/main" id="{EC0B893F-CA46-833B-24FC-A8462D54FB3E}"/>
                </a:ext>
              </a:extLst>
            </p:cNvPr>
            <p:cNvGrpSpPr/>
            <p:nvPr/>
          </p:nvGrpSpPr>
          <p:grpSpPr>
            <a:xfrm>
              <a:off x="10113400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0167" name="矩形 10166">
                <a:extLst>
                  <a:ext uri="{FF2B5EF4-FFF2-40B4-BE49-F238E27FC236}">
                    <a16:creationId xmlns:a16="http://schemas.microsoft.com/office/drawing/2014/main" id="{7B100379-4178-E600-FA92-BFDB0762E28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68" name="矩形 10167">
                <a:extLst>
                  <a:ext uri="{FF2B5EF4-FFF2-40B4-BE49-F238E27FC236}">
                    <a16:creationId xmlns:a16="http://schemas.microsoft.com/office/drawing/2014/main" id="{34779962-463B-B7B1-B7D5-DD1A8E3DBDFC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69" name="矩形 10168">
                <a:extLst>
                  <a:ext uri="{FF2B5EF4-FFF2-40B4-BE49-F238E27FC236}">
                    <a16:creationId xmlns:a16="http://schemas.microsoft.com/office/drawing/2014/main" id="{4D8D7591-86BC-815A-5B90-F54DEAC7281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70" name="矩形 10169">
                <a:extLst>
                  <a:ext uri="{FF2B5EF4-FFF2-40B4-BE49-F238E27FC236}">
                    <a16:creationId xmlns:a16="http://schemas.microsoft.com/office/drawing/2014/main" id="{F852D766-0CBA-88A1-11FA-5D5D85B3B576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9996" name="矩形 9995">
              <a:extLst>
                <a:ext uri="{FF2B5EF4-FFF2-40B4-BE49-F238E27FC236}">
                  <a16:creationId xmlns:a16="http://schemas.microsoft.com/office/drawing/2014/main" id="{AF2353F2-6FF8-1B03-758A-7A88B1BCC0E9}"/>
                </a:ext>
              </a:extLst>
            </p:cNvPr>
            <p:cNvSpPr/>
            <p:nvPr/>
          </p:nvSpPr>
          <p:spPr>
            <a:xfrm>
              <a:off x="9584552" y="2126292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997" name="矩形 9996">
              <a:extLst>
                <a:ext uri="{FF2B5EF4-FFF2-40B4-BE49-F238E27FC236}">
                  <a16:creationId xmlns:a16="http://schemas.microsoft.com/office/drawing/2014/main" id="{66678086-6BF1-6A08-DAC4-E366339CCE9B}"/>
                </a:ext>
              </a:extLst>
            </p:cNvPr>
            <p:cNvSpPr/>
            <p:nvPr/>
          </p:nvSpPr>
          <p:spPr>
            <a:xfrm>
              <a:off x="10014379" y="2126292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9998" name="直線單箭頭接點 9997">
              <a:extLst>
                <a:ext uri="{FF2B5EF4-FFF2-40B4-BE49-F238E27FC236}">
                  <a16:creationId xmlns:a16="http://schemas.microsoft.com/office/drawing/2014/main" id="{81C5546D-83A5-9542-4406-AC5520DF7651}"/>
                </a:ext>
              </a:extLst>
            </p:cNvPr>
            <p:cNvCxnSpPr>
              <a:cxnSpLocks/>
              <a:stCxn id="9996" idx="3"/>
              <a:endCxn id="9997" idx="1"/>
            </p:cNvCxnSpPr>
            <p:nvPr/>
          </p:nvCxnSpPr>
          <p:spPr>
            <a:xfrm>
              <a:off x="9855042" y="2375746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99" name="直線單箭頭接點 9998">
              <a:extLst>
                <a:ext uri="{FF2B5EF4-FFF2-40B4-BE49-F238E27FC236}">
                  <a16:creationId xmlns:a16="http://schemas.microsoft.com/office/drawing/2014/main" id="{DE77DE10-5A12-C251-B2BC-4CB630ED9326}"/>
                </a:ext>
              </a:extLst>
            </p:cNvPr>
            <p:cNvCxnSpPr>
              <a:cxnSpLocks/>
              <a:stCxn id="9997" idx="3"/>
            </p:cNvCxnSpPr>
            <p:nvPr/>
          </p:nvCxnSpPr>
          <p:spPr>
            <a:xfrm>
              <a:off x="10284869" y="2375746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000" name="群組 9999">
              <a:extLst>
                <a:ext uri="{FF2B5EF4-FFF2-40B4-BE49-F238E27FC236}">
                  <a16:creationId xmlns:a16="http://schemas.microsoft.com/office/drawing/2014/main" id="{5539DD6C-2778-92AD-CC86-674229696DD5}"/>
                </a:ext>
              </a:extLst>
            </p:cNvPr>
            <p:cNvGrpSpPr/>
            <p:nvPr/>
          </p:nvGrpSpPr>
          <p:grpSpPr>
            <a:xfrm>
              <a:off x="10440774" y="2744026"/>
              <a:ext cx="722042" cy="1449481"/>
              <a:chOff x="1780625" y="2318555"/>
              <a:chExt cx="722042" cy="1449481"/>
            </a:xfrm>
            <a:solidFill>
              <a:schemeClr val="bg1"/>
            </a:solidFill>
          </p:grpSpPr>
          <p:grpSp>
            <p:nvGrpSpPr>
              <p:cNvPr id="10006" name="群組 10005">
                <a:extLst>
                  <a:ext uri="{FF2B5EF4-FFF2-40B4-BE49-F238E27FC236}">
                    <a16:creationId xmlns:a16="http://schemas.microsoft.com/office/drawing/2014/main" id="{5FA93840-7E36-3D62-1E31-8FD3AFE67BD3}"/>
                  </a:ext>
                </a:extLst>
              </p:cNvPr>
              <p:cNvGrpSpPr/>
              <p:nvPr/>
            </p:nvGrpSpPr>
            <p:grpSpPr>
              <a:xfrm>
                <a:off x="1961686" y="231855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10163" name="矩形 10162">
                  <a:extLst>
                    <a:ext uri="{FF2B5EF4-FFF2-40B4-BE49-F238E27FC236}">
                      <a16:creationId xmlns:a16="http://schemas.microsoft.com/office/drawing/2014/main" id="{95D65CEC-DC98-6E63-DDAC-C921AC6E8186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64" name="矩形 10163">
                  <a:extLst>
                    <a:ext uri="{FF2B5EF4-FFF2-40B4-BE49-F238E27FC236}">
                      <a16:creationId xmlns:a16="http://schemas.microsoft.com/office/drawing/2014/main" id="{1D8ADFEC-36CF-37BF-C813-B6706A1F248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65" name="矩形 10164">
                  <a:extLst>
                    <a:ext uri="{FF2B5EF4-FFF2-40B4-BE49-F238E27FC236}">
                      <a16:creationId xmlns:a16="http://schemas.microsoft.com/office/drawing/2014/main" id="{C54E3787-2390-7B01-9E9D-0ED5E473115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66" name="矩形 10165">
                  <a:extLst>
                    <a:ext uri="{FF2B5EF4-FFF2-40B4-BE49-F238E27FC236}">
                      <a16:creationId xmlns:a16="http://schemas.microsoft.com/office/drawing/2014/main" id="{9D3D91B4-3A57-BC4C-8E1B-6788226FFC4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07" name="群組 10006">
                <a:extLst>
                  <a:ext uri="{FF2B5EF4-FFF2-40B4-BE49-F238E27FC236}">
                    <a16:creationId xmlns:a16="http://schemas.microsoft.com/office/drawing/2014/main" id="{5EB9A12F-39E4-84D6-FD83-F25BDE17649B}"/>
                  </a:ext>
                </a:extLst>
              </p:cNvPr>
              <p:cNvGrpSpPr/>
              <p:nvPr/>
            </p:nvGrpSpPr>
            <p:grpSpPr>
              <a:xfrm>
                <a:off x="1961686" y="249972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10159" name="矩形 10158">
                  <a:extLst>
                    <a:ext uri="{FF2B5EF4-FFF2-40B4-BE49-F238E27FC236}">
                      <a16:creationId xmlns:a16="http://schemas.microsoft.com/office/drawing/2014/main" id="{55190F0C-C27C-E1DE-A472-346BFEDC7B8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60" name="矩形 10159">
                  <a:extLst>
                    <a:ext uri="{FF2B5EF4-FFF2-40B4-BE49-F238E27FC236}">
                      <a16:creationId xmlns:a16="http://schemas.microsoft.com/office/drawing/2014/main" id="{D52BA56C-8C68-2AB1-5683-1DC23ACBE2B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61" name="矩形 10160">
                  <a:extLst>
                    <a:ext uri="{FF2B5EF4-FFF2-40B4-BE49-F238E27FC236}">
                      <a16:creationId xmlns:a16="http://schemas.microsoft.com/office/drawing/2014/main" id="{51F60BD1-3651-3CFC-EA75-B9B9BC4BD4C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62" name="矩形 10161">
                  <a:extLst>
                    <a:ext uri="{FF2B5EF4-FFF2-40B4-BE49-F238E27FC236}">
                      <a16:creationId xmlns:a16="http://schemas.microsoft.com/office/drawing/2014/main" id="{879C52E3-D364-F4D7-0BE3-D4796FF4FBC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08" name="群組 10007">
                <a:extLst>
                  <a:ext uri="{FF2B5EF4-FFF2-40B4-BE49-F238E27FC236}">
                    <a16:creationId xmlns:a16="http://schemas.microsoft.com/office/drawing/2014/main" id="{5735ACB4-9B9F-9A09-9212-95D97BE4D37F}"/>
                  </a:ext>
                </a:extLst>
              </p:cNvPr>
              <p:cNvGrpSpPr/>
              <p:nvPr/>
            </p:nvGrpSpPr>
            <p:grpSpPr>
              <a:xfrm>
                <a:off x="1961686" y="268096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10155" name="矩形 10154">
                  <a:extLst>
                    <a:ext uri="{FF2B5EF4-FFF2-40B4-BE49-F238E27FC236}">
                      <a16:creationId xmlns:a16="http://schemas.microsoft.com/office/drawing/2014/main" id="{89B44545-A3DB-1E28-718E-1E60BB5B4CC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56" name="矩形 10155">
                  <a:extLst>
                    <a:ext uri="{FF2B5EF4-FFF2-40B4-BE49-F238E27FC236}">
                      <a16:creationId xmlns:a16="http://schemas.microsoft.com/office/drawing/2014/main" id="{18F1116A-8092-8AC9-86EA-804209BB38D8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57" name="矩形 10156">
                  <a:extLst>
                    <a:ext uri="{FF2B5EF4-FFF2-40B4-BE49-F238E27FC236}">
                      <a16:creationId xmlns:a16="http://schemas.microsoft.com/office/drawing/2014/main" id="{C687612E-FAB1-8DBF-34A4-ED3F547052D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58" name="矩形 10157">
                  <a:extLst>
                    <a:ext uri="{FF2B5EF4-FFF2-40B4-BE49-F238E27FC236}">
                      <a16:creationId xmlns:a16="http://schemas.microsoft.com/office/drawing/2014/main" id="{13CD36A5-B0A3-9ADD-B2D9-B17ADAC6FA4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09" name="群組 10008">
                <a:extLst>
                  <a:ext uri="{FF2B5EF4-FFF2-40B4-BE49-F238E27FC236}">
                    <a16:creationId xmlns:a16="http://schemas.microsoft.com/office/drawing/2014/main" id="{CC43F3AD-9D59-4704-ACB1-99FD771AE0E1}"/>
                  </a:ext>
                </a:extLst>
              </p:cNvPr>
              <p:cNvGrpSpPr/>
              <p:nvPr/>
            </p:nvGrpSpPr>
            <p:grpSpPr>
              <a:xfrm>
                <a:off x="1961686" y="286213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10151" name="矩形 10150">
                  <a:extLst>
                    <a:ext uri="{FF2B5EF4-FFF2-40B4-BE49-F238E27FC236}">
                      <a16:creationId xmlns:a16="http://schemas.microsoft.com/office/drawing/2014/main" id="{824210FF-FF6A-26A2-7B65-580FCD9EAB8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52" name="矩形 10151">
                  <a:extLst>
                    <a:ext uri="{FF2B5EF4-FFF2-40B4-BE49-F238E27FC236}">
                      <a16:creationId xmlns:a16="http://schemas.microsoft.com/office/drawing/2014/main" id="{4626A6C7-9B75-D823-0019-97B0F582430A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53" name="矩形 10152">
                  <a:extLst>
                    <a:ext uri="{FF2B5EF4-FFF2-40B4-BE49-F238E27FC236}">
                      <a16:creationId xmlns:a16="http://schemas.microsoft.com/office/drawing/2014/main" id="{96DE2BC0-BDE3-C829-71C8-93B8CF93ED3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54" name="矩形 10153">
                  <a:extLst>
                    <a:ext uri="{FF2B5EF4-FFF2-40B4-BE49-F238E27FC236}">
                      <a16:creationId xmlns:a16="http://schemas.microsoft.com/office/drawing/2014/main" id="{47D614CC-9E72-50FD-89B3-3EB86346B90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10" name="群組 10009">
                <a:extLst>
                  <a:ext uri="{FF2B5EF4-FFF2-40B4-BE49-F238E27FC236}">
                    <a16:creationId xmlns:a16="http://schemas.microsoft.com/office/drawing/2014/main" id="{BCB07752-CCBC-54B6-220E-7E5AB35E2CDC}"/>
                  </a:ext>
                </a:extLst>
              </p:cNvPr>
              <p:cNvGrpSpPr/>
              <p:nvPr/>
            </p:nvGrpSpPr>
            <p:grpSpPr>
              <a:xfrm>
                <a:off x="1961686" y="304337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10147" name="矩形 10146">
                  <a:extLst>
                    <a:ext uri="{FF2B5EF4-FFF2-40B4-BE49-F238E27FC236}">
                      <a16:creationId xmlns:a16="http://schemas.microsoft.com/office/drawing/2014/main" id="{411F9822-6A5E-C362-2B87-192BF468B64F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48" name="矩形 10147">
                  <a:extLst>
                    <a:ext uri="{FF2B5EF4-FFF2-40B4-BE49-F238E27FC236}">
                      <a16:creationId xmlns:a16="http://schemas.microsoft.com/office/drawing/2014/main" id="{DC4A7A07-AB16-C160-270C-405003AF49E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49" name="矩形 10148">
                  <a:extLst>
                    <a:ext uri="{FF2B5EF4-FFF2-40B4-BE49-F238E27FC236}">
                      <a16:creationId xmlns:a16="http://schemas.microsoft.com/office/drawing/2014/main" id="{88FB3319-61A1-8453-97B2-CD4C3F9A826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50" name="矩形 10149">
                  <a:extLst>
                    <a:ext uri="{FF2B5EF4-FFF2-40B4-BE49-F238E27FC236}">
                      <a16:creationId xmlns:a16="http://schemas.microsoft.com/office/drawing/2014/main" id="{E8247BF9-8D0E-0240-8F48-38575532EF3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11" name="群組 10010">
                <a:extLst>
                  <a:ext uri="{FF2B5EF4-FFF2-40B4-BE49-F238E27FC236}">
                    <a16:creationId xmlns:a16="http://schemas.microsoft.com/office/drawing/2014/main" id="{C89B5D70-850D-84CF-E3B4-D2352C67A6F0}"/>
                  </a:ext>
                </a:extLst>
              </p:cNvPr>
              <p:cNvGrpSpPr/>
              <p:nvPr/>
            </p:nvGrpSpPr>
            <p:grpSpPr>
              <a:xfrm>
                <a:off x="1961686" y="322454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10143" name="矩形 10142">
                  <a:extLst>
                    <a:ext uri="{FF2B5EF4-FFF2-40B4-BE49-F238E27FC236}">
                      <a16:creationId xmlns:a16="http://schemas.microsoft.com/office/drawing/2014/main" id="{62AF05E5-FC62-54A6-FAE8-CB972ABE29D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44" name="矩形 10143">
                  <a:extLst>
                    <a:ext uri="{FF2B5EF4-FFF2-40B4-BE49-F238E27FC236}">
                      <a16:creationId xmlns:a16="http://schemas.microsoft.com/office/drawing/2014/main" id="{473DE0CD-0438-A903-5561-8969B33CCF28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45" name="矩形 10144">
                  <a:extLst>
                    <a:ext uri="{FF2B5EF4-FFF2-40B4-BE49-F238E27FC236}">
                      <a16:creationId xmlns:a16="http://schemas.microsoft.com/office/drawing/2014/main" id="{5F0E3D2B-60DC-A6B6-11A5-064F73B62A8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46" name="矩形 10145">
                  <a:extLst>
                    <a:ext uri="{FF2B5EF4-FFF2-40B4-BE49-F238E27FC236}">
                      <a16:creationId xmlns:a16="http://schemas.microsoft.com/office/drawing/2014/main" id="{BA115B85-9E70-8231-B51C-F404F41982A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12" name="群組 10011">
                <a:extLst>
                  <a:ext uri="{FF2B5EF4-FFF2-40B4-BE49-F238E27FC236}">
                    <a16:creationId xmlns:a16="http://schemas.microsoft.com/office/drawing/2014/main" id="{2C25C34A-FC86-CB7A-B7CB-521FCC5D01AD}"/>
                  </a:ext>
                </a:extLst>
              </p:cNvPr>
              <p:cNvGrpSpPr/>
              <p:nvPr/>
            </p:nvGrpSpPr>
            <p:grpSpPr>
              <a:xfrm>
                <a:off x="2141594" y="231855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10139" name="矩形 10138">
                  <a:extLst>
                    <a:ext uri="{FF2B5EF4-FFF2-40B4-BE49-F238E27FC236}">
                      <a16:creationId xmlns:a16="http://schemas.microsoft.com/office/drawing/2014/main" id="{0EE3D0C4-B871-73E2-A5DD-2FD96D94926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40" name="矩形 10139">
                  <a:extLst>
                    <a:ext uri="{FF2B5EF4-FFF2-40B4-BE49-F238E27FC236}">
                      <a16:creationId xmlns:a16="http://schemas.microsoft.com/office/drawing/2014/main" id="{88A6391E-311D-187D-F843-3F80E9AB692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41" name="矩形 10140">
                  <a:extLst>
                    <a:ext uri="{FF2B5EF4-FFF2-40B4-BE49-F238E27FC236}">
                      <a16:creationId xmlns:a16="http://schemas.microsoft.com/office/drawing/2014/main" id="{D07C2357-0508-B9D9-4E28-691D27347CA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42" name="矩形 10141">
                  <a:extLst>
                    <a:ext uri="{FF2B5EF4-FFF2-40B4-BE49-F238E27FC236}">
                      <a16:creationId xmlns:a16="http://schemas.microsoft.com/office/drawing/2014/main" id="{2BAE6F9A-F915-679F-0F5B-18E39F503CE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13" name="群組 10012">
                <a:extLst>
                  <a:ext uri="{FF2B5EF4-FFF2-40B4-BE49-F238E27FC236}">
                    <a16:creationId xmlns:a16="http://schemas.microsoft.com/office/drawing/2014/main" id="{3B83DEAF-06E0-0BC0-B8A4-BE70A29C037C}"/>
                  </a:ext>
                </a:extLst>
              </p:cNvPr>
              <p:cNvGrpSpPr/>
              <p:nvPr/>
            </p:nvGrpSpPr>
            <p:grpSpPr>
              <a:xfrm>
                <a:off x="2141594" y="249972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10135" name="矩形 10134">
                  <a:extLst>
                    <a:ext uri="{FF2B5EF4-FFF2-40B4-BE49-F238E27FC236}">
                      <a16:creationId xmlns:a16="http://schemas.microsoft.com/office/drawing/2014/main" id="{E774CF90-7325-3069-C98B-518F53CD62A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36" name="矩形 10135">
                  <a:extLst>
                    <a:ext uri="{FF2B5EF4-FFF2-40B4-BE49-F238E27FC236}">
                      <a16:creationId xmlns:a16="http://schemas.microsoft.com/office/drawing/2014/main" id="{79DFA399-61B4-4FC5-0EEE-6C6BC04230F3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37" name="矩形 10136">
                  <a:extLst>
                    <a:ext uri="{FF2B5EF4-FFF2-40B4-BE49-F238E27FC236}">
                      <a16:creationId xmlns:a16="http://schemas.microsoft.com/office/drawing/2014/main" id="{E387B15E-61B9-9D7B-EC8E-C28F4A3631A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38" name="矩形 10137">
                  <a:extLst>
                    <a:ext uri="{FF2B5EF4-FFF2-40B4-BE49-F238E27FC236}">
                      <a16:creationId xmlns:a16="http://schemas.microsoft.com/office/drawing/2014/main" id="{C6507C71-6BAB-D496-93E0-0EF24A5B4FCE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14" name="群組 10013">
                <a:extLst>
                  <a:ext uri="{FF2B5EF4-FFF2-40B4-BE49-F238E27FC236}">
                    <a16:creationId xmlns:a16="http://schemas.microsoft.com/office/drawing/2014/main" id="{C0C8ED9B-10E5-2618-C45B-F0D9FCD20268}"/>
                  </a:ext>
                </a:extLst>
              </p:cNvPr>
              <p:cNvGrpSpPr/>
              <p:nvPr/>
            </p:nvGrpSpPr>
            <p:grpSpPr>
              <a:xfrm>
                <a:off x="2141594" y="268096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10131" name="矩形 10130">
                  <a:extLst>
                    <a:ext uri="{FF2B5EF4-FFF2-40B4-BE49-F238E27FC236}">
                      <a16:creationId xmlns:a16="http://schemas.microsoft.com/office/drawing/2014/main" id="{EFE73F94-C2EF-7173-5923-98900EA9543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32" name="矩形 10131">
                  <a:extLst>
                    <a:ext uri="{FF2B5EF4-FFF2-40B4-BE49-F238E27FC236}">
                      <a16:creationId xmlns:a16="http://schemas.microsoft.com/office/drawing/2014/main" id="{85D1706C-1BF4-0101-CB77-54C4C4F8DC4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33" name="矩形 10132">
                  <a:extLst>
                    <a:ext uri="{FF2B5EF4-FFF2-40B4-BE49-F238E27FC236}">
                      <a16:creationId xmlns:a16="http://schemas.microsoft.com/office/drawing/2014/main" id="{D68C53E8-9FA8-17C2-005F-047F32EB9449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34" name="矩形 10133">
                  <a:extLst>
                    <a:ext uri="{FF2B5EF4-FFF2-40B4-BE49-F238E27FC236}">
                      <a16:creationId xmlns:a16="http://schemas.microsoft.com/office/drawing/2014/main" id="{868DBF1D-229D-F3C9-195B-02910994EB9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15" name="群組 10014">
                <a:extLst>
                  <a:ext uri="{FF2B5EF4-FFF2-40B4-BE49-F238E27FC236}">
                    <a16:creationId xmlns:a16="http://schemas.microsoft.com/office/drawing/2014/main" id="{D76D9B6F-9CFB-87EF-AF0B-F087E7381D0A}"/>
                  </a:ext>
                </a:extLst>
              </p:cNvPr>
              <p:cNvGrpSpPr/>
              <p:nvPr/>
            </p:nvGrpSpPr>
            <p:grpSpPr>
              <a:xfrm>
                <a:off x="2141594" y="286213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10127" name="矩形 10126">
                  <a:extLst>
                    <a:ext uri="{FF2B5EF4-FFF2-40B4-BE49-F238E27FC236}">
                      <a16:creationId xmlns:a16="http://schemas.microsoft.com/office/drawing/2014/main" id="{4E9F27C6-2192-5FD5-711B-C3D5EF8759F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28" name="矩形 10127">
                  <a:extLst>
                    <a:ext uri="{FF2B5EF4-FFF2-40B4-BE49-F238E27FC236}">
                      <a16:creationId xmlns:a16="http://schemas.microsoft.com/office/drawing/2014/main" id="{5EDA190F-2019-B9CC-C787-55AFD3C3D56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29" name="矩形 10128">
                  <a:extLst>
                    <a:ext uri="{FF2B5EF4-FFF2-40B4-BE49-F238E27FC236}">
                      <a16:creationId xmlns:a16="http://schemas.microsoft.com/office/drawing/2014/main" id="{D51435B6-8702-B086-6CF0-86981C395566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30" name="矩形 10129">
                  <a:extLst>
                    <a:ext uri="{FF2B5EF4-FFF2-40B4-BE49-F238E27FC236}">
                      <a16:creationId xmlns:a16="http://schemas.microsoft.com/office/drawing/2014/main" id="{BEF3CEDB-52AA-7529-CCF4-72D340C04DA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16" name="群組 10015">
                <a:extLst>
                  <a:ext uri="{FF2B5EF4-FFF2-40B4-BE49-F238E27FC236}">
                    <a16:creationId xmlns:a16="http://schemas.microsoft.com/office/drawing/2014/main" id="{025FFB6A-06F9-02E3-A511-11B57C97FA8B}"/>
                  </a:ext>
                </a:extLst>
              </p:cNvPr>
              <p:cNvGrpSpPr/>
              <p:nvPr/>
            </p:nvGrpSpPr>
            <p:grpSpPr>
              <a:xfrm>
                <a:off x="2141594" y="304337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10123" name="矩形 10122">
                  <a:extLst>
                    <a:ext uri="{FF2B5EF4-FFF2-40B4-BE49-F238E27FC236}">
                      <a16:creationId xmlns:a16="http://schemas.microsoft.com/office/drawing/2014/main" id="{EDBF8C4B-F260-F7CB-582B-4E79AA64717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24" name="矩形 10123">
                  <a:extLst>
                    <a:ext uri="{FF2B5EF4-FFF2-40B4-BE49-F238E27FC236}">
                      <a16:creationId xmlns:a16="http://schemas.microsoft.com/office/drawing/2014/main" id="{8AF795A0-2E46-5DAC-F0DB-E105F74B49D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25" name="矩形 10124">
                  <a:extLst>
                    <a:ext uri="{FF2B5EF4-FFF2-40B4-BE49-F238E27FC236}">
                      <a16:creationId xmlns:a16="http://schemas.microsoft.com/office/drawing/2014/main" id="{A65DC561-2105-A6FE-1C36-D4E94C1042B9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26" name="矩形 10125">
                  <a:extLst>
                    <a:ext uri="{FF2B5EF4-FFF2-40B4-BE49-F238E27FC236}">
                      <a16:creationId xmlns:a16="http://schemas.microsoft.com/office/drawing/2014/main" id="{2E80BC12-C9A1-1A50-D8BC-516158AF1B7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17" name="群組 10016">
                <a:extLst>
                  <a:ext uri="{FF2B5EF4-FFF2-40B4-BE49-F238E27FC236}">
                    <a16:creationId xmlns:a16="http://schemas.microsoft.com/office/drawing/2014/main" id="{08E08DEA-3488-E573-181E-37EF135CF391}"/>
                  </a:ext>
                </a:extLst>
              </p:cNvPr>
              <p:cNvGrpSpPr/>
              <p:nvPr/>
            </p:nvGrpSpPr>
            <p:grpSpPr>
              <a:xfrm>
                <a:off x="2141594" y="322454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10119" name="矩形 10118">
                  <a:extLst>
                    <a:ext uri="{FF2B5EF4-FFF2-40B4-BE49-F238E27FC236}">
                      <a16:creationId xmlns:a16="http://schemas.microsoft.com/office/drawing/2014/main" id="{3F31B5FF-32CB-CF4B-35CB-3AE3622CDB2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20" name="矩形 10119">
                  <a:extLst>
                    <a:ext uri="{FF2B5EF4-FFF2-40B4-BE49-F238E27FC236}">
                      <a16:creationId xmlns:a16="http://schemas.microsoft.com/office/drawing/2014/main" id="{E30B8682-0978-08EA-4134-5FBC57C6B06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21" name="矩形 10120">
                  <a:extLst>
                    <a:ext uri="{FF2B5EF4-FFF2-40B4-BE49-F238E27FC236}">
                      <a16:creationId xmlns:a16="http://schemas.microsoft.com/office/drawing/2014/main" id="{F46D9842-A9C8-A95A-E727-2EF52CDC129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22" name="矩形 10121">
                  <a:extLst>
                    <a:ext uri="{FF2B5EF4-FFF2-40B4-BE49-F238E27FC236}">
                      <a16:creationId xmlns:a16="http://schemas.microsoft.com/office/drawing/2014/main" id="{7F3A03CB-B3D6-2B53-C1B6-DB4A2ED9834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18" name="群組 10017">
                <a:extLst>
                  <a:ext uri="{FF2B5EF4-FFF2-40B4-BE49-F238E27FC236}">
                    <a16:creationId xmlns:a16="http://schemas.microsoft.com/office/drawing/2014/main" id="{FC1E9389-F839-DB1D-DF47-3B815469FA0A}"/>
                  </a:ext>
                </a:extLst>
              </p:cNvPr>
              <p:cNvGrpSpPr/>
              <p:nvPr/>
            </p:nvGrpSpPr>
            <p:grpSpPr>
              <a:xfrm>
                <a:off x="2321502" y="231855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10115" name="矩形 10114">
                  <a:extLst>
                    <a:ext uri="{FF2B5EF4-FFF2-40B4-BE49-F238E27FC236}">
                      <a16:creationId xmlns:a16="http://schemas.microsoft.com/office/drawing/2014/main" id="{9849E4D6-D018-05A4-1303-05B9668CC9E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16" name="矩形 10115">
                  <a:extLst>
                    <a:ext uri="{FF2B5EF4-FFF2-40B4-BE49-F238E27FC236}">
                      <a16:creationId xmlns:a16="http://schemas.microsoft.com/office/drawing/2014/main" id="{8A4A70FC-FF71-7098-F34A-369A70853F2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17" name="矩形 10116">
                  <a:extLst>
                    <a:ext uri="{FF2B5EF4-FFF2-40B4-BE49-F238E27FC236}">
                      <a16:creationId xmlns:a16="http://schemas.microsoft.com/office/drawing/2014/main" id="{A6EC5284-0403-07B9-A035-EA6098A45B9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18" name="矩形 10117">
                  <a:extLst>
                    <a:ext uri="{FF2B5EF4-FFF2-40B4-BE49-F238E27FC236}">
                      <a16:creationId xmlns:a16="http://schemas.microsoft.com/office/drawing/2014/main" id="{4BEE2C80-C706-EB77-B557-6817FA4FEEA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19" name="群組 10018">
                <a:extLst>
                  <a:ext uri="{FF2B5EF4-FFF2-40B4-BE49-F238E27FC236}">
                    <a16:creationId xmlns:a16="http://schemas.microsoft.com/office/drawing/2014/main" id="{2A9E444C-44A8-833E-848A-9717BA2B5897}"/>
                  </a:ext>
                </a:extLst>
              </p:cNvPr>
              <p:cNvGrpSpPr/>
              <p:nvPr/>
            </p:nvGrpSpPr>
            <p:grpSpPr>
              <a:xfrm>
                <a:off x="2321502" y="249972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10111" name="矩形 10110">
                  <a:extLst>
                    <a:ext uri="{FF2B5EF4-FFF2-40B4-BE49-F238E27FC236}">
                      <a16:creationId xmlns:a16="http://schemas.microsoft.com/office/drawing/2014/main" id="{6E535979-86AC-D440-2762-10DD0AB941D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12" name="矩形 10111">
                  <a:extLst>
                    <a:ext uri="{FF2B5EF4-FFF2-40B4-BE49-F238E27FC236}">
                      <a16:creationId xmlns:a16="http://schemas.microsoft.com/office/drawing/2014/main" id="{9CF01E22-5D94-FBCE-3A87-5A178A5D075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13" name="矩形 10112">
                  <a:extLst>
                    <a:ext uri="{FF2B5EF4-FFF2-40B4-BE49-F238E27FC236}">
                      <a16:creationId xmlns:a16="http://schemas.microsoft.com/office/drawing/2014/main" id="{200DFA76-2546-E4BE-86F6-1E25FDD0A8D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14" name="矩形 10113">
                  <a:extLst>
                    <a:ext uri="{FF2B5EF4-FFF2-40B4-BE49-F238E27FC236}">
                      <a16:creationId xmlns:a16="http://schemas.microsoft.com/office/drawing/2014/main" id="{C322CF77-0A40-12C1-7B7A-26B113B6100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20" name="群組 10019">
                <a:extLst>
                  <a:ext uri="{FF2B5EF4-FFF2-40B4-BE49-F238E27FC236}">
                    <a16:creationId xmlns:a16="http://schemas.microsoft.com/office/drawing/2014/main" id="{48C47C4C-11D8-59BE-4201-2B9774CD64A1}"/>
                  </a:ext>
                </a:extLst>
              </p:cNvPr>
              <p:cNvGrpSpPr/>
              <p:nvPr/>
            </p:nvGrpSpPr>
            <p:grpSpPr>
              <a:xfrm>
                <a:off x="2321502" y="268096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10107" name="矩形 10106">
                  <a:extLst>
                    <a:ext uri="{FF2B5EF4-FFF2-40B4-BE49-F238E27FC236}">
                      <a16:creationId xmlns:a16="http://schemas.microsoft.com/office/drawing/2014/main" id="{31868888-DD71-9587-25AB-5E29979E663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08" name="矩形 10107">
                  <a:extLst>
                    <a:ext uri="{FF2B5EF4-FFF2-40B4-BE49-F238E27FC236}">
                      <a16:creationId xmlns:a16="http://schemas.microsoft.com/office/drawing/2014/main" id="{B837C3D8-3EC6-6C53-10F1-C0D9488C67D2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09" name="矩形 10108">
                  <a:extLst>
                    <a:ext uri="{FF2B5EF4-FFF2-40B4-BE49-F238E27FC236}">
                      <a16:creationId xmlns:a16="http://schemas.microsoft.com/office/drawing/2014/main" id="{3D640918-8774-7177-DD12-7662A14F5CA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10" name="矩形 10109">
                  <a:extLst>
                    <a:ext uri="{FF2B5EF4-FFF2-40B4-BE49-F238E27FC236}">
                      <a16:creationId xmlns:a16="http://schemas.microsoft.com/office/drawing/2014/main" id="{08E7ED9C-7DDE-1602-C82C-D50D6591C6E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21" name="群組 10020">
                <a:extLst>
                  <a:ext uri="{FF2B5EF4-FFF2-40B4-BE49-F238E27FC236}">
                    <a16:creationId xmlns:a16="http://schemas.microsoft.com/office/drawing/2014/main" id="{85D9C25C-6C3D-3F50-5F97-A7EBD7374E69}"/>
                  </a:ext>
                </a:extLst>
              </p:cNvPr>
              <p:cNvGrpSpPr/>
              <p:nvPr/>
            </p:nvGrpSpPr>
            <p:grpSpPr>
              <a:xfrm>
                <a:off x="2321502" y="286213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10103" name="矩形 10102">
                  <a:extLst>
                    <a:ext uri="{FF2B5EF4-FFF2-40B4-BE49-F238E27FC236}">
                      <a16:creationId xmlns:a16="http://schemas.microsoft.com/office/drawing/2014/main" id="{4E6341E0-02B3-34F5-5E7A-A97A4ABF5C0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04" name="矩形 10103">
                  <a:extLst>
                    <a:ext uri="{FF2B5EF4-FFF2-40B4-BE49-F238E27FC236}">
                      <a16:creationId xmlns:a16="http://schemas.microsoft.com/office/drawing/2014/main" id="{F4ADD22B-6D33-189A-9A2E-E0A95F19799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05" name="矩形 10104">
                  <a:extLst>
                    <a:ext uri="{FF2B5EF4-FFF2-40B4-BE49-F238E27FC236}">
                      <a16:creationId xmlns:a16="http://schemas.microsoft.com/office/drawing/2014/main" id="{B2EE1CB1-0B55-04FC-26BA-A827DCDEE19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06" name="矩形 10105">
                  <a:extLst>
                    <a:ext uri="{FF2B5EF4-FFF2-40B4-BE49-F238E27FC236}">
                      <a16:creationId xmlns:a16="http://schemas.microsoft.com/office/drawing/2014/main" id="{48C8D7C7-6791-BF86-4EFA-636C068C35C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22" name="群組 10021">
                <a:extLst>
                  <a:ext uri="{FF2B5EF4-FFF2-40B4-BE49-F238E27FC236}">
                    <a16:creationId xmlns:a16="http://schemas.microsoft.com/office/drawing/2014/main" id="{52541CAE-3E42-9915-9479-3CA72F0CB280}"/>
                  </a:ext>
                </a:extLst>
              </p:cNvPr>
              <p:cNvGrpSpPr/>
              <p:nvPr/>
            </p:nvGrpSpPr>
            <p:grpSpPr>
              <a:xfrm>
                <a:off x="2321502" y="304337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10099" name="矩形 10098">
                  <a:extLst>
                    <a:ext uri="{FF2B5EF4-FFF2-40B4-BE49-F238E27FC236}">
                      <a16:creationId xmlns:a16="http://schemas.microsoft.com/office/drawing/2014/main" id="{3E1E3E71-609A-4BA9-DDBA-D9394C4D8746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00" name="矩形 10099">
                  <a:extLst>
                    <a:ext uri="{FF2B5EF4-FFF2-40B4-BE49-F238E27FC236}">
                      <a16:creationId xmlns:a16="http://schemas.microsoft.com/office/drawing/2014/main" id="{79EBB407-722D-24E1-8E9B-658E033E866E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01" name="矩形 10100">
                  <a:extLst>
                    <a:ext uri="{FF2B5EF4-FFF2-40B4-BE49-F238E27FC236}">
                      <a16:creationId xmlns:a16="http://schemas.microsoft.com/office/drawing/2014/main" id="{68FB6A85-5A10-66C7-6743-8441FD9F4E3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102" name="矩形 10101">
                  <a:extLst>
                    <a:ext uri="{FF2B5EF4-FFF2-40B4-BE49-F238E27FC236}">
                      <a16:creationId xmlns:a16="http://schemas.microsoft.com/office/drawing/2014/main" id="{F5E2F7C0-AC0B-FA35-66E7-38C689E4346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23" name="群組 10022">
                <a:extLst>
                  <a:ext uri="{FF2B5EF4-FFF2-40B4-BE49-F238E27FC236}">
                    <a16:creationId xmlns:a16="http://schemas.microsoft.com/office/drawing/2014/main" id="{5204DEB5-D8F6-00DA-64FF-7C79B05657BB}"/>
                  </a:ext>
                </a:extLst>
              </p:cNvPr>
              <p:cNvGrpSpPr/>
              <p:nvPr/>
            </p:nvGrpSpPr>
            <p:grpSpPr>
              <a:xfrm>
                <a:off x="2321502" y="322454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10095" name="矩形 10094">
                  <a:extLst>
                    <a:ext uri="{FF2B5EF4-FFF2-40B4-BE49-F238E27FC236}">
                      <a16:creationId xmlns:a16="http://schemas.microsoft.com/office/drawing/2014/main" id="{18C1F0F2-B4E7-E5C7-C467-5CB5A5E585E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96" name="矩形 10095">
                  <a:extLst>
                    <a:ext uri="{FF2B5EF4-FFF2-40B4-BE49-F238E27FC236}">
                      <a16:creationId xmlns:a16="http://schemas.microsoft.com/office/drawing/2014/main" id="{92521F77-9CBB-72E0-AB7D-7E52ECC1E63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97" name="矩形 10096">
                  <a:extLst>
                    <a:ext uri="{FF2B5EF4-FFF2-40B4-BE49-F238E27FC236}">
                      <a16:creationId xmlns:a16="http://schemas.microsoft.com/office/drawing/2014/main" id="{E56ACFAA-251F-B4FA-AFB8-560396F5875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98" name="矩形 10097">
                  <a:extLst>
                    <a:ext uri="{FF2B5EF4-FFF2-40B4-BE49-F238E27FC236}">
                      <a16:creationId xmlns:a16="http://schemas.microsoft.com/office/drawing/2014/main" id="{FA14BF50-B4E8-7D82-A1B0-D200207F9DC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24" name="群組 10023">
                <a:extLst>
                  <a:ext uri="{FF2B5EF4-FFF2-40B4-BE49-F238E27FC236}">
                    <a16:creationId xmlns:a16="http://schemas.microsoft.com/office/drawing/2014/main" id="{B6DC35BE-E898-8D6C-7F76-F12D65E28493}"/>
                  </a:ext>
                </a:extLst>
              </p:cNvPr>
              <p:cNvGrpSpPr/>
              <p:nvPr/>
            </p:nvGrpSpPr>
            <p:grpSpPr>
              <a:xfrm>
                <a:off x="1780625" y="2318555"/>
                <a:ext cx="181165" cy="1449481"/>
                <a:chOff x="1780625" y="2318555"/>
                <a:chExt cx="181165" cy="1449481"/>
              </a:xfrm>
              <a:grpFill/>
            </p:grpSpPr>
            <p:grpSp>
              <p:nvGrpSpPr>
                <p:cNvPr id="10055" name="群組 10054">
                  <a:extLst>
                    <a:ext uri="{FF2B5EF4-FFF2-40B4-BE49-F238E27FC236}">
                      <a16:creationId xmlns:a16="http://schemas.microsoft.com/office/drawing/2014/main" id="{F16B4533-4DE8-E0E7-2621-93C7BCFEB83A}"/>
                    </a:ext>
                  </a:extLst>
                </p:cNvPr>
                <p:cNvGrpSpPr/>
                <p:nvPr/>
              </p:nvGrpSpPr>
              <p:grpSpPr>
                <a:xfrm>
                  <a:off x="1780625" y="2318555"/>
                  <a:ext cx="181165" cy="181165"/>
                  <a:chOff x="2316942" y="3142211"/>
                  <a:chExt cx="332508" cy="332508"/>
                </a:xfrm>
                <a:grpFill/>
              </p:grpSpPr>
              <p:sp>
                <p:nvSpPr>
                  <p:cNvPr id="10091" name="矩形 10090">
                    <a:extLst>
                      <a:ext uri="{FF2B5EF4-FFF2-40B4-BE49-F238E27FC236}">
                        <a16:creationId xmlns:a16="http://schemas.microsoft.com/office/drawing/2014/main" id="{074636BD-1DCE-CF41-D916-F608A339FFE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92" name="矩形 10091">
                    <a:extLst>
                      <a:ext uri="{FF2B5EF4-FFF2-40B4-BE49-F238E27FC236}">
                        <a16:creationId xmlns:a16="http://schemas.microsoft.com/office/drawing/2014/main" id="{58E8FD43-5041-010B-C68F-0D20BF26B83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93" name="矩形 10092">
                    <a:extLst>
                      <a:ext uri="{FF2B5EF4-FFF2-40B4-BE49-F238E27FC236}">
                        <a16:creationId xmlns:a16="http://schemas.microsoft.com/office/drawing/2014/main" id="{43FD3C3B-5DBE-80F8-85C4-B81AE874765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94" name="矩形 10093">
                    <a:extLst>
                      <a:ext uri="{FF2B5EF4-FFF2-40B4-BE49-F238E27FC236}">
                        <a16:creationId xmlns:a16="http://schemas.microsoft.com/office/drawing/2014/main" id="{6B56F565-30C2-1FB9-49C4-B3F8A65079B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056" name="群組 10055">
                  <a:extLst>
                    <a:ext uri="{FF2B5EF4-FFF2-40B4-BE49-F238E27FC236}">
                      <a16:creationId xmlns:a16="http://schemas.microsoft.com/office/drawing/2014/main" id="{DD4C633A-581A-B54D-21DF-607975E53949}"/>
                    </a:ext>
                  </a:extLst>
                </p:cNvPr>
                <p:cNvGrpSpPr/>
                <p:nvPr/>
              </p:nvGrpSpPr>
              <p:grpSpPr>
                <a:xfrm>
                  <a:off x="1780625" y="2499720"/>
                  <a:ext cx="181165" cy="181165"/>
                  <a:chOff x="2316942" y="3474719"/>
                  <a:chExt cx="332508" cy="332508"/>
                </a:xfrm>
                <a:grpFill/>
              </p:grpSpPr>
              <p:sp>
                <p:nvSpPr>
                  <p:cNvPr id="10087" name="矩形 10086">
                    <a:extLst>
                      <a:ext uri="{FF2B5EF4-FFF2-40B4-BE49-F238E27FC236}">
                        <a16:creationId xmlns:a16="http://schemas.microsoft.com/office/drawing/2014/main" id="{1EB74BB9-292D-06B6-4163-89CEAFA3DED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88" name="矩形 10087">
                    <a:extLst>
                      <a:ext uri="{FF2B5EF4-FFF2-40B4-BE49-F238E27FC236}">
                        <a16:creationId xmlns:a16="http://schemas.microsoft.com/office/drawing/2014/main" id="{15F93876-7C50-EAA4-C0CA-83D80459F4D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89" name="矩形 10088">
                    <a:extLst>
                      <a:ext uri="{FF2B5EF4-FFF2-40B4-BE49-F238E27FC236}">
                        <a16:creationId xmlns:a16="http://schemas.microsoft.com/office/drawing/2014/main" id="{D6653EB8-917D-30D1-6814-1ADBA0D3916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90" name="矩形 10089">
                    <a:extLst>
                      <a:ext uri="{FF2B5EF4-FFF2-40B4-BE49-F238E27FC236}">
                        <a16:creationId xmlns:a16="http://schemas.microsoft.com/office/drawing/2014/main" id="{37E99E7A-89DE-0CB0-F5D0-13F0F9AC22D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057" name="群組 10056">
                  <a:extLst>
                    <a:ext uri="{FF2B5EF4-FFF2-40B4-BE49-F238E27FC236}">
                      <a16:creationId xmlns:a16="http://schemas.microsoft.com/office/drawing/2014/main" id="{18AA20B4-D3A1-18E4-085E-4B5A4CBCD1CD}"/>
                    </a:ext>
                  </a:extLst>
                </p:cNvPr>
                <p:cNvGrpSpPr/>
                <p:nvPr/>
              </p:nvGrpSpPr>
              <p:grpSpPr>
                <a:xfrm>
                  <a:off x="1780625" y="2680965"/>
                  <a:ext cx="181165" cy="181165"/>
                  <a:chOff x="2316942" y="3142211"/>
                  <a:chExt cx="332508" cy="332508"/>
                </a:xfrm>
                <a:grpFill/>
              </p:grpSpPr>
              <p:sp>
                <p:nvSpPr>
                  <p:cNvPr id="10083" name="矩形 10082">
                    <a:extLst>
                      <a:ext uri="{FF2B5EF4-FFF2-40B4-BE49-F238E27FC236}">
                        <a16:creationId xmlns:a16="http://schemas.microsoft.com/office/drawing/2014/main" id="{13EAAA43-07F8-E4C9-FEB9-EA7A49B0498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84" name="矩形 10083">
                    <a:extLst>
                      <a:ext uri="{FF2B5EF4-FFF2-40B4-BE49-F238E27FC236}">
                        <a16:creationId xmlns:a16="http://schemas.microsoft.com/office/drawing/2014/main" id="{645364F9-AB2C-C363-7DEB-47EFE1C19C9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85" name="矩形 10084">
                    <a:extLst>
                      <a:ext uri="{FF2B5EF4-FFF2-40B4-BE49-F238E27FC236}">
                        <a16:creationId xmlns:a16="http://schemas.microsoft.com/office/drawing/2014/main" id="{F7FBDACA-986C-1C82-6486-5B1B13D2854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86" name="矩形 10085">
                    <a:extLst>
                      <a:ext uri="{FF2B5EF4-FFF2-40B4-BE49-F238E27FC236}">
                        <a16:creationId xmlns:a16="http://schemas.microsoft.com/office/drawing/2014/main" id="{AB328411-6EC1-0FA1-86FC-18C43E6A63C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058" name="群組 10057">
                  <a:extLst>
                    <a:ext uri="{FF2B5EF4-FFF2-40B4-BE49-F238E27FC236}">
                      <a16:creationId xmlns:a16="http://schemas.microsoft.com/office/drawing/2014/main" id="{33F0A1C0-2404-7B76-9595-16BE711A8D2C}"/>
                    </a:ext>
                  </a:extLst>
                </p:cNvPr>
                <p:cNvGrpSpPr/>
                <p:nvPr/>
              </p:nvGrpSpPr>
              <p:grpSpPr>
                <a:xfrm>
                  <a:off x="1780625" y="2862130"/>
                  <a:ext cx="181165" cy="181165"/>
                  <a:chOff x="2316942" y="3474719"/>
                  <a:chExt cx="332508" cy="332508"/>
                </a:xfrm>
                <a:grpFill/>
              </p:grpSpPr>
              <p:sp>
                <p:nvSpPr>
                  <p:cNvPr id="10079" name="矩形 10078">
                    <a:extLst>
                      <a:ext uri="{FF2B5EF4-FFF2-40B4-BE49-F238E27FC236}">
                        <a16:creationId xmlns:a16="http://schemas.microsoft.com/office/drawing/2014/main" id="{989D30D7-F5C6-0AB6-9B7D-3288C734400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80" name="矩形 10079">
                    <a:extLst>
                      <a:ext uri="{FF2B5EF4-FFF2-40B4-BE49-F238E27FC236}">
                        <a16:creationId xmlns:a16="http://schemas.microsoft.com/office/drawing/2014/main" id="{4A73A6CA-F644-B51F-5411-317C53D2E8F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81" name="矩形 10080">
                    <a:extLst>
                      <a:ext uri="{FF2B5EF4-FFF2-40B4-BE49-F238E27FC236}">
                        <a16:creationId xmlns:a16="http://schemas.microsoft.com/office/drawing/2014/main" id="{C2F79A1B-DFE6-24CA-470F-067A2E53F3A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82" name="矩形 10081">
                    <a:extLst>
                      <a:ext uri="{FF2B5EF4-FFF2-40B4-BE49-F238E27FC236}">
                        <a16:creationId xmlns:a16="http://schemas.microsoft.com/office/drawing/2014/main" id="{8C81FD39-69EA-AEE8-62EE-CBC46F95460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059" name="群組 10058">
                  <a:extLst>
                    <a:ext uri="{FF2B5EF4-FFF2-40B4-BE49-F238E27FC236}">
                      <a16:creationId xmlns:a16="http://schemas.microsoft.com/office/drawing/2014/main" id="{924DFC51-96F8-5F24-F977-543F811CEF6F}"/>
                    </a:ext>
                  </a:extLst>
                </p:cNvPr>
                <p:cNvGrpSpPr/>
                <p:nvPr/>
              </p:nvGrpSpPr>
              <p:grpSpPr>
                <a:xfrm>
                  <a:off x="1780625" y="3043375"/>
                  <a:ext cx="181165" cy="181165"/>
                  <a:chOff x="2316942" y="3142211"/>
                  <a:chExt cx="332508" cy="332508"/>
                </a:xfrm>
                <a:grpFill/>
              </p:grpSpPr>
              <p:sp>
                <p:nvSpPr>
                  <p:cNvPr id="10075" name="矩形 10074">
                    <a:extLst>
                      <a:ext uri="{FF2B5EF4-FFF2-40B4-BE49-F238E27FC236}">
                        <a16:creationId xmlns:a16="http://schemas.microsoft.com/office/drawing/2014/main" id="{2C87BEE1-0456-1A0B-804B-090D04CA21F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76" name="矩形 10075">
                    <a:extLst>
                      <a:ext uri="{FF2B5EF4-FFF2-40B4-BE49-F238E27FC236}">
                        <a16:creationId xmlns:a16="http://schemas.microsoft.com/office/drawing/2014/main" id="{45CE49EF-6BDC-FBE4-11FA-855A709C4BA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77" name="矩形 10076">
                    <a:extLst>
                      <a:ext uri="{FF2B5EF4-FFF2-40B4-BE49-F238E27FC236}">
                        <a16:creationId xmlns:a16="http://schemas.microsoft.com/office/drawing/2014/main" id="{9FA4DB4E-E07A-92BF-0BFE-DA65B0D9FC4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78" name="矩形 10077">
                    <a:extLst>
                      <a:ext uri="{FF2B5EF4-FFF2-40B4-BE49-F238E27FC236}">
                        <a16:creationId xmlns:a16="http://schemas.microsoft.com/office/drawing/2014/main" id="{A9B46904-5918-D507-65DD-EBE3C11BA3B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060" name="群組 10059">
                  <a:extLst>
                    <a:ext uri="{FF2B5EF4-FFF2-40B4-BE49-F238E27FC236}">
                      <a16:creationId xmlns:a16="http://schemas.microsoft.com/office/drawing/2014/main" id="{7BD7F838-151C-9E05-614B-20529520286C}"/>
                    </a:ext>
                  </a:extLst>
                </p:cNvPr>
                <p:cNvGrpSpPr/>
                <p:nvPr/>
              </p:nvGrpSpPr>
              <p:grpSpPr>
                <a:xfrm>
                  <a:off x="1780625" y="3224540"/>
                  <a:ext cx="181165" cy="181165"/>
                  <a:chOff x="2316942" y="3474719"/>
                  <a:chExt cx="332508" cy="332508"/>
                </a:xfrm>
                <a:grpFill/>
              </p:grpSpPr>
              <p:sp>
                <p:nvSpPr>
                  <p:cNvPr id="10071" name="矩形 10070">
                    <a:extLst>
                      <a:ext uri="{FF2B5EF4-FFF2-40B4-BE49-F238E27FC236}">
                        <a16:creationId xmlns:a16="http://schemas.microsoft.com/office/drawing/2014/main" id="{3DAE780F-E6E5-B12C-7475-B6E405671F0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72" name="矩形 10071">
                    <a:extLst>
                      <a:ext uri="{FF2B5EF4-FFF2-40B4-BE49-F238E27FC236}">
                        <a16:creationId xmlns:a16="http://schemas.microsoft.com/office/drawing/2014/main" id="{89348876-DF79-2E3F-295E-8DE9E5BA3D8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73" name="矩形 10072">
                    <a:extLst>
                      <a:ext uri="{FF2B5EF4-FFF2-40B4-BE49-F238E27FC236}">
                        <a16:creationId xmlns:a16="http://schemas.microsoft.com/office/drawing/2014/main" id="{32DFB861-97C3-3201-D5D0-709D4882EC9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74" name="矩形 10073">
                    <a:extLst>
                      <a:ext uri="{FF2B5EF4-FFF2-40B4-BE49-F238E27FC236}">
                        <a16:creationId xmlns:a16="http://schemas.microsoft.com/office/drawing/2014/main" id="{2C8146C4-14AB-A643-5A60-8DF3E5D8775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061" name="群組 10060">
                  <a:extLst>
                    <a:ext uri="{FF2B5EF4-FFF2-40B4-BE49-F238E27FC236}">
                      <a16:creationId xmlns:a16="http://schemas.microsoft.com/office/drawing/2014/main" id="{2F408F63-E94C-30D9-119C-2A02119F6A08}"/>
                    </a:ext>
                  </a:extLst>
                </p:cNvPr>
                <p:cNvGrpSpPr/>
                <p:nvPr/>
              </p:nvGrpSpPr>
              <p:grpSpPr>
                <a:xfrm>
                  <a:off x="1780625" y="3405706"/>
                  <a:ext cx="181165" cy="181165"/>
                  <a:chOff x="2316942" y="3142211"/>
                  <a:chExt cx="332508" cy="332508"/>
                </a:xfrm>
                <a:grpFill/>
              </p:grpSpPr>
              <p:sp>
                <p:nvSpPr>
                  <p:cNvPr id="10067" name="矩形 10066">
                    <a:extLst>
                      <a:ext uri="{FF2B5EF4-FFF2-40B4-BE49-F238E27FC236}">
                        <a16:creationId xmlns:a16="http://schemas.microsoft.com/office/drawing/2014/main" id="{14BB046B-EDED-E614-F0C6-51C488CAD86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68" name="矩形 10067">
                    <a:extLst>
                      <a:ext uri="{FF2B5EF4-FFF2-40B4-BE49-F238E27FC236}">
                        <a16:creationId xmlns:a16="http://schemas.microsoft.com/office/drawing/2014/main" id="{19254337-A606-BEC5-1274-5151D816DDB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69" name="矩形 10068">
                    <a:extLst>
                      <a:ext uri="{FF2B5EF4-FFF2-40B4-BE49-F238E27FC236}">
                        <a16:creationId xmlns:a16="http://schemas.microsoft.com/office/drawing/2014/main" id="{803C79ED-483B-A046-C783-6E9C8B02A33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70" name="矩形 10069">
                    <a:extLst>
                      <a:ext uri="{FF2B5EF4-FFF2-40B4-BE49-F238E27FC236}">
                        <a16:creationId xmlns:a16="http://schemas.microsoft.com/office/drawing/2014/main" id="{C609BB01-D68A-6C64-0D96-D36ED1AC700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062" name="群組 10061">
                  <a:extLst>
                    <a:ext uri="{FF2B5EF4-FFF2-40B4-BE49-F238E27FC236}">
                      <a16:creationId xmlns:a16="http://schemas.microsoft.com/office/drawing/2014/main" id="{5535C859-AAA6-2055-5D7E-D258137C7B45}"/>
                    </a:ext>
                  </a:extLst>
                </p:cNvPr>
                <p:cNvGrpSpPr/>
                <p:nvPr/>
              </p:nvGrpSpPr>
              <p:grpSpPr>
                <a:xfrm>
                  <a:off x="1780625" y="3586871"/>
                  <a:ext cx="181165" cy="181165"/>
                  <a:chOff x="2316942" y="3474719"/>
                  <a:chExt cx="332508" cy="332508"/>
                </a:xfrm>
                <a:grpFill/>
              </p:grpSpPr>
              <p:sp>
                <p:nvSpPr>
                  <p:cNvPr id="10063" name="矩形 10062">
                    <a:extLst>
                      <a:ext uri="{FF2B5EF4-FFF2-40B4-BE49-F238E27FC236}">
                        <a16:creationId xmlns:a16="http://schemas.microsoft.com/office/drawing/2014/main" id="{ADB01567-DBBC-4334-50AE-57773CB3F90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64" name="矩形 10063">
                    <a:extLst>
                      <a:ext uri="{FF2B5EF4-FFF2-40B4-BE49-F238E27FC236}">
                        <a16:creationId xmlns:a16="http://schemas.microsoft.com/office/drawing/2014/main" id="{E0E241CA-F798-0047-42C3-59E9E3326EA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65" name="矩形 10064">
                    <a:extLst>
                      <a:ext uri="{FF2B5EF4-FFF2-40B4-BE49-F238E27FC236}">
                        <a16:creationId xmlns:a16="http://schemas.microsoft.com/office/drawing/2014/main" id="{C3F08468-EF7B-F459-59A5-215820E078B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066" name="矩形 10065">
                    <a:extLst>
                      <a:ext uri="{FF2B5EF4-FFF2-40B4-BE49-F238E27FC236}">
                        <a16:creationId xmlns:a16="http://schemas.microsoft.com/office/drawing/2014/main" id="{7912771C-05D7-CC54-9256-AC27C5DEFEF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grpSp>
            <p:nvGrpSpPr>
              <p:cNvPr id="10025" name="群組 10024">
                <a:extLst>
                  <a:ext uri="{FF2B5EF4-FFF2-40B4-BE49-F238E27FC236}">
                    <a16:creationId xmlns:a16="http://schemas.microsoft.com/office/drawing/2014/main" id="{2B5E2F00-9535-4D63-9FB1-FDC743D8CCF0}"/>
                  </a:ext>
                </a:extLst>
              </p:cNvPr>
              <p:cNvGrpSpPr/>
              <p:nvPr/>
            </p:nvGrpSpPr>
            <p:grpSpPr>
              <a:xfrm>
                <a:off x="1961686" y="3405706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10051" name="矩形 10050">
                  <a:extLst>
                    <a:ext uri="{FF2B5EF4-FFF2-40B4-BE49-F238E27FC236}">
                      <a16:creationId xmlns:a16="http://schemas.microsoft.com/office/drawing/2014/main" id="{B16FF424-5284-3E92-229D-3D3DB266DF3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52" name="矩形 10051">
                  <a:extLst>
                    <a:ext uri="{FF2B5EF4-FFF2-40B4-BE49-F238E27FC236}">
                      <a16:creationId xmlns:a16="http://schemas.microsoft.com/office/drawing/2014/main" id="{FC3A06FD-0481-63F7-69C3-07C26A5AC03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53" name="矩形 10052">
                  <a:extLst>
                    <a:ext uri="{FF2B5EF4-FFF2-40B4-BE49-F238E27FC236}">
                      <a16:creationId xmlns:a16="http://schemas.microsoft.com/office/drawing/2014/main" id="{50B81E2D-DC41-9A33-6FDD-512CA111BE8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54" name="矩形 10053">
                  <a:extLst>
                    <a:ext uri="{FF2B5EF4-FFF2-40B4-BE49-F238E27FC236}">
                      <a16:creationId xmlns:a16="http://schemas.microsoft.com/office/drawing/2014/main" id="{CD93AB4D-3284-DCFA-55FF-558D6D2A00E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26" name="群組 10025">
                <a:extLst>
                  <a:ext uri="{FF2B5EF4-FFF2-40B4-BE49-F238E27FC236}">
                    <a16:creationId xmlns:a16="http://schemas.microsoft.com/office/drawing/2014/main" id="{0A91030C-6A55-6398-E541-5A42334594F6}"/>
                  </a:ext>
                </a:extLst>
              </p:cNvPr>
              <p:cNvGrpSpPr/>
              <p:nvPr/>
            </p:nvGrpSpPr>
            <p:grpSpPr>
              <a:xfrm>
                <a:off x="1961686" y="3586871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10047" name="矩形 10046">
                  <a:extLst>
                    <a:ext uri="{FF2B5EF4-FFF2-40B4-BE49-F238E27FC236}">
                      <a16:creationId xmlns:a16="http://schemas.microsoft.com/office/drawing/2014/main" id="{C882BF4E-8954-4D71-3099-50D4B1558DE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48" name="矩形 10047">
                  <a:extLst>
                    <a:ext uri="{FF2B5EF4-FFF2-40B4-BE49-F238E27FC236}">
                      <a16:creationId xmlns:a16="http://schemas.microsoft.com/office/drawing/2014/main" id="{ED81B184-A208-1434-9C1F-E8F9BBEF595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49" name="矩形 10048">
                  <a:extLst>
                    <a:ext uri="{FF2B5EF4-FFF2-40B4-BE49-F238E27FC236}">
                      <a16:creationId xmlns:a16="http://schemas.microsoft.com/office/drawing/2014/main" id="{A39BFD36-9B26-CA9C-317F-2DC72D07867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50" name="矩形 10049">
                  <a:extLst>
                    <a:ext uri="{FF2B5EF4-FFF2-40B4-BE49-F238E27FC236}">
                      <a16:creationId xmlns:a16="http://schemas.microsoft.com/office/drawing/2014/main" id="{6139E901-F16A-B317-DB03-4BF2CDF3FEF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27" name="群組 10026">
                <a:extLst>
                  <a:ext uri="{FF2B5EF4-FFF2-40B4-BE49-F238E27FC236}">
                    <a16:creationId xmlns:a16="http://schemas.microsoft.com/office/drawing/2014/main" id="{72531EFA-0AC5-B060-6F32-17AE9837F06D}"/>
                  </a:ext>
                </a:extLst>
              </p:cNvPr>
              <p:cNvGrpSpPr/>
              <p:nvPr/>
            </p:nvGrpSpPr>
            <p:grpSpPr>
              <a:xfrm>
                <a:off x="2141594" y="3405706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10043" name="矩形 10042">
                  <a:extLst>
                    <a:ext uri="{FF2B5EF4-FFF2-40B4-BE49-F238E27FC236}">
                      <a16:creationId xmlns:a16="http://schemas.microsoft.com/office/drawing/2014/main" id="{87BEA5B6-4CEC-D57D-6DA7-108255B461B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44" name="矩形 10043">
                  <a:extLst>
                    <a:ext uri="{FF2B5EF4-FFF2-40B4-BE49-F238E27FC236}">
                      <a16:creationId xmlns:a16="http://schemas.microsoft.com/office/drawing/2014/main" id="{D515A212-0D96-7EB9-12AF-FA7D76F2A12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45" name="矩形 10044">
                  <a:extLst>
                    <a:ext uri="{FF2B5EF4-FFF2-40B4-BE49-F238E27FC236}">
                      <a16:creationId xmlns:a16="http://schemas.microsoft.com/office/drawing/2014/main" id="{8E37BCC5-4DA1-FABE-B888-EBD9594969A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46" name="矩形 10045">
                  <a:extLst>
                    <a:ext uri="{FF2B5EF4-FFF2-40B4-BE49-F238E27FC236}">
                      <a16:creationId xmlns:a16="http://schemas.microsoft.com/office/drawing/2014/main" id="{C7D4EEC0-2FFE-E267-DEE6-81E6220BD16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28" name="群組 10027">
                <a:extLst>
                  <a:ext uri="{FF2B5EF4-FFF2-40B4-BE49-F238E27FC236}">
                    <a16:creationId xmlns:a16="http://schemas.microsoft.com/office/drawing/2014/main" id="{1DCF1894-B65B-1166-DE3D-E4F76C3D5FE0}"/>
                  </a:ext>
                </a:extLst>
              </p:cNvPr>
              <p:cNvGrpSpPr/>
              <p:nvPr/>
            </p:nvGrpSpPr>
            <p:grpSpPr>
              <a:xfrm>
                <a:off x="2141594" y="3586871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10039" name="矩形 10038">
                  <a:extLst>
                    <a:ext uri="{FF2B5EF4-FFF2-40B4-BE49-F238E27FC236}">
                      <a16:creationId xmlns:a16="http://schemas.microsoft.com/office/drawing/2014/main" id="{020762A0-5B4C-63A2-DC13-5E0A62384ED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40" name="矩形 10039">
                  <a:extLst>
                    <a:ext uri="{FF2B5EF4-FFF2-40B4-BE49-F238E27FC236}">
                      <a16:creationId xmlns:a16="http://schemas.microsoft.com/office/drawing/2014/main" id="{91A56163-AF55-3D7A-0562-B4CD9F15169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41" name="矩形 10040">
                  <a:extLst>
                    <a:ext uri="{FF2B5EF4-FFF2-40B4-BE49-F238E27FC236}">
                      <a16:creationId xmlns:a16="http://schemas.microsoft.com/office/drawing/2014/main" id="{098AB7A4-22EE-648B-3206-6A0A60C08B3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42" name="矩形 10041">
                  <a:extLst>
                    <a:ext uri="{FF2B5EF4-FFF2-40B4-BE49-F238E27FC236}">
                      <a16:creationId xmlns:a16="http://schemas.microsoft.com/office/drawing/2014/main" id="{155ACB28-2C97-C122-206C-A06BF593113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29" name="群組 10028">
                <a:extLst>
                  <a:ext uri="{FF2B5EF4-FFF2-40B4-BE49-F238E27FC236}">
                    <a16:creationId xmlns:a16="http://schemas.microsoft.com/office/drawing/2014/main" id="{95738336-583F-A5FE-2AE8-ED9C06ACEF2C}"/>
                  </a:ext>
                </a:extLst>
              </p:cNvPr>
              <p:cNvGrpSpPr/>
              <p:nvPr/>
            </p:nvGrpSpPr>
            <p:grpSpPr>
              <a:xfrm>
                <a:off x="2321502" y="3405706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10035" name="矩形 10034">
                  <a:extLst>
                    <a:ext uri="{FF2B5EF4-FFF2-40B4-BE49-F238E27FC236}">
                      <a16:creationId xmlns:a16="http://schemas.microsoft.com/office/drawing/2014/main" id="{43C49737-8DC6-FC9A-85CA-F44FFBB1414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36" name="矩形 10035">
                  <a:extLst>
                    <a:ext uri="{FF2B5EF4-FFF2-40B4-BE49-F238E27FC236}">
                      <a16:creationId xmlns:a16="http://schemas.microsoft.com/office/drawing/2014/main" id="{B9217E26-3466-D319-8540-C75D015E66F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37" name="矩形 10036">
                  <a:extLst>
                    <a:ext uri="{FF2B5EF4-FFF2-40B4-BE49-F238E27FC236}">
                      <a16:creationId xmlns:a16="http://schemas.microsoft.com/office/drawing/2014/main" id="{2804DE53-FF78-85A7-CFCF-2C59F4CF580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38" name="矩形 10037">
                  <a:extLst>
                    <a:ext uri="{FF2B5EF4-FFF2-40B4-BE49-F238E27FC236}">
                      <a16:creationId xmlns:a16="http://schemas.microsoft.com/office/drawing/2014/main" id="{B27FFE6A-7C51-FC83-C3CE-9BFF91C24EC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030" name="群組 10029">
                <a:extLst>
                  <a:ext uri="{FF2B5EF4-FFF2-40B4-BE49-F238E27FC236}">
                    <a16:creationId xmlns:a16="http://schemas.microsoft.com/office/drawing/2014/main" id="{B33647FC-3BC8-FE5D-8278-60361488F2C5}"/>
                  </a:ext>
                </a:extLst>
              </p:cNvPr>
              <p:cNvGrpSpPr/>
              <p:nvPr/>
            </p:nvGrpSpPr>
            <p:grpSpPr>
              <a:xfrm>
                <a:off x="2321502" y="3586871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10031" name="矩形 10030">
                  <a:extLst>
                    <a:ext uri="{FF2B5EF4-FFF2-40B4-BE49-F238E27FC236}">
                      <a16:creationId xmlns:a16="http://schemas.microsoft.com/office/drawing/2014/main" id="{87A22C7E-02DB-0F57-28BA-36664DC9B21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32" name="矩形 10031">
                  <a:extLst>
                    <a:ext uri="{FF2B5EF4-FFF2-40B4-BE49-F238E27FC236}">
                      <a16:creationId xmlns:a16="http://schemas.microsoft.com/office/drawing/2014/main" id="{84D31F11-6028-4830-1832-69E00989CA1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33" name="矩形 10032">
                  <a:extLst>
                    <a:ext uri="{FF2B5EF4-FFF2-40B4-BE49-F238E27FC236}">
                      <a16:creationId xmlns:a16="http://schemas.microsoft.com/office/drawing/2014/main" id="{B5EB69C8-0C03-8163-6EC6-061015F20EF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034" name="矩形 10033">
                  <a:extLst>
                    <a:ext uri="{FF2B5EF4-FFF2-40B4-BE49-F238E27FC236}">
                      <a16:creationId xmlns:a16="http://schemas.microsoft.com/office/drawing/2014/main" id="{F3BE8F92-25E3-83EA-793A-C40AB71323C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10001" name="矩形 10000">
              <a:extLst>
                <a:ext uri="{FF2B5EF4-FFF2-40B4-BE49-F238E27FC236}">
                  <a16:creationId xmlns:a16="http://schemas.microsoft.com/office/drawing/2014/main" id="{EC05E71D-3688-C961-C2FF-DE92D63947C1}"/>
                </a:ext>
              </a:extLst>
            </p:cNvPr>
            <p:cNvSpPr/>
            <p:nvPr/>
          </p:nvSpPr>
          <p:spPr>
            <a:xfrm>
              <a:off x="10452803" y="2126292"/>
              <a:ext cx="270490" cy="4989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2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002" name="矩形 10001">
              <a:extLst>
                <a:ext uri="{FF2B5EF4-FFF2-40B4-BE49-F238E27FC236}">
                  <a16:creationId xmlns:a16="http://schemas.microsoft.com/office/drawing/2014/main" id="{1A557295-8AC9-3455-8282-BC61B7CACC6B}"/>
                </a:ext>
              </a:extLst>
            </p:cNvPr>
            <p:cNvSpPr/>
            <p:nvPr/>
          </p:nvSpPr>
          <p:spPr>
            <a:xfrm>
              <a:off x="10882630" y="2126292"/>
              <a:ext cx="270490" cy="4989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3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0003" name="直線單箭頭接點 10002">
              <a:extLst>
                <a:ext uri="{FF2B5EF4-FFF2-40B4-BE49-F238E27FC236}">
                  <a16:creationId xmlns:a16="http://schemas.microsoft.com/office/drawing/2014/main" id="{526C2FCC-B1EF-9D12-BF26-35EE2FF3168C}"/>
                </a:ext>
              </a:extLst>
            </p:cNvPr>
            <p:cNvCxnSpPr>
              <a:cxnSpLocks/>
              <a:stCxn id="10001" idx="3"/>
              <a:endCxn id="10002" idx="1"/>
            </p:cNvCxnSpPr>
            <p:nvPr/>
          </p:nvCxnSpPr>
          <p:spPr>
            <a:xfrm>
              <a:off x="10723293" y="2375746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04" name="直線單箭頭接點 10003">
              <a:extLst>
                <a:ext uri="{FF2B5EF4-FFF2-40B4-BE49-F238E27FC236}">
                  <a16:creationId xmlns:a16="http://schemas.microsoft.com/office/drawing/2014/main" id="{15E22BB6-8817-8F5E-3B78-0E2AE0037556}"/>
                </a:ext>
              </a:extLst>
            </p:cNvPr>
            <p:cNvCxnSpPr>
              <a:cxnSpLocks/>
              <a:stCxn id="10002" idx="3"/>
            </p:cNvCxnSpPr>
            <p:nvPr/>
          </p:nvCxnSpPr>
          <p:spPr>
            <a:xfrm>
              <a:off x="11153120" y="2375746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64" name="Google Shape;226;g2e08dfcfc38_0_24">
            <a:extLst>
              <a:ext uri="{FF2B5EF4-FFF2-40B4-BE49-F238E27FC236}">
                <a16:creationId xmlns:a16="http://schemas.microsoft.com/office/drawing/2014/main" id="{DD29AC0A-6F5B-C827-512C-2E5AFF7591D9}"/>
              </a:ext>
            </a:extLst>
          </p:cNvPr>
          <p:cNvSpPr txBox="1">
            <a:spLocks/>
          </p:cNvSpPr>
          <p:nvPr/>
        </p:nvSpPr>
        <p:spPr>
          <a:xfrm>
            <a:off x="8670022" y="1499054"/>
            <a:ext cx="2539367" cy="582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Font typeface="Noto Sans Symbols"/>
              <a:buNone/>
            </a:pPr>
            <a:r>
              <a:rPr lang="en-US" altLang="zh-TW" sz="1600" dirty="0"/>
              <a:t>3. Delete M0 parameters on all GPUs except GPU 0 </a:t>
            </a:r>
            <a:endParaRPr lang="en-US" sz="1600" dirty="0"/>
          </a:p>
        </p:txBody>
      </p:sp>
      <p:sp>
        <p:nvSpPr>
          <p:cNvPr id="10611" name="箭號: 向右 10610">
            <a:extLst>
              <a:ext uri="{FF2B5EF4-FFF2-40B4-BE49-F238E27FC236}">
                <a16:creationId xmlns:a16="http://schemas.microsoft.com/office/drawing/2014/main" id="{05D2BDFF-26C1-B897-D8A0-FE3315F6DD78}"/>
              </a:ext>
            </a:extLst>
          </p:cNvPr>
          <p:cNvSpPr/>
          <p:nvPr/>
        </p:nvSpPr>
        <p:spPr>
          <a:xfrm>
            <a:off x="4960520" y="3757333"/>
            <a:ext cx="492875" cy="31434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612" name="箭號: 向右 10611">
            <a:extLst>
              <a:ext uri="{FF2B5EF4-FFF2-40B4-BE49-F238E27FC236}">
                <a16:creationId xmlns:a16="http://schemas.microsoft.com/office/drawing/2014/main" id="{D7888B5E-4304-6655-942E-52F5BC873D38}"/>
              </a:ext>
            </a:extLst>
          </p:cNvPr>
          <p:cNvSpPr/>
          <p:nvPr/>
        </p:nvSpPr>
        <p:spPr>
          <a:xfrm>
            <a:off x="8045121" y="3757333"/>
            <a:ext cx="492875" cy="31434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565" name="群組 564">
            <a:extLst>
              <a:ext uri="{FF2B5EF4-FFF2-40B4-BE49-F238E27FC236}">
                <a16:creationId xmlns:a16="http://schemas.microsoft.com/office/drawing/2014/main" id="{14B3164D-F1CE-E371-2F90-08F35FE4B789}"/>
              </a:ext>
            </a:extLst>
          </p:cNvPr>
          <p:cNvGrpSpPr/>
          <p:nvPr/>
        </p:nvGrpSpPr>
        <p:grpSpPr>
          <a:xfrm>
            <a:off x="3015452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095" name="矩形 1094">
              <a:extLst>
                <a:ext uri="{FF2B5EF4-FFF2-40B4-BE49-F238E27FC236}">
                  <a16:creationId xmlns:a16="http://schemas.microsoft.com/office/drawing/2014/main" id="{C99FA134-1F54-B437-7F86-9C65922EE520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96" name="矩形 1095">
              <a:extLst>
                <a:ext uri="{FF2B5EF4-FFF2-40B4-BE49-F238E27FC236}">
                  <a16:creationId xmlns:a16="http://schemas.microsoft.com/office/drawing/2014/main" id="{E5AAC699-4CC7-ACA8-0A63-2D19DE7F3028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97" name="矩形 1096">
              <a:extLst>
                <a:ext uri="{FF2B5EF4-FFF2-40B4-BE49-F238E27FC236}">
                  <a16:creationId xmlns:a16="http://schemas.microsoft.com/office/drawing/2014/main" id="{60E3AEB2-3870-4863-4AD2-804FC3152A33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98" name="矩形 1097">
              <a:extLst>
                <a:ext uri="{FF2B5EF4-FFF2-40B4-BE49-F238E27FC236}">
                  <a16:creationId xmlns:a16="http://schemas.microsoft.com/office/drawing/2014/main" id="{69E08044-52D1-CE8F-850E-C18F33ED0245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71" name="群組 570">
            <a:extLst>
              <a:ext uri="{FF2B5EF4-FFF2-40B4-BE49-F238E27FC236}">
                <a16:creationId xmlns:a16="http://schemas.microsoft.com/office/drawing/2014/main" id="{0CB8D534-B5ED-CDFC-CE89-CD4718F70911}"/>
              </a:ext>
            </a:extLst>
          </p:cNvPr>
          <p:cNvGrpSpPr/>
          <p:nvPr/>
        </p:nvGrpSpPr>
        <p:grpSpPr>
          <a:xfrm>
            <a:off x="3195360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720" name="矩形 719">
              <a:extLst>
                <a:ext uri="{FF2B5EF4-FFF2-40B4-BE49-F238E27FC236}">
                  <a16:creationId xmlns:a16="http://schemas.microsoft.com/office/drawing/2014/main" id="{A76B8607-31E3-C9FB-1E88-DBE06F7D9840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21" name="矩形 720">
              <a:extLst>
                <a:ext uri="{FF2B5EF4-FFF2-40B4-BE49-F238E27FC236}">
                  <a16:creationId xmlns:a16="http://schemas.microsoft.com/office/drawing/2014/main" id="{0E015D97-D4B3-1BAA-0DA9-90A2C063C48B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22" name="矩形 721">
              <a:extLst>
                <a:ext uri="{FF2B5EF4-FFF2-40B4-BE49-F238E27FC236}">
                  <a16:creationId xmlns:a16="http://schemas.microsoft.com/office/drawing/2014/main" id="{C70C5999-9295-E952-36D9-FDAA77711519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23" name="矩形 722">
              <a:extLst>
                <a:ext uri="{FF2B5EF4-FFF2-40B4-BE49-F238E27FC236}">
                  <a16:creationId xmlns:a16="http://schemas.microsoft.com/office/drawing/2014/main" id="{030B912C-5F10-047E-B47D-08726F9EC84B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28" name="群組 727">
            <a:extLst>
              <a:ext uri="{FF2B5EF4-FFF2-40B4-BE49-F238E27FC236}">
                <a16:creationId xmlns:a16="http://schemas.microsoft.com/office/drawing/2014/main" id="{C1709F15-B6D9-D9D6-C5AC-338678EA8DCA}"/>
              </a:ext>
            </a:extLst>
          </p:cNvPr>
          <p:cNvGrpSpPr/>
          <p:nvPr/>
        </p:nvGrpSpPr>
        <p:grpSpPr>
          <a:xfrm>
            <a:off x="3375268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749" name="矩形 748">
              <a:extLst>
                <a:ext uri="{FF2B5EF4-FFF2-40B4-BE49-F238E27FC236}">
                  <a16:creationId xmlns:a16="http://schemas.microsoft.com/office/drawing/2014/main" id="{FB9774F0-9CED-9A8F-AE29-5E083C92580D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0" name="矩形 749">
              <a:extLst>
                <a:ext uri="{FF2B5EF4-FFF2-40B4-BE49-F238E27FC236}">
                  <a16:creationId xmlns:a16="http://schemas.microsoft.com/office/drawing/2014/main" id="{5DD7C36F-DAA5-8879-CF8E-1F5B396B6C60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1" name="矩形 750">
              <a:extLst>
                <a:ext uri="{FF2B5EF4-FFF2-40B4-BE49-F238E27FC236}">
                  <a16:creationId xmlns:a16="http://schemas.microsoft.com/office/drawing/2014/main" id="{7402E000-ECCF-7069-5933-B8ACAE1C8384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2" name="矩形 751">
              <a:extLst>
                <a:ext uri="{FF2B5EF4-FFF2-40B4-BE49-F238E27FC236}">
                  <a16:creationId xmlns:a16="http://schemas.microsoft.com/office/drawing/2014/main" id="{97E6A716-6A39-3108-293E-076B774BC83E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59" name="群組 558">
            <a:extLst>
              <a:ext uri="{FF2B5EF4-FFF2-40B4-BE49-F238E27FC236}">
                <a16:creationId xmlns:a16="http://schemas.microsoft.com/office/drawing/2014/main" id="{87F24C06-DA83-B5AA-EC36-809CF351E528}"/>
              </a:ext>
            </a:extLst>
          </p:cNvPr>
          <p:cNvGrpSpPr/>
          <p:nvPr/>
        </p:nvGrpSpPr>
        <p:grpSpPr>
          <a:xfrm>
            <a:off x="2834391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119" name="矩形 1118">
              <a:extLst>
                <a:ext uri="{FF2B5EF4-FFF2-40B4-BE49-F238E27FC236}">
                  <a16:creationId xmlns:a16="http://schemas.microsoft.com/office/drawing/2014/main" id="{C14EEC11-3FEA-AFE8-93C1-E78D373ECEC1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20" name="矩形 1119">
              <a:extLst>
                <a:ext uri="{FF2B5EF4-FFF2-40B4-BE49-F238E27FC236}">
                  <a16:creationId xmlns:a16="http://schemas.microsoft.com/office/drawing/2014/main" id="{F6EEB164-7E4E-E3A4-9A7E-3A6683B4F53A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21" name="矩形 1120">
              <a:extLst>
                <a:ext uri="{FF2B5EF4-FFF2-40B4-BE49-F238E27FC236}">
                  <a16:creationId xmlns:a16="http://schemas.microsoft.com/office/drawing/2014/main" id="{089A7E37-F1D8-E428-7E19-85F6D2A5582A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22" name="矩形 1121">
              <a:extLst>
                <a:ext uri="{FF2B5EF4-FFF2-40B4-BE49-F238E27FC236}">
                  <a16:creationId xmlns:a16="http://schemas.microsoft.com/office/drawing/2014/main" id="{043154E4-C97B-23AF-D649-F02E253DE405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66" name="群組 565">
            <a:extLst>
              <a:ext uri="{FF2B5EF4-FFF2-40B4-BE49-F238E27FC236}">
                <a16:creationId xmlns:a16="http://schemas.microsoft.com/office/drawing/2014/main" id="{28FF555A-71CE-B8F9-FF04-51167348BAE8}"/>
              </a:ext>
            </a:extLst>
          </p:cNvPr>
          <p:cNvGrpSpPr/>
          <p:nvPr/>
        </p:nvGrpSpPr>
        <p:grpSpPr>
          <a:xfrm>
            <a:off x="3015452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091" name="矩形 1090">
              <a:extLst>
                <a:ext uri="{FF2B5EF4-FFF2-40B4-BE49-F238E27FC236}">
                  <a16:creationId xmlns:a16="http://schemas.microsoft.com/office/drawing/2014/main" id="{87B381DD-4CF2-21AE-29C9-8C20A837A2B0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92" name="矩形 1091">
              <a:extLst>
                <a:ext uri="{FF2B5EF4-FFF2-40B4-BE49-F238E27FC236}">
                  <a16:creationId xmlns:a16="http://schemas.microsoft.com/office/drawing/2014/main" id="{FD452D17-DB78-893A-343D-C5A2B5C2C7A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93" name="矩形 1092">
              <a:extLst>
                <a:ext uri="{FF2B5EF4-FFF2-40B4-BE49-F238E27FC236}">
                  <a16:creationId xmlns:a16="http://schemas.microsoft.com/office/drawing/2014/main" id="{616AE8D3-761D-4687-3E81-1069180FE93F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94" name="矩形 1093">
              <a:extLst>
                <a:ext uri="{FF2B5EF4-FFF2-40B4-BE49-F238E27FC236}">
                  <a16:creationId xmlns:a16="http://schemas.microsoft.com/office/drawing/2014/main" id="{A75C999E-D657-4663-8CB8-71566D23A250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67" name="群組 566">
            <a:extLst>
              <a:ext uri="{FF2B5EF4-FFF2-40B4-BE49-F238E27FC236}">
                <a16:creationId xmlns:a16="http://schemas.microsoft.com/office/drawing/2014/main" id="{5A8D6137-7633-80A9-AE91-CBFF5401D51F}"/>
              </a:ext>
            </a:extLst>
          </p:cNvPr>
          <p:cNvGrpSpPr/>
          <p:nvPr/>
        </p:nvGrpSpPr>
        <p:grpSpPr>
          <a:xfrm>
            <a:off x="3015452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767" name="矩形 766">
              <a:extLst>
                <a:ext uri="{FF2B5EF4-FFF2-40B4-BE49-F238E27FC236}">
                  <a16:creationId xmlns:a16="http://schemas.microsoft.com/office/drawing/2014/main" id="{9AB30997-0474-FBC6-233B-F3F5641FFCB5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88" name="矩形 1087">
              <a:extLst>
                <a:ext uri="{FF2B5EF4-FFF2-40B4-BE49-F238E27FC236}">
                  <a16:creationId xmlns:a16="http://schemas.microsoft.com/office/drawing/2014/main" id="{8137AEDD-3CC0-650C-780D-7C479278A050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89" name="矩形 1088">
              <a:extLst>
                <a:ext uri="{FF2B5EF4-FFF2-40B4-BE49-F238E27FC236}">
                  <a16:creationId xmlns:a16="http://schemas.microsoft.com/office/drawing/2014/main" id="{C69D91B3-9F4B-BB2F-F474-8F856C0ABAC6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90" name="矩形 1089">
              <a:extLst>
                <a:ext uri="{FF2B5EF4-FFF2-40B4-BE49-F238E27FC236}">
                  <a16:creationId xmlns:a16="http://schemas.microsoft.com/office/drawing/2014/main" id="{B019F741-3A30-0C2C-5EA1-22E332534D32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68" name="群組 567">
            <a:extLst>
              <a:ext uri="{FF2B5EF4-FFF2-40B4-BE49-F238E27FC236}">
                <a16:creationId xmlns:a16="http://schemas.microsoft.com/office/drawing/2014/main" id="{B9EA8C61-6F22-9CE2-DDD4-E5A3D284C247}"/>
              </a:ext>
            </a:extLst>
          </p:cNvPr>
          <p:cNvGrpSpPr/>
          <p:nvPr/>
        </p:nvGrpSpPr>
        <p:grpSpPr>
          <a:xfrm>
            <a:off x="3015452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763" name="矩形 762">
              <a:extLst>
                <a:ext uri="{FF2B5EF4-FFF2-40B4-BE49-F238E27FC236}">
                  <a16:creationId xmlns:a16="http://schemas.microsoft.com/office/drawing/2014/main" id="{CA6A4203-3623-0F87-9368-C3FCFB688972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4" name="矩形 763">
              <a:extLst>
                <a:ext uri="{FF2B5EF4-FFF2-40B4-BE49-F238E27FC236}">
                  <a16:creationId xmlns:a16="http://schemas.microsoft.com/office/drawing/2014/main" id="{1B094D3B-C555-1AF2-993A-74A8C20F67F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5" name="矩形 764">
              <a:extLst>
                <a:ext uri="{FF2B5EF4-FFF2-40B4-BE49-F238E27FC236}">
                  <a16:creationId xmlns:a16="http://schemas.microsoft.com/office/drawing/2014/main" id="{4C15125C-2114-42EF-C070-0EF8CEB60F52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6" name="矩形 765">
              <a:extLst>
                <a:ext uri="{FF2B5EF4-FFF2-40B4-BE49-F238E27FC236}">
                  <a16:creationId xmlns:a16="http://schemas.microsoft.com/office/drawing/2014/main" id="{6B7D3EF5-693C-A2E0-819B-A1292C296C1E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69" name="群組 568">
            <a:extLst>
              <a:ext uri="{FF2B5EF4-FFF2-40B4-BE49-F238E27FC236}">
                <a16:creationId xmlns:a16="http://schemas.microsoft.com/office/drawing/2014/main" id="{2A0FAE98-A28D-DB2A-FE22-499390F0EC8A}"/>
              </a:ext>
            </a:extLst>
          </p:cNvPr>
          <p:cNvGrpSpPr/>
          <p:nvPr/>
        </p:nvGrpSpPr>
        <p:grpSpPr>
          <a:xfrm>
            <a:off x="3015452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759" name="矩形 758">
              <a:extLst>
                <a:ext uri="{FF2B5EF4-FFF2-40B4-BE49-F238E27FC236}">
                  <a16:creationId xmlns:a16="http://schemas.microsoft.com/office/drawing/2014/main" id="{130262FA-965B-9BD4-5D0B-08F679B54431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0" name="矩形 759">
              <a:extLst>
                <a:ext uri="{FF2B5EF4-FFF2-40B4-BE49-F238E27FC236}">
                  <a16:creationId xmlns:a16="http://schemas.microsoft.com/office/drawing/2014/main" id="{6751F6DA-6E77-6C16-8B02-08994CF229BD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1" name="矩形 760">
              <a:extLst>
                <a:ext uri="{FF2B5EF4-FFF2-40B4-BE49-F238E27FC236}">
                  <a16:creationId xmlns:a16="http://schemas.microsoft.com/office/drawing/2014/main" id="{4F793378-00D3-6683-3CE7-3E6E26806989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2" name="矩形 761">
              <a:extLst>
                <a:ext uri="{FF2B5EF4-FFF2-40B4-BE49-F238E27FC236}">
                  <a16:creationId xmlns:a16="http://schemas.microsoft.com/office/drawing/2014/main" id="{B712512B-79A7-7A97-5A11-31E3FC0A7991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72" name="群組 571">
            <a:extLst>
              <a:ext uri="{FF2B5EF4-FFF2-40B4-BE49-F238E27FC236}">
                <a16:creationId xmlns:a16="http://schemas.microsoft.com/office/drawing/2014/main" id="{4943B925-7146-E44D-D768-328B4E0CB4CE}"/>
              </a:ext>
            </a:extLst>
          </p:cNvPr>
          <p:cNvGrpSpPr/>
          <p:nvPr/>
        </p:nvGrpSpPr>
        <p:grpSpPr>
          <a:xfrm>
            <a:off x="3195360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716" name="矩形 715">
              <a:extLst>
                <a:ext uri="{FF2B5EF4-FFF2-40B4-BE49-F238E27FC236}">
                  <a16:creationId xmlns:a16="http://schemas.microsoft.com/office/drawing/2014/main" id="{1B7FF638-015B-4B70-0243-B287FFCB039F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7" name="矩形 716">
              <a:extLst>
                <a:ext uri="{FF2B5EF4-FFF2-40B4-BE49-F238E27FC236}">
                  <a16:creationId xmlns:a16="http://schemas.microsoft.com/office/drawing/2014/main" id="{93BE9EAC-900B-F840-E308-8EF36F60E57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8" name="矩形 717">
              <a:extLst>
                <a:ext uri="{FF2B5EF4-FFF2-40B4-BE49-F238E27FC236}">
                  <a16:creationId xmlns:a16="http://schemas.microsoft.com/office/drawing/2014/main" id="{0C412064-2E13-51C9-3E69-14B790B45594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9" name="矩形 718">
              <a:extLst>
                <a:ext uri="{FF2B5EF4-FFF2-40B4-BE49-F238E27FC236}">
                  <a16:creationId xmlns:a16="http://schemas.microsoft.com/office/drawing/2014/main" id="{A7155745-DFB6-EFCF-3669-E649DCBE5316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73" name="群組 572">
            <a:extLst>
              <a:ext uri="{FF2B5EF4-FFF2-40B4-BE49-F238E27FC236}">
                <a16:creationId xmlns:a16="http://schemas.microsoft.com/office/drawing/2014/main" id="{90586C8A-1753-E1D7-39A9-42091973F4AD}"/>
              </a:ext>
            </a:extLst>
          </p:cNvPr>
          <p:cNvGrpSpPr/>
          <p:nvPr/>
        </p:nvGrpSpPr>
        <p:grpSpPr>
          <a:xfrm>
            <a:off x="3195360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712" name="矩形 711">
              <a:extLst>
                <a:ext uri="{FF2B5EF4-FFF2-40B4-BE49-F238E27FC236}">
                  <a16:creationId xmlns:a16="http://schemas.microsoft.com/office/drawing/2014/main" id="{7C6649B8-67C0-DA8C-D7D0-12C1CFE975B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3" name="矩形 712">
              <a:extLst>
                <a:ext uri="{FF2B5EF4-FFF2-40B4-BE49-F238E27FC236}">
                  <a16:creationId xmlns:a16="http://schemas.microsoft.com/office/drawing/2014/main" id="{638A9FA5-8F75-6BE5-1F26-374167AA1B88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4" name="矩形 713">
              <a:extLst>
                <a:ext uri="{FF2B5EF4-FFF2-40B4-BE49-F238E27FC236}">
                  <a16:creationId xmlns:a16="http://schemas.microsoft.com/office/drawing/2014/main" id="{2AAA9EDB-1C08-C1E1-E537-665A2127F730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5" name="矩形 714">
              <a:extLst>
                <a:ext uri="{FF2B5EF4-FFF2-40B4-BE49-F238E27FC236}">
                  <a16:creationId xmlns:a16="http://schemas.microsoft.com/office/drawing/2014/main" id="{DFAD7B33-027E-754F-CE2E-86B38ADB25D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74" name="群組 573">
            <a:extLst>
              <a:ext uri="{FF2B5EF4-FFF2-40B4-BE49-F238E27FC236}">
                <a16:creationId xmlns:a16="http://schemas.microsoft.com/office/drawing/2014/main" id="{2CEB53D7-502D-A899-58BA-C5F99E6B15CD}"/>
              </a:ext>
            </a:extLst>
          </p:cNvPr>
          <p:cNvGrpSpPr/>
          <p:nvPr/>
        </p:nvGrpSpPr>
        <p:grpSpPr>
          <a:xfrm>
            <a:off x="3195360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708" name="矩形 707">
              <a:extLst>
                <a:ext uri="{FF2B5EF4-FFF2-40B4-BE49-F238E27FC236}">
                  <a16:creationId xmlns:a16="http://schemas.microsoft.com/office/drawing/2014/main" id="{E34D32FF-05B1-3A28-29A6-498F57603618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9" name="矩形 708">
              <a:extLst>
                <a:ext uri="{FF2B5EF4-FFF2-40B4-BE49-F238E27FC236}">
                  <a16:creationId xmlns:a16="http://schemas.microsoft.com/office/drawing/2014/main" id="{5A4D491B-0B33-37CE-02DD-43F98915E6FF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0" name="矩形 709">
              <a:extLst>
                <a:ext uri="{FF2B5EF4-FFF2-40B4-BE49-F238E27FC236}">
                  <a16:creationId xmlns:a16="http://schemas.microsoft.com/office/drawing/2014/main" id="{0DE7B46C-E27F-1155-3705-A7E6F43D6AE0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1" name="矩形 710">
              <a:extLst>
                <a:ext uri="{FF2B5EF4-FFF2-40B4-BE49-F238E27FC236}">
                  <a16:creationId xmlns:a16="http://schemas.microsoft.com/office/drawing/2014/main" id="{4EF0C4AB-8FEF-437B-B208-06A714474335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75" name="群組 574">
            <a:extLst>
              <a:ext uri="{FF2B5EF4-FFF2-40B4-BE49-F238E27FC236}">
                <a16:creationId xmlns:a16="http://schemas.microsoft.com/office/drawing/2014/main" id="{8A16EF88-CC0F-13F4-EF48-FCA7780765FC}"/>
              </a:ext>
            </a:extLst>
          </p:cNvPr>
          <p:cNvGrpSpPr/>
          <p:nvPr/>
        </p:nvGrpSpPr>
        <p:grpSpPr>
          <a:xfrm>
            <a:off x="3195360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704" name="矩形 703">
              <a:extLst>
                <a:ext uri="{FF2B5EF4-FFF2-40B4-BE49-F238E27FC236}">
                  <a16:creationId xmlns:a16="http://schemas.microsoft.com/office/drawing/2014/main" id="{061B70AD-14BB-2753-7845-A2D1B21A073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5" name="矩形 704">
              <a:extLst>
                <a:ext uri="{FF2B5EF4-FFF2-40B4-BE49-F238E27FC236}">
                  <a16:creationId xmlns:a16="http://schemas.microsoft.com/office/drawing/2014/main" id="{90A0B7A3-B3C6-A0F0-8735-1C3F9F50A7FC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706" name="矩形 705">
              <a:extLst>
                <a:ext uri="{FF2B5EF4-FFF2-40B4-BE49-F238E27FC236}">
                  <a16:creationId xmlns:a16="http://schemas.microsoft.com/office/drawing/2014/main" id="{AA784956-6112-6019-5A1F-5F56817616F2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7" name="矩形 706">
              <a:extLst>
                <a:ext uri="{FF2B5EF4-FFF2-40B4-BE49-F238E27FC236}">
                  <a16:creationId xmlns:a16="http://schemas.microsoft.com/office/drawing/2014/main" id="{2256705F-71B7-3CFE-D355-266728430504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29" name="群組 728">
            <a:extLst>
              <a:ext uri="{FF2B5EF4-FFF2-40B4-BE49-F238E27FC236}">
                <a16:creationId xmlns:a16="http://schemas.microsoft.com/office/drawing/2014/main" id="{226F00D7-4E0A-F468-D34B-9E07EE988557}"/>
              </a:ext>
            </a:extLst>
          </p:cNvPr>
          <p:cNvGrpSpPr/>
          <p:nvPr/>
        </p:nvGrpSpPr>
        <p:grpSpPr>
          <a:xfrm>
            <a:off x="3375268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745" name="矩形 744">
              <a:extLst>
                <a:ext uri="{FF2B5EF4-FFF2-40B4-BE49-F238E27FC236}">
                  <a16:creationId xmlns:a16="http://schemas.microsoft.com/office/drawing/2014/main" id="{DBBBE973-7CF3-0029-B0EF-50A4343322B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6" name="矩形 745">
              <a:extLst>
                <a:ext uri="{FF2B5EF4-FFF2-40B4-BE49-F238E27FC236}">
                  <a16:creationId xmlns:a16="http://schemas.microsoft.com/office/drawing/2014/main" id="{C80C4611-9685-75C0-6DB4-A5DF1CF5304C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7" name="矩形 746">
              <a:extLst>
                <a:ext uri="{FF2B5EF4-FFF2-40B4-BE49-F238E27FC236}">
                  <a16:creationId xmlns:a16="http://schemas.microsoft.com/office/drawing/2014/main" id="{AEF2E7AC-814E-32D1-AA91-BA9F5262D0F7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8" name="矩形 747">
              <a:extLst>
                <a:ext uri="{FF2B5EF4-FFF2-40B4-BE49-F238E27FC236}">
                  <a16:creationId xmlns:a16="http://schemas.microsoft.com/office/drawing/2014/main" id="{657703FF-F61E-2D95-4091-70701FEC1972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30" name="群組 729">
            <a:extLst>
              <a:ext uri="{FF2B5EF4-FFF2-40B4-BE49-F238E27FC236}">
                <a16:creationId xmlns:a16="http://schemas.microsoft.com/office/drawing/2014/main" id="{6372B443-D5E6-E022-2D80-D358F93552B2}"/>
              </a:ext>
            </a:extLst>
          </p:cNvPr>
          <p:cNvGrpSpPr/>
          <p:nvPr/>
        </p:nvGrpSpPr>
        <p:grpSpPr>
          <a:xfrm>
            <a:off x="3375268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741" name="矩形 740">
              <a:extLst>
                <a:ext uri="{FF2B5EF4-FFF2-40B4-BE49-F238E27FC236}">
                  <a16:creationId xmlns:a16="http://schemas.microsoft.com/office/drawing/2014/main" id="{7870D792-785C-BB04-838B-42A3AB0891D6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2" name="矩形 741">
              <a:extLst>
                <a:ext uri="{FF2B5EF4-FFF2-40B4-BE49-F238E27FC236}">
                  <a16:creationId xmlns:a16="http://schemas.microsoft.com/office/drawing/2014/main" id="{DEAC8D8E-A00A-43AF-7287-8E4747D51BC9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3" name="矩形 742">
              <a:extLst>
                <a:ext uri="{FF2B5EF4-FFF2-40B4-BE49-F238E27FC236}">
                  <a16:creationId xmlns:a16="http://schemas.microsoft.com/office/drawing/2014/main" id="{285B6851-D9AD-21EF-A35F-B6CD0DED7191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4" name="矩形 743">
              <a:extLst>
                <a:ext uri="{FF2B5EF4-FFF2-40B4-BE49-F238E27FC236}">
                  <a16:creationId xmlns:a16="http://schemas.microsoft.com/office/drawing/2014/main" id="{17169FEA-80F1-6B36-CA6B-8D02B4F681B6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31" name="群組 730">
            <a:extLst>
              <a:ext uri="{FF2B5EF4-FFF2-40B4-BE49-F238E27FC236}">
                <a16:creationId xmlns:a16="http://schemas.microsoft.com/office/drawing/2014/main" id="{0C91EECA-8CE9-76A8-71E4-B266098F8E3B}"/>
              </a:ext>
            </a:extLst>
          </p:cNvPr>
          <p:cNvGrpSpPr/>
          <p:nvPr/>
        </p:nvGrpSpPr>
        <p:grpSpPr>
          <a:xfrm>
            <a:off x="3375268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737" name="矩形 736">
              <a:extLst>
                <a:ext uri="{FF2B5EF4-FFF2-40B4-BE49-F238E27FC236}">
                  <a16:creationId xmlns:a16="http://schemas.microsoft.com/office/drawing/2014/main" id="{65219C30-056E-AD44-597A-61BBF0FF5398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8" name="矩形 737">
              <a:extLst>
                <a:ext uri="{FF2B5EF4-FFF2-40B4-BE49-F238E27FC236}">
                  <a16:creationId xmlns:a16="http://schemas.microsoft.com/office/drawing/2014/main" id="{864FE060-A922-C9BE-49A7-12D26F2231C9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9" name="矩形 738">
              <a:extLst>
                <a:ext uri="{FF2B5EF4-FFF2-40B4-BE49-F238E27FC236}">
                  <a16:creationId xmlns:a16="http://schemas.microsoft.com/office/drawing/2014/main" id="{3ADF9EE7-9215-F4D2-D217-CCAA0A5D9EB2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0" name="矩形 739">
              <a:extLst>
                <a:ext uri="{FF2B5EF4-FFF2-40B4-BE49-F238E27FC236}">
                  <a16:creationId xmlns:a16="http://schemas.microsoft.com/office/drawing/2014/main" id="{CE0ED2E7-22D5-3ED7-99C6-2D2D59A25AAC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32" name="群組 731">
            <a:extLst>
              <a:ext uri="{FF2B5EF4-FFF2-40B4-BE49-F238E27FC236}">
                <a16:creationId xmlns:a16="http://schemas.microsoft.com/office/drawing/2014/main" id="{E68FD313-52D9-2285-8A8B-A7F20377E1F3}"/>
              </a:ext>
            </a:extLst>
          </p:cNvPr>
          <p:cNvGrpSpPr/>
          <p:nvPr/>
        </p:nvGrpSpPr>
        <p:grpSpPr>
          <a:xfrm>
            <a:off x="3375268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733" name="矩形 732">
              <a:extLst>
                <a:ext uri="{FF2B5EF4-FFF2-40B4-BE49-F238E27FC236}">
                  <a16:creationId xmlns:a16="http://schemas.microsoft.com/office/drawing/2014/main" id="{5E07450F-8481-DEE0-A81D-75A61316998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4" name="矩形 733">
              <a:extLst>
                <a:ext uri="{FF2B5EF4-FFF2-40B4-BE49-F238E27FC236}">
                  <a16:creationId xmlns:a16="http://schemas.microsoft.com/office/drawing/2014/main" id="{BA5EE96B-4B90-7D21-4CA1-6C645E6B3A0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5" name="矩形 734">
              <a:extLst>
                <a:ext uri="{FF2B5EF4-FFF2-40B4-BE49-F238E27FC236}">
                  <a16:creationId xmlns:a16="http://schemas.microsoft.com/office/drawing/2014/main" id="{DC927AFA-4A34-20D9-3CE8-BABB636B491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6" name="矩形 735">
              <a:extLst>
                <a:ext uri="{FF2B5EF4-FFF2-40B4-BE49-F238E27FC236}">
                  <a16:creationId xmlns:a16="http://schemas.microsoft.com/office/drawing/2014/main" id="{4C780D2A-EA5F-DE7C-E0CB-321787295224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60" name="群組 559">
            <a:extLst>
              <a:ext uri="{FF2B5EF4-FFF2-40B4-BE49-F238E27FC236}">
                <a16:creationId xmlns:a16="http://schemas.microsoft.com/office/drawing/2014/main" id="{AB9A007B-F298-148D-D859-FBAE433CC5E5}"/>
              </a:ext>
            </a:extLst>
          </p:cNvPr>
          <p:cNvGrpSpPr/>
          <p:nvPr/>
        </p:nvGrpSpPr>
        <p:grpSpPr>
          <a:xfrm>
            <a:off x="2834391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115" name="矩形 1114">
              <a:extLst>
                <a:ext uri="{FF2B5EF4-FFF2-40B4-BE49-F238E27FC236}">
                  <a16:creationId xmlns:a16="http://schemas.microsoft.com/office/drawing/2014/main" id="{09DAB8A5-16C6-F689-484A-BB90E4AD25B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16" name="矩形 1115">
              <a:extLst>
                <a:ext uri="{FF2B5EF4-FFF2-40B4-BE49-F238E27FC236}">
                  <a16:creationId xmlns:a16="http://schemas.microsoft.com/office/drawing/2014/main" id="{673041BC-5642-8690-14FA-D3B7BB417CBF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17" name="矩形 1116">
              <a:extLst>
                <a:ext uri="{FF2B5EF4-FFF2-40B4-BE49-F238E27FC236}">
                  <a16:creationId xmlns:a16="http://schemas.microsoft.com/office/drawing/2014/main" id="{7E88FDC4-3723-2B96-576D-C5D1D6284C50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18" name="矩形 1117">
              <a:extLst>
                <a:ext uri="{FF2B5EF4-FFF2-40B4-BE49-F238E27FC236}">
                  <a16:creationId xmlns:a16="http://schemas.microsoft.com/office/drawing/2014/main" id="{4FC10D31-42EC-E44D-B44E-EDFE3E4C6293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61" name="群組 560">
            <a:extLst>
              <a:ext uri="{FF2B5EF4-FFF2-40B4-BE49-F238E27FC236}">
                <a16:creationId xmlns:a16="http://schemas.microsoft.com/office/drawing/2014/main" id="{5495D9A9-DC41-9FD0-FE74-DC4042A74792}"/>
              </a:ext>
            </a:extLst>
          </p:cNvPr>
          <p:cNvGrpSpPr/>
          <p:nvPr/>
        </p:nvGrpSpPr>
        <p:grpSpPr>
          <a:xfrm>
            <a:off x="2834391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111" name="矩形 1110">
              <a:extLst>
                <a:ext uri="{FF2B5EF4-FFF2-40B4-BE49-F238E27FC236}">
                  <a16:creationId xmlns:a16="http://schemas.microsoft.com/office/drawing/2014/main" id="{040A31DC-94E7-AB94-4665-EAE0D62AA671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12" name="矩形 1111">
              <a:extLst>
                <a:ext uri="{FF2B5EF4-FFF2-40B4-BE49-F238E27FC236}">
                  <a16:creationId xmlns:a16="http://schemas.microsoft.com/office/drawing/2014/main" id="{69C94567-2B03-C7D0-FED8-476C558563D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13" name="矩形 1112">
              <a:extLst>
                <a:ext uri="{FF2B5EF4-FFF2-40B4-BE49-F238E27FC236}">
                  <a16:creationId xmlns:a16="http://schemas.microsoft.com/office/drawing/2014/main" id="{AB702485-DBAA-18C6-B059-3A6EE75D96CF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14" name="矩形 1113">
              <a:extLst>
                <a:ext uri="{FF2B5EF4-FFF2-40B4-BE49-F238E27FC236}">
                  <a16:creationId xmlns:a16="http://schemas.microsoft.com/office/drawing/2014/main" id="{B3C11431-21DA-1323-024E-C45D6C9A3C55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62" name="群組 561">
            <a:extLst>
              <a:ext uri="{FF2B5EF4-FFF2-40B4-BE49-F238E27FC236}">
                <a16:creationId xmlns:a16="http://schemas.microsoft.com/office/drawing/2014/main" id="{77C564E5-3AFF-5D86-5FCE-0CFA99FA9245}"/>
              </a:ext>
            </a:extLst>
          </p:cNvPr>
          <p:cNvGrpSpPr/>
          <p:nvPr/>
        </p:nvGrpSpPr>
        <p:grpSpPr>
          <a:xfrm>
            <a:off x="2834391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107" name="矩形 1106">
              <a:extLst>
                <a:ext uri="{FF2B5EF4-FFF2-40B4-BE49-F238E27FC236}">
                  <a16:creationId xmlns:a16="http://schemas.microsoft.com/office/drawing/2014/main" id="{CE4F1711-4E9C-926C-5A24-BC259D8135DF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08" name="矩形 1107">
              <a:extLst>
                <a:ext uri="{FF2B5EF4-FFF2-40B4-BE49-F238E27FC236}">
                  <a16:creationId xmlns:a16="http://schemas.microsoft.com/office/drawing/2014/main" id="{CD9A5FDB-136D-BD51-E6DD-DC2BC4C16E67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09" name="矩形 1108">
              <a:extLst>
                <a:ext uri="{FF2B5EF4-FFF2-40B4-BE49-F238E27FC236}">
                  <a16:creationId xmlns:a16="http://schemas.microsoft.com/office/drawing/2014/main" id="{32F73365-062E-F249-281D-811B81E8D7B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10" name="矩形 1109">
              <a:extLst>
                <a:ext uri="{FF2B5EF4-FFF2-40B4-BE49-F238E27FC236}">
                  <a16:creationId xmlns:a16="http://schemas.microsoft.com/office/drawing/2014/main" id="{76E93F65-A669-DCB2-E761-41F56FF99E80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63" name="群組 562">
            <a:extLst>
              <a:ext uri="{FF2B5EF4-FFF2-40B4-BE49-F238E27FC236}">
                <a16:creationId xmlns:a16="http://schemas.microsoft.com/office/drawing/2014/main" id="{71CA8FA9-8A97-8193-3BE2-C9900A2C4C2C}"/>
              </a:ext>
            </a:extLst>
          </p:cNvPr>
          <p:cNvGrpSpPr/>
          <p:nvPr/>
        </p:nvGrpSpPr>
        <p:grpSpPr>
          <a:xfrm>
            <a:off x="2834391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103" name="矩形 1102">
              <a:extLst>
                <a:ext uri="{FF2B5EF4-FFF2-40B4-BE49-F238E27FC236}">
                  <a16:creationId xmlns:a16="http://schemas.microsoft.com/office/drawing/2014/main" id="{07D9FB67-F9F1-B9D6-B429-1DDB9773D27F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04" name="矩形 1103">
              <a:extLst>
                <a:ext uri="{FF2B5EF4-FFF2-40B4-BE49-F238E27FC236}">
                  <a16:creationId xmlns:a16="http://schemas.microsoft.com/office/drawing/2014/main" id="{62E6BD38-6D12-1B13-50FC-FB28C232B0F0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05" name="矩形 1104">
              <a:extLst>
                <a:ext uri="{FF2B5EF4-FFF2-40B4-BE49-F238E27FC236}">
                  <a16:creationId xmlns:a16="http://schemas.microsoft.com/office/drawing/2014/main" id="{61D6F94B-7BD1-461E-79CF-1CBF119048E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06" name="矩形 1105">
              <a:extLst>
                <a:ext uri="{FF2B5EF4-FFF2-40B4-BE49-F238E27FC236}">
                  <a16:creationId xmlns:a16="http://schemas.microsoft.com/office/drawing/2014/main" id="{DC4AF1EF-D6BA-F1C9-2842-8F26680BEA07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149" name="群組 1148">
            <a:extLst>
              <a:ext uri="{FF2B5EF4-FFF2-40B4-BE49-F238E27FC236}">
                <a16:creationId xmlns:a16="http://schemas.microsoft.com/office/drawing/2014/main" id="{1198B490-F2CB-8293-6E32-D80A35120654}"/>
              </a:ext>
            </a:extLst>
          </p:cNvPr>
          <p:cNvGrpSpPr/>
          <p:nvPr/>
        </p:nvGrpSpPr>
        <p:grpSpPr>
          <a:xfrm>
            <a:off x="2834391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150" name="矩形 1149">
              <a:extLst>
                <a:ext uri="{FF2B5EF4-FFF2-40B4-BE49-F238E27FC236}">
                  <a16:creationId xmlns:a16="http://schemas.microsoft.com/office/drawing/2014/main" id="{17A33B13-312C-CAAA-99F7-F9E76FB5F7C7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51" name="矩形 1150">
              <a:extLst>
                <a:ext uri="{FF2B5EF4-FFF2-40B4-BE49-F238E27FC236}">
                  <a16:creationId xmlns:a16="http://schemas.microsoft.com/office/drawing/2014/main" id="{F19993E7-2F44-1718-E1E2-25D09FCBC2E9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52" name="矩形 1151">
              <a:extLst>
                <a:ext uri="{FF2B5EF4-FFF2-40B4-BE49-F238E27FC236}">
                  <a16:creationId xmlns:a16="http://schemas.microsoft.com/office/drawing/2014/main" id="{B2DD3524-BBA6-4BFA-C140-5E302552F973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53" name="矩形 1152">
              <a:extLst>
                <a:ext uri="{FF2B5EF4-FFF2-40B4-BE49-F238E27FC236}">
                  <a16:creationId xmlns:a16="http://schemas.microsoft.com/office/drawing/2014/main" id="{1EAEDCE6-21D4-F38D-5904-38F611A24F42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154" name="群組 1153">
            <a:extLst>
              <a:ext uri="{FF2B5EF4-FFF2-40B4-BE49-F238E27FC236}">
                <a16:creationId xmlns:a16="http://schemas.microsoft.com/office/drawing/2014/main" id="{6C681E0C-6723-8AC3-7137-4A7354BD923F}"/>
              </a:ext>
            </a:extLst>
          </p:cNvPr>
          <p:cNvGrpSpPr/>
          <p:nvPr/>
        </p:nvGrpSpPr>
        <p:grpSpPr>
          <a:xfrm>
            <a:off x="2834391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155" name="矩形 1154">
              <a:extLst>
                <a:ext uri="{FF2B5EF4-FFF2-40B4-BE49-F238E27FC236}">
                  <a16:creationId xmlns:a16="http://schemas.microsoft.com/office/drawing/2014/main" id="{5BB13FBB-A378-5607-E20A-4A51CF73D402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56" name="矩形 1155">
              <a:extLst>
                <a:ext uri="{FF2B5EF4-FFF2-40B4-BE49-F238E27FC236}">
                  <a16:creationId xmlns:a16="http://schemas.microsoft.com/office/drawing/2014/main" id="{47054DCA-3585-5D71-FBFE-42937D64573F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57" name="矩形 1156">
              <a:extLst>
                <a:ext uri="{FF2B5EF4-FFF2-40B4-BE49-F238E27FC236}">
                  <a16:creationId xmlns:a16="http://schemas.microsoft.com/office/drawing/2014/main" id="{32699E48-8A14-B741-625E-FF159B65FB87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58" name="矩形 1157">
              <a:extLst>
                <a:ext uri="{FF2B5EF4-FFF2-40B4-BE49-F238E27FC236}">
                  <a16:creationId xmlns:a16="http://schemas.microsoft.com/office/drawing/2014/main" id="{4854248C-4604-51FC-2284-F320B786CB6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159" name="群組 1158">
            <a:extLst>
              <a:ext uri="{FF2B5EF4-FFF2-40B4-BE49-F238E27FC236}">
                <a16:creationId xmlns:a16="http://schemas.microsoft.com/office/drawing/2014/main" id="{DFD0F1F4-8082-B4BF-D6FE-CFAAD70C9E14}"/>
              </a:ext>
            </a:extLst>
          </p:cNvPr>
          <p:cNvGrpSpPr/>
          <p:nvPr/>
        </p:nvGrpSpPr>
        <p:grpSpPr>
          <a:xfrm>
            <a:off x="3015452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160" name="矩形 1159">
              <a:extLst>
                <a:ext uri="{FF2B5EF4-FFF2-40B4-BE49-F238E27FC236}">
                  <a16:creationId xmlns:a16="http://schemas.microsoft.com/office/drawing/2014/main" id="{5E9779EB-70AE-909C-CDBD-5A41BBE2E797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61" name="矩形 1160">
              <a:extLst>
                <a:ext uri="{FF2B5EF4-FFF2-40B4-BE49-F238E27FC236}">
                  <a16:creationId xmlns:a16="http://schemas.microsoft.com/office/drawing/2014/main" id="{13A2D125-23E9-5137-3983-9B74F71C3259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62" name="矩形 1161">
              <a:extLst>
                <a:ext uri="{FF2B5EF4-FFF2-40B4-BE49-F238E27FC236}">
                  <a16:creationId xmlns:a16="http://schemas.microsoft.com/office/drawing/2014/main" id="{C8CE5631-CD3A-EA1A-E25B-155A70F5B878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63" name="矩形 1162">
              <a:extLst>
                <a:ext uri="{FF2B5EF4-FFF2-40B4-BE49-F238E27FC236}">
                  <a16:creationId xmlns:a16="http://schemas.microsoft.com/office/drawing/2014/main" id="{404B8BA7-2CA8-C78C-DC26-F544A32AF256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164" name="群組 1163">
            <a:extLst>
              <a:ext uri="{FF2B5EF4-FFF2-40B4-BE49-F238E27FC236}">
                <a16:creationId xmlns:a16="http://schemas.microsoft.com/office/drawing/2014/main" id="{2E013B94-2EB8-DE53-1CC7-E170518A6344}"/>
              </a:ext>
            </a:extLst>
          </p:cNvPr>
          <p:cNvGrpSpPr/>
          <p:nvPr/>
        </p:nvGrpSpPr>
        <p:grpSpPr>
          <a:xfrm>
            <a:off x="3015452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165" name="矩形 1164">
              <a:extLst>
                <a:ext uri="{FF2B5EF4-FFF2-40B4-BE49-F238E27FC236}">
                  <a16:creationId xmlns:a16="http://schemas.microsoft.com/office/drawing/2014/main" id="{451578BB-4792-DC84-06DE-746B511791C2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66" name="矩形 1165">
              <a:extLst>
                <a:ext uri="{FF2B5EF4-FFF2-40B4-BE49-F238E27FC236}">
                  <a16:creationId xmlns:a16="http://schemas.microsoft.com/office/drawing/2014/main" id="{637592DD-ED80-71A7-D394-4E3F2148CEDA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67" name="矩形 1166">
              <a:extLst>
                <a:ext uri="{FF2B5EF4-FFF2-40B4-BE49-F238E27FC236}">
                  <a16:creationId xmlns:a16="http://schemas.microsoft.com/office/drawing/2014/main" id="{D0DB6B6E-7271-1D8A-FEF8-D42F12EACB9F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68" name="矩形 1167">
              <a:extLst>
                <a:ext uri="{FF2B5EF4-FFF2-40B4-BE49-F238E27FC236}">
                  <a16:creationId xmlns:a16="http://schemas.microsoft.com/office/drawing/2014/main" id="{ACEFABCB-2205-7B34-DF1E-A8E6F79F5306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169" name="群組 1168">
            <a:extLst>
              <a:ext uri="{FF2B5EF4-FFF2-40B4-BE49-F238E27FC236}">
                <a16:creationId xmlns:a16="http://schemas.microsoft.com/office/drawing/2014/main" id="{6DB17CC4-39E1-8F29-3757-6D2AFE1E7F35}"/>
              </a:ext>
            </a:extLst>
          </p:cNvPr>
          <p:cNvGrpSpPr/>
          <p:nvPr/>
        </p:nvGrpSpPr>
        <p:grpSpPr>
          <a:xfrm>
            <a:off x="3195360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170" name="矩形 1169">
              <a:extLst>
                <a:ext uri="{FF2B5EF4-FFF2-40B4-BE49-F238E27FC236}">
                  <a16:creationId xmlns:a16="http://schemas.microsoft.com/office/drawing/2014/main" id="{279C6B56-7C39-01F9-E561-73D87446E4E8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71" name="矩形 1170">
              <a:extLst>
                <a:ext uri="{FF2B5EF4-FFF2-40B4-BE49-F238E27FC236}">
                  <a16:creationId xmlns:a16="http://schemas.microsoft.com/office/drawing/2014/main" id="{B57A7B41-119C-D3E6-AF6A-39C2EA89D972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72" name="矩形 1171">
              <a:extLst>
                <a:ext uri="{FF2B5EF4-FFF2-40B4-BE49-F238E27FC236}">
                  <a16:creationId xmlns:a16="http://schemas.microsoft.com/office/drawing/2014/main" id="{48E620F4-7049-7285-638A-D05AFFD7302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73" name="矩形 1172">
              <a:extLst>
                <a:ext uri="{FF2B5EF4-FFF2-40B4-BE49-F238E27FC236}">
                  <a16:creationId xmlns:a16="http://schemas.microsoft.com/office/drawing/2014/main" id="{D3A93AB2-D147-F73D-292C-D437F9AB98BD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174" name="群組 1173">
            <a:extLst>
              <a:ext uri="{FF2B5EF4-FFF2-40B4-BE49-F238E27FC236}">
                <a16:creationId xmlns:a16="http://schemas.microsoft.com/office/drawing/2014/main" id="{31C3A479-FA90-90A2-E8B3-16846E72D010}"/>
              </a:ext>
            </a:extLst>
          </p:cNvPr>
          <p:cNvGrpSpPr/>
          <p:nvPr/>
        </p:nvGrpSpPr>
        <p:grpSpPr>
          <a:xfrm>
            <a:off x="3195360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175" name="矩形 1174">
              <a:extLst>
                <a:ext uri="{FF2B5EF4-FFF2-40B4-BE49-F238E27FC236}">
                  <a16:creationId xmlns:a16="http://schemas.microsoft.com/office/drawing/2014/main" id="{977AFA68-9458-FCEE-1756-834E7E46A8BE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76" name="矩形 1175">
              <a:extLst>
                <a:ext uri="{FF2B5EF4-FFF2-40B4-BE49-F238E27FC236}">
                  <a16:creationId xmlns:a16="http://schemas.microsoft.com/office/drawing/2014/main" id="{AA4A2B12-0DD8-E03D-CD87-AFAD073E0EFE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77" name="矩形 1176">
              <a:extLst>
                <a:ext uri="{FF2B5EF4-FFF2-40B4-BE49-F238E27FC236}">
                  <a16:creationId xmlns:a16="http://schemas.microsoft.com/office/drawing/2014/main" id="{8157BB4F-CE01-FF5D-71A6-DC59E8CCCF1C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78" name="矩形 1177">
              <a:extLst>
                <a:ext uri="{FF2B5EF4-FFF2-40B4-BE49-F238E27FC236}">
                  <a16:creationId xmlns:a16="http://schemas.microsoft.com/office/drawing/2014/main" id="{3C1B8EDA-6FC4-E693-FD18-733D6CCE73FA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179" name="群組 1178">
            <a:extLst>
              <a:ext uri="{FF2B5EF4-FFF2-40B4-BE49-F238E27FC236}">
                <a16:creationId xmlns:a16="http://schemas.microsoft.com/office/drawing/2014/main" id="{EF2216A1-6C56-6D9A-B5C1-7E1ABB2B11FA}"/>
              </a:ext>
            </a:extLst>
          </p:cNvPr>
          <p:cNvGrpSpPr/>
          <p:nvPr/>
        </p:nvGrpSpPr>
        <p:grpSpPr>
          <a:xfrm>
            <a:off x="3375268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180" name="矩形 1179">
              <a:extLst>
                <a:ext uri="{FF2B5EF4-FFF2-40B4-BE49-F238E27FC236}">
                  <a16:creationId xmlns:a16="http://schemas.microsoft.com/office/drawing/2014/main" id="{BC0F2C7B-7A33-3561-2B44-E9E3B2EBE37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81" name="矩形 1180">
              <a:extLst>
                <a:ext uri="{FF2B5EF4-FFF2-40B4-BE49-F238E27FC236}">
                  <a16:creationId xmlns:a16="http://schemas.microsoft.com/office/drawing/2014/main" id="{A6ADD812-7753-6EDF-C1AF-0F8CEBDFBD5C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82" name="矩形 1181">
              <a:extLst>
                <a:ext uri="{FF2B5EF4-FFF2-40B4-BE49-F238E27FC236}">
                  <a16:creationId xmlns:a16="http://schemas.microsoft.com/office/drawing/2014/main" id="{AF93381E-A95B-C97B-0D2E-065532E3C7ED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83" name="矩形 1182">
              <a:extLst>
                <a:ext uri="{FF2B5EF4-FFF2-40B4-BE49-F238E27FC236}">
                  <a16:creationId xmlns:a16="http://schemas.microsoft.com/office/drawing/2014/main" id="{6179C01B-0BE3-8591-074A-BB82D46B3362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184" name="群組 1183">
            <a:extLst>
              <a:ext uri="{FF2B5EF4-FFF2-40B4-BE49-F238E27FC236}">
                <a16:creationId xmlns:a16="http://schemas.microsoft.com/office/drawing/2014/main" id="{B59C1081-603A-D74E-8978-6D3AF0A3EBC3}"/>
              </a:ext>
            </a:extLst>
          </p:cNvPr>
          <p:cNvGrpSpPr/>
          <p:nvPr/>
        </p:nvGrpSpPr>
        <p:grpSpPr>
          <a:xfrm>
            <a:off x="3375268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185" name="矩形 1184">
              <a:extLst>
                <a:ext uri="{FF2B5EF4-FFF2-40B4-BE49-F238E27FC236}">
                  <a16:creationId xmlns:a16="http://schemas.microsoft.com/office/drawing/2014/main" id="{20D8F3DE-B2FA-5303-AA33-DB01AACF6807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86" name="矩形 1185">
              <a:extLst>
                <a:ext uri="{FF2B5EF4-FFF2-40B4-BE49-F238E27FC236}">
                  <a16:creationId xmlns:a16="http://schemas.microsoft.com/office/drawing/2014/main" id="{E7119A92-3B7F-FD79-D148-C145E72AE289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87" name="矩形 1186">
              <a:extLst>
                <a:ext uri="{FF2B5EF4-FFF2-40B4-BE49-F238E27FC236}">
                  <a16:creationId xmlns:a16="http://schemas.microsoft.com/office/drawing/2014/main" id="{9D0C2960-3E34-4727-E3A1-209D4DBCB6B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88" name="矩形 1187">
              <a:extLst>
                <a:ext uri="{FF2B5EF4-FFF2-40B4-BE49-F238E27FC236}">
                  <a16:creationId xmlns:a16="http://schemas.microsoft.com/office/drawing/2014/main" id="{DB514324-954B-0AFB-B4D7-A974714EFE26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4363" name="群組 4362">
            <a:extLst>
              <a:ext uri="{FF2B5EF4-FFF2-40B4-BE49-F238E27FC236}">
                <a16:creationId xmlns:a16="http://schemas.microsoft.com/office/drawing/2014/main" id="{19C972C9-31C0-17E8-C938-8EECA2077C8B}"/>
              </a:ext>
            </a:extLst>
          </p:cNvPr>
          <p:cNvGrpSpPr/>
          <p:nvPr/>
        </p:nvGrpSpPr>
        <p:grpSpPr>
          <a:xfrm>
            <a:off x="3702642" y="2744026"/>
            <a:ext cx="722042" cy="1449481"/>
            <a:chOff x="1780625" y="2318555"/>
            <a:chExt cx="722042" cy="1449481"/>
          </a:xfrm>
          <a:solidFill>
            <a:schemeClr val="bg1"/>
          </a:solidFill>
        </p:grpSpPr>
        <p:grpSp>
          <p:nvGrpSpPr>
            <p:cNvPr id="4364" name="群組 4363">
              <a:extLst>
                <a:ext uri="{FF2B5EF4-FFF2-40B4-BE49-F238E27FC236}">
                  <a16:creationId xmlns:a16="http://schemas.microsoft.com/office/drawing/2014/main" id="{F7E8A6C0-9CA7-B291-3E18-C2426C73E384}"/>
                </a:ext>
              </a:extLst>
            </p:cNvPr>
            <p:cNvGrpSpPr/>
            <p:nvPr/>
          </p:nvGrpSpPr>
          <p:grpSpPr>
            <a:xfrm>
              <a:off x="1961686" y="231855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4521" name="矩形 4520">
                <a:extLst>
                  <a:ext uri="{FF2B5EF4-FFF2-40B4-BE49-F238E27FC236}">
                    <a16:creationId xmlns:a16="http://schemas.microsoft.com/office/drawing/2014/main" id="{5276826C-94E1-CAF8-95B4-A292F365044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22" name="矩形 4521">
                <a:extLst>
                  <a:ext uri="{FF2B5EF4-FFF2-40B4-BE49-F238E27FC236}">
                    <a16:creationId xmlns:a16="http://schemas.microsoft.com/office/drawing/2014/main" id="{86BA43F5-6869-A2A9-321C-0F3C409FB14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23" name="矩形 4522">
                <a:extLst>
                  <a:ext uri="{FF2B5EF4-FFF2-40B4-BE49-F238E27FC236}">
                    <a16:creationId xmlns:a16="http://schemas.microsoft.com/office/drawing/2014/main" id="{9200776B-6408-E403-0E61-C2F57840BE1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24" name="矩形 4523">
                <a:extLst>
                  <a:ext uri="{FF2B5EF4-FFF2-40B4-BE49-F238E27FC236}">
                    <a16:creationId xmlns:a16="http://schemas.microsoft.com/office/drawing/2014/main" id="{8F0B64A9-F7C0-8A4A-4C3F-A486FCD4F75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65" name="群組 4364">
              <a:extLst>
                <a:ext uri="{FF2B5EF4-FFF2-40B4-BE49-F238E27FC236}">
                  <a16:creationId xmlns:a16="http://schemas.microsoft.com/office/drawing/2014/main" id="{AD52BA64-93EC-126E-F283-668326A42665}"/>
                </a:ext>
              </a:extLst>
            </p:cNvPr>
            <p:cNvGrpSpPr/>
            <p:nvPr/>
          </p:nvGrpSpPr>
          <p:grpSpPr>
            <a:xfrm>
              <a:off x="1961686" y="249972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4517" name="矩形 4516">
                <a:extLst>
                  <a:ext uri="{FF2B5EF4-FFF2-40B4-BE49-F238E27FC236}">
                    <a16:creationId xmlns:a16="http://schemas.microsoft.com/office/drawing/2014/main" id="{5A4D7E00-45D6-524B-9B9B-EE4E4896A3C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18" name="矩形 4517">
                <a:extLst>
                  <a:ext uri="{FF2B5EF4-FFF2-40B4-BE49-F238E27FC236}">
                    <a16:creationId xmlns:a16="http://schemas.microsoft.com/office/drawing/2014/main" id="{D9629FEA-D088-FE80-1E0B-89CED62F326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19" name="矩形 4518">
                <a:extLst>
                  <a:ext uri="{FF2B5EF4-FFF2-40B4-BE49-F238E27FC236}">
                    <a16:creationId xmlns:a16="http://schemas.microsoft.com/office/drawing/2014/main" id="{DC400E55-A800-2E43-BEBE-42BC9EBD227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20" name="矩形 4519">
                <a:extLst>
                  <a:ext uri="{FF2B5EF4-FFF2-40B4-BE49-F238E27FC236}">
                    <a16:creationId xmlns:a16="http://schemas.microsoft.com/office/drawing/2014/main" id="{CB6FDE21-5C8D-9128-5FF2-266976FA69F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66" name="群組 4365">
              <a:extLst>
                <a:ext uri="{FF2B5EF4-FFF2-40B4-BE49-F238E27FC236}">
                  <a16:creationId xmlns:a16="http://schemas.microsoft.com/office/drawing/2014/main" id="{493D8590-E9BB-0260-D541-3BE7C38DCDF5}"/>
                </a:ext>
              </a:extLst>
            </p:cNvPr>
            <p:cNvGrpSpPr/>
            <p:nvPr/>
          </p:nvGrpSpPr>
          <p:grpSpPr>
            <a:xfrm>
              <a:off x="1961686" y="268096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4513" name="矩形 4512">
                <a:extLst>
                  <a:ext uri="{FF2B5EF4-FFF2-40B4-BE49-F238E27FC236}">
                    <a16:creationId xmlns:a16="http://schemas.microsoft.com/office/drawing/2014/main" id="{9ED5A64F-2D55-7B0F-A472-2636A722C9A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14" name="矩形 4513">
                <a:extLst>
                  <a:ext uri="{FF2B5EF4-FFF2-40B4-BE49-F238E27FC236}">
                    <a16:creationId xmlns:a16="http://schemas.microsoft.com/office/drawing/2014/main" id="{24A04B7E-79FE-0FEC-8F54-5A3F918B94C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15" name="矩形 4514">
                <a:extLst>
                  <a:ext uri="{FF2B5EF4-FFF2-40B4-BE49-F238E27FC236}">
                    <a16:creationId xmlns:a16="http://schemas.microsoft.com/office/drawing/2014/main" id="{582D581D-C83F-D1FC-8944-D34AAD6B13F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16" name="矩形 4515">
                <a:extLst>
                  <a:ext uri="{FF2B5EF4-FFF2-40B4-BE49-F238E27FC236}">
                    <a16:creationId xmlns:a16="http://schemas.microsoft.com/office/drawing/2014/main" id="{E1E5FD4F-DED8-93DD-A9DF-97BF4188DB6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67" name="群組 4366">
              <a:extLst>
                <a:ext uri="{FF2B5EF4-FFF2-40B4-BE49-F238E27FC236}">
                  <a16:creationId xmlns:a16="http://schemas.microsoft.com/office/drawing/2014/main" id="{DDC0DE7E-DCA7-3FA4-6732-F68DBA49965C}"/>
                </a:ext>
              </a:extLst>
            </p:cNvPr>
            <p:cNvGrpSpPr/>
            <p:nvPr/>
          </p:nvGrpSpPr>
          <p:grpSpPr>
            <a:xfrm>
              <a:off x="1961686" y="286213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4509" name="矩形 4508">
                <a:extLst>
                  <a:ext uri="{FF2B5EF4-FFF2-40B4-BE49-F238E27FC236}">
                    <a16:creationId xmlns:a16="http://schemas.microsoft.com/office/drawing/2014/main" id="{4B3A65ED-D00F-6C3A-D881-5A78B76E5A2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10" name="矩形 4509">
                <a:extLst>
                  <a:ext uri="{FF2B5EF4-FFF2-40B4-BE49-F238E27FC236}">
                    <a16:creationId xmlns:a16="http://schemas.microsoft.com/office/drawing/2014/main" id="{630D520D-EFB9-1739-972A-A07C8C788B7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11" name="矩形 4510">
                <a:extLst>
                  <a:ext uri="{FF2B5EF4-FFF2-40B4-BE49-F238E27FC236}">
                    <a16:creationId xmlns:a16="http://schemas.microsoft.com/office/drawing/2014/main" id="{F6B0765A-7E91-B469-DC7E-07C7157E6CD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12" name="矩形 4511">
                <a:extLst>
                  <a:ext uri="{FF2B5EF4-FFF2-40B4-BE49-F238E27FC236}">
                    <a16:creationId xmlns:a16="http://schemas.microsoft.com/office/drawing/2014/main" id="{C58E18EE-8136-E629-985B-D985A0F0372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68" name="群組 4367">
              <a:extLst>
                <a:ext uri="{FF2B5EF4-FFF2-40B4-BE49-F238E27FC236}">
                  <a16:creationId xmlns:a16="http://schemas.microsoft.com/office/drawing/2014/main" id="{B7285C68-A8B6-27CD-9133-D3BF512D3617}"/>
                </a:ext>
              </a:extLst>
            </p:cNvPr>
            <p:cNvGrpSpPr/>
            <p:nvPr/>
          </p:nvGrpSpPr>
          <p:grpSpPr>
            <a:xfrm>
              <a:off x="1961686" y="304337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4505" name="矩形 4504">
                <a:extLst>
                  <a:ext uri="{FF2B5EF4-FFF2-40B4-BE49-F238E27FC236}">
                    <a16:creationId xmlns:a16="http://schemas.microsoft.com/office/drawing/2014/main" id="{20E7647C-5D33-7EF5-BB6F-5D1865958FB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06" name="矩形 4505">
                <a:extLst>
                  <a:ext uri="{FF2B5EF4-FFF2-40B4-BE49-F238E27FC236}">
                    <a16:creationId xmlns:a16="http://schemas.microsoft.com/office/drawing/2014/main" id="{8B50385E-D076-78A5-7CCD-DA6D0417D679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07" name="矩形 4506">
                <a:extLst>
                  <a:ext uri="{FF2B5EF4-FFF2-40B4-BE49-F238E27FC236}">
                    <a16:creationId xmlns:a16="http://schemas.microsoft.com/office/drawing/2014/main" id="{5BC6B222-650D-3174-EDEC-13151B76FF59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08" name="矩形 4507">
                <a:extLst>
                  <a:ext uri="{FF2B5EF4-FFF2-40B4-BE49-F238E27FC236}">
                    <a16:creationId xmlns:a16="http://schemas.microsoft.com/office/drawing/2014/main" id="{2013C41F-6B3B-D88F-9638-DF60AD55E1D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69" name="群組 4368">
              <a:extLst>
                <a:ext uri="{FF2B5EF4-FFF2-40B4-BE49-F238E27FC236}">
                  <a16:creationId xmlns:a16="http://schemas.microsoft.com/office/drawing/2014/main" id="{7D6C0493-0783-775C-7B8A-CD6A39AF1B2B}"/>
                </a:ext>
              </a:extLst>
            </p:cNvPr>
            <p:cNvGrpSpPr/>
            <p:nvPr/>
          </p:nvGrpSpPr>
          <p:grpSpPr>
            <a:xfrm>
              <a:off x="1961686" y="322454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4501" name="矩形 4500">
                <a:extLst>
                  <a:ext uri="{FF2B5EF4-FFF2-40B4-BE49-F238E27FC236}">
                    <a16:creationId xmlns:a16="http://schemas.microsoft.com/office/drawing/2014/main" id="{DDFA9508-A3EB-8F20-DB87-3B0AB09E659C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02" name="矩形 4501">
                <a:extLst>
                  <a:ext uri="{FF2B5EF4-FFF2-40B4-BE49-F238E27FC236}">
                    <a16:creationId xmlns:a16="http://schemas.microsoft.com/office/drawing/2014/main" id="{FBFDC9FA-B8D5-BF40-FB74-0324C9BB81A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03" name="矩形 4502">
                <a:extLst>
                  <a:ext uri="{FF2B5EF4-FFF2-40B4-BE49-F238E27FC236}">
                    <a16:creationId xmlns:a16="http://schemas.microsoft.com/office/drawing/2014/main" id="{3F44434A-E81E-B37A-B739-35823853FF7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04" name="矩形 4503">
                <a:extLst>
                  <a:ext uri="{FF2B5EF4-FFF2-40B4-BE49-F238E27FC236}">
                    <a16:creationId xmlns:a16="http://schemas.microsoft.com/office/drawing/2014/main" id="{578F7E4A-749E-9D0D-C06E-90A691BE992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70" name="群組 4369">
              <a:extLst>
                <a:ext uri="{FF2B5EF4-FFF2-40B4-BE49-F238E27FC236}">
                  <a16:creationId xmlns:a16="http://schemas.microsoft.com/office/drawing/2014/main" id="{62D6558D-6A65-F900-5595-1175E7AECA7B}"/>
                </a:ext>
              </a:extLst>
            </p:cNvPr>
            <p:cNvGrpSpPr/>
            <p:nvPr/>
          </p:nvGrpSpPr>
          <p:grpSpPr>
            <a:xfrm>
              <a:off x="2141594" y="231855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4497" name="矩形 4496">
                <a:extLst>
                  <a:ext uri="{FF2B5EF4-FFF2-40B4-BE49-F238E27FC236}">
                    <a16:creationId xmlns:a16="http://schemas.microsoft.com/office/drawing/2014/main" id="{EA13CBD3-53F9-6666-85FE-E00FA91176B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98" name="矩形 4497">
                <a:extLst>
                  <a:ext uri="{FF2B5EF4-FFF2-40B4-BE49-F238E27FC236}">
                    <a16:creationId xmlns:a16="http://schemas.microsoft.com/office/drawing/2014/main" id="{D65BD71B-176E-CA44-2A8A-0CDD46E58C8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99" name="矩形 4498">
                <a:extLst>
                  <a:ext uri="{FF2B5EF4-FFF2-40B4-BE49-F238E27FC236}">
                    <a16:creationId xmlns:a16="http://schemas.microsoft.com/office/drawing/2014/main" id="{355EBAC0-85BD-9982-465C-0D3F072E3F5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00" name="矩形 4499">
                <a:extLst>
                  <a:ext uri="{FF2B5EF4-FFF2-40B4-BE49-F238E27FC236}">
                    <a16:creationId xmlns:a16="http://schemas.microsoft.com/office/drawing/2014/main" id="{BB950CB4-6CC2-1060-858E-3A9060A00D5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71" name="群組 4370">
              <a:extLst>
                <a:ext uri="{FF2B5EF4-FFF2-40B4-BE49-F238E27FC236}">
                  <a16:creationId xmlns:a16="http://schemas.microsoft.com/office/drawing/2014/main" id="{39F99744-D321-0A62-AAA4-97253C7626EB}"/>
                </a:ext>
              </a:extLst>
            </p:cNvPr>
            <p:cNvGrpSpPr/>
            <p:nvPr/>
          </p:nvGrpSpPr>
          <p:grpSpPr>
            <a:xfrm>
              <a:off x="2141594" y="249972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4493" name="矩形 4492">
                <a:extLst>
                  <a:ext uri="{FF2B5EF4-FFF2-40B4-BE49-F238E27FC236}">
                    <a16:creationId xmlns:a16="http://schemas.microsoft.com/office/drawing/2014/main" id="{A86DAB68-57EB-B0E4-25F5-822D2C4005B8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94" name="矩形 4493">
                <a:extLst>
                  <a:ext uri="{FF2B5EF4-FFF2-40B4-BE49-F238E27FC236}">
                    <a16:creationId xmlns:a16="http://schemas.microsoft.com/office/drawing/2014/main" id="{CB8CFF8D-F6CE-3FCB-9E3F-E32B4619376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95" name="矩形 4494">
                <a:extLst>
                  <a:ext uri="{FF2B5EF4-FFF2-40B4-BE49-F238E27FC236}">
                    <a16:creationId xmlns:a16="http://schemas.microsoft.com/office/drawing/2014/main" id="{BD78CE48-8FA8-980A-B2C1-4CB851659DF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96" name="矩形 4495">
                <a:extLst>
                  <a:ext uri="{FF2B5EF4-FFF2-40B4-BE49-F238E27FC236}">
                    <a16:creationId xmlns:a16="http://schemas.microsoft.com/office/drawing/2014/main" id="{5EBFE2F0-2D9B-8DC0-99C1-9A5912AB429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72" name="群組 4371">
              <a:extLst>
                <a:ext uri="{FF2B5EF4-FFF2-40B4-BE49-F238E27FC236}">
                  <a16:creationId xmlns:a16="http://schemas.microsoft.com/office/drawing/2014/main" id="{F7931E3C-B005-FED7-B5D8-ED70CD827163}"/>
                </a:ext>
              </a:extLst>
            </p:cNvPr>
            <p:cNvGrpSpPr/>
            <p:nvPr/>
          </p:nvGrpSpPr>
          <p:grpSpPr>
            <a:xfrm>
              <a:off x="2141594" y="268096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4489" name="矩形 4488">
                <a:extLst>
                  <a:ext uri="{FF2B5EF4-FFF2-40B4-BE49-F238E27FC236}">
                    <a16:creationId xmlns:a16="http://schemas.microsoft.com/office/drawing/2014/main" id="{2ADBAF64-895C-3F5A-92D5-E2E3A67D386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90" name="矩形 4489">
                <a:extLst>
                  <a:ext uri="{FF2B5EF4-FFF2-40B4-BE49-F238E27FC236}">
                    <a16:creationId xmlns:a16="http://schemas.microsoft.com/office/drawing/2014/main" id="{F11D6877-3DF7-E6B1-83EB-946DFE45EF6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91" name="矩形 4490">
                <a:extLst>
                  <a:ext uri="{FF2B5EF4-FFF2-40B4-BE49-F238E27FC236}">
                    <a16:creationId xmlns:a16="http://schemas.microsoft.com/office/drawing/2014/main" id="{D2DF8422-8A19-4CBE-5EDF-F585E90A443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92" name="矩形 4491">
                <a:extLst>
                  <a:ext uri="{FF2B5EF4-FFF2-40B4-BE49-F238E27FC236}">
                    <a16:creationId xmlns:a16="http://schemas.microsoft.com/office/drawing/2014/main" id="{B122B799-0781-8371-A27B-EC49ABE82C7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73" name="群組 4372">
              <a:extLst>
                <a:ext uri="{FF2B5EF4-FFF2-40B4-BE49-F238E27FC236}">
                  <a16:creationId xmlns:a16="http://schemas.microsoft.com/office/drawing/2014/main" id="{44A8188B-D236-BDBD-8E62-DCE4D5298478}"/>
                </a:ext>
              </a:extLst>
            </p:cNvPr>
            <p:cNvGrpSpPr/>
            <p:nvPr/>
          </p:nvGrpSpPr>
          <p:grpSpPr>
            <a:xfrm>
              <a:off x="2141594" y="286213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4485" name="矩形 4484">
                <a:extLst>
                  <a:ext uri="{FF2B5EF4-FFF2-40B4-BE49-F238E27FC236}">
                    <a16:creationId xmlns:a16="http://schemas.microsoft.com/office/drawing/2014/main" id="{D5DD9993-34BA-7CEF-9B39-A748452CC59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86" name="矩形 4485">
                <a:extLst>
                  <a:ext uri="{FF2B5EF4-FFF2-40B4-BE49-F238E27FC236}">
                    <a16:creationId xmlns:a16="http://schemas.microsoft.com/office/drawing/2014/main" id="{653D3FFC-70D5-7F99-ACBC-BDB0C67698F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87" name="矩形 4486">
                <a:extLst>
                  <a:ext uri="{FF2B5EF4-FFF2-40B4-BE49-F238E27FC236}">
                    <a16:creationId xmlns:a16="http://schemas.microsoft.com/office/drawing/2014/main" id="{25CC4FB9-D90B-E791-5DEC-F53D5A720EB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88" name="矩形 4487">
                <a:extLst>
                  <a:ext uri="{FF2B5EF4-FFF2-40B4-BE49-F238E27FC236}">
                    <a16:creationId xmlns:a16="http://schemas.microsoft.com/office/drawing/2014/main" id="{B17C4FF6-2546-B817-5070-000AD042E25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74" name="群組 4373">
              <a:extLst>
                <a:ext uri="{FF2B5EF4-FFF2-40B4-BE49-F238E27FC236}">
                  <a16:creationId xmlns:a16="http://schemas.microsoft.com/office/drawing/2014/main" id="{F450174D-84A7-05E3-1BA3-B35730D08768}"/>
                </a:ext>
              </a:extLst>
            </p:cNvPr>
            <p:cNvGrpSpPr/>
            <p:nvPr/>
          </p:nvGrpSpPr>
          <p:grpSpPr>
            <a:xfrm>
              <a:off x="2141594" y="304337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4481" name="矩形 4480">
                <a:extLst>
                  <a:ext uri="{FF2B5EF4-FFF2-40B4-BE49-F238E27FC236}">
                    <a16:creationId xmlns:a16="http://schemas.microsoft.com/office/drawing/2014/main" id="{CF22386F-505A-9150-C96B-40E76477423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82" name="矩形 4481">
                <a:extLst>
                  <a:ext uri="{FF2B5EF4-FFF2-40B4-BE49-F238E27FC236}">
                    <a16:creationId xmlns:a16="http://schemas.microsoft.com/office/drawing/2014/main" id="{141697E1-B590-C97E-CC92-E177F0B7146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83" name="矩形 4482">
                <a:extLst>
                  <a:ext uri="{FF2B5EF4-FFF2-40B4-BE49-F238E27FC236}">
                    <a16:creationId xmlns:a16="http://schemas.microsoft.com/office/drawing/2014/main" id="{451F94F4-1B10-215C-F972-D0E5880A192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84" name="矩形 4483">
                <a:extLst>
                  <a:ext uri="{FF2B5EF4-FFF2-40B4-BE49-F238E27FC236}">
                    <a16:creationId xmlns:a16="http://schemas.microsoft.com/office/drawing/2014/main" id="{36528CE4-F9AC-55C3-73B1-1000C95B884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75" name="群組 4374">
              <a:extLst>
                <a:ext uri="{FF2B5EF4-FFF2-40B4-BE49-F238E27FC236}">
                  <a16:creationId xmlns:a16="http://schemas.microsoft.com/office/drawing/2014/main" id="{CD479CA7-425B-50D7-B820-0E6AF99A6CA3}"/>
                </a:ext>
              </a:extLst>
            </p:cNvPr>
            <p:cNvGrpSpPr/>
            <p:nvPr/>
          </p:nvGrpSpPr>
          <p:grpSpPr>
            <a:xfrm>
              <a:off x="2141594" y="322454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4477" name="矩形 4476">
                <a:extLst>
                  <a:ext uri="{FF2B5EF4-FFF2-40B4-BE49-F238E27FC236}">
                    <a16:creationId xmlns:a16="http://schemas.microsoft.com/office/drawing/2014/main" id="{990CC676-C42A-D164-194D-881ACFC9C523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78" name="矩形 4477">
                <a:extLst>
                  <a:ext uri="{FF2B5EF4-FFF2-40B4-BE49-F238E27FC236}">
                    <a16:creationId xmlns:a16="http://schemas.microsoft.com/office/drawing/2014/main" id="{D0CCB496-82C7-07E6-FCEE-38FE7370BBA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79" name="矩形 4478">
                <a:extLst>
                  <a:ext uri="{FF2B5EF4-FFF2-40B4-BE49-F238E27FC236}">
                    <a16:creationId xmlns:a16="http://schemas.microsoft.com/office/drawing/2014/main" id="{34D146C3-2C75-C58D-E6DC-7D5BD8C289E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80" name="矩形 4479">
                <a:extLst>
                  <a:ext uri="{FF2B5EF4-FFF2-40B4-BE49-F238E27FC236}">
                    <a16:creationId xmlns:a16="http://schemas.microsoft.com/office/drawing/2014/main" id="{8A2C0E5A-6D18-FC79-CF1B-2D2415C2181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76" name="群組 4375">
              <a:extLst>
                <a:ext uri="{FF2B5EF4-FFF2-40B4-BE49-F238E27FC236}">
                  <a16:creationId xmlns:a16="http://schemas.microsoft.com/office/drawing/2014/main" id="{19498023-3662-1017-0736-301768266B90}"/>
                </a:ext>
              </a:extLst>
            </p:cNvPr>
            <p:cNvGrpSpPr/>
            <p:nvPr/>
          </p:nvGrpSpPr>
          <p:grpSpPr>
            <a:xfrm>
              <a:off x="2321502" y="231855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4473" name="矩形 4472">
                <a:extLst>
                  <a:ext uri="{FF2B5EF4-FFF2-40B4-BE49-F238E27FC236}">
                    <a16:creationId xmlns:a16="http://schemas.microsoft.com/office/drawing/2014/main" id="{D2B2E0EF-384F-E14B-481B-948B81A2B47E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74" name="矩形 4473">
                <a:extLst>
                  <a:ext uri="{FF2B5EF4-FFF2-40B4-BE49-F238E27FC236}">
                    <a16:creationId xmlns:a16="http://schemas.microsoft.com/office/drawing/2014/main" id="{29E2E2BA-1702-C997-F251-354623C5EAF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75" name="矩形 4474">
                <a:extLst>
                  <a:ext uri="{FF2B5EF4-FFF2-40B4-BE49-F238E27FC236}">
                    <a16:creationId xmlns:a16="http://schemas.microsoft.com/office/drawing/2014/main" id="{20F0365E-D5CA-094B-EE77-9AA6922BD75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76" name="矩形 4475">
                <a:extLst>
                  <a:ext uri="{FF2B5EF4-FFF2-40B4-BE49-F238E27FC236}">
                    <a16:creationId xmlns:a16="http://schemas.microsoft.com/office/drawing/2014/main" id="{F72CA20D-B32E-0C75-BA2F-D066DD27A35D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77" name="群組 4376">
              <a:extLst>
                <a:ext uri="{FF2B5EF4-FFF2-40B4-BE49-F238E27FC236}">
                  <a16:creationId xmlns:a16="http://schemas.microsoft.com/office/drawing/2014/main" id="{E6675E00-3F89-6A70-0592-616334F6CF5D}"/>
                </a:ext>
              </a:extLst>
            </p:cNvPr>
            <p:cNvGrpSpPr/>
            <p:nvPr/>
          </p:nvGrpSpPr>
          <p:grpSpPr>
            <a:xfrm>
              <a:off x="2321502" y="249972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4469" name="矩形 4468">
                <a:extLst>
                  <a:ext uri="{FF2B5EF4-FFF2-40B4-BE49-F238E27FC236}">
                    <a16:creationId xmlns:a16="http://schemas.microsoft.com/office/drawing/2014/main" id="{111E328E-A6BE-6EB5-083B-E31E28E7355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70" name="矩形 4469">
                <a:extLst>
                  <a:ext uri="{FF2B5EF4-FFF2-40B4-BE49-F238E27FC236}">
                    <a16:creationId xmlns:a16="http://schemas.microsoft.com/office/drawing/2014/main" id="{32F33771-ADEB-C69D-860B-C1DBB412A0C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71" name="矩形 4470">
                <a:extLst>
                  <a:ext uri="{FF2B5EF4-FFF2-40B4-BE49-F238E27FC236}">
                    <a16:creationId xmlns:a16="http://schemas.microsoft.com/office/drawing/2014/main" id="{1935CB37-0F1B-161B-D3A8-288775FAAF8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72" name="矩形 4471">
                <a:extLst>
                  <a:ext uri="{FF2B5EF4-FFF2-40B4-BE49-F238E27FC236}">
                    <a16:creationId xmlns:a16="http://schemas.microsoft.com/office/drawing/2014/main" id="{EDB5DCE5-820E-C2A6-2BBD-6C7E24F8D3D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78" name="群組 4377">
              <a:extLst>
                <a:ext uri="{FF2B5EF4-FFF2-40B4-BE49-F238E27FC236}">
                  <a16:creationId xmlns:a16="http://schemas.microsoft.com/office/drawing/2014/main" id="{1BB5A606-3097-1DA9-629E-DF91F7681C2C}"/>
                </a:ext>
              </a:extLst>
            </p:cNvPr>
            <p:cNvGrpSpPr/>
            <p:nvPr/>
          </p:nvGrpSpPr>
          <p:grpSpPr>
            <a:xfrm>
              <a:off x="2321502" y="268096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4465" name="矩形 4464">
                <a:extLst>
                  <a:ext uri="{FF2B5EF4-FFF2-40B4-BE49-F238E27FC236}">
                    <a16:creationId xmlns:a16="http://schemas.microsoft.com/office/drawing/2014/main" id="{3B76D929-1827-9D17-1704-DD6B2ED0015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66" name="矩形 4465">
                <a:extLst>
                  <a:ext uri="{FF2B5EF4-FFF2-40B4-BE49-F238E27FC236}">
                    <a16:creationId xmlns:a16="http://schemas.microsoft.com/office/drawing/2014/main" id="{18A38ABA-2AF1-7BDC-2EFC-F35287F5B2D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67" name="矩形 4466">
                <a:extLst>
                  <a:ext uri="{FF2B5EF4-FFF2-40B4-BE49-F238E27FC236}">
                    <a16:creationId xmlns:a16="http://schemas.microsoft.com/office/drawing/2014/main" id="{A2884B3F-C3BB-793A-43F3-8C9FFCE995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68" name="矩形 4467">
                <a:extLst>
                  <a:ext uri="{FF2B5EF4-FFF2-40B4-BE49-F238E27FC236}">
                    <a16:creationId xmlns:a16="http://schemas.microsoft.com/office/drawing/2014/main" id="{3B8EBB09-9FDE-02DF-A8FA-A070FB2D6E0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79" name="群組 4378">
              <a:extLst>
                <a:ext uri="{FF2B5EF4-FFF2-40B4-BE49-F238E27FC236}">
                  <a16:creationId xmlns:a16="http://schemas.microsoft.com/office/drawing/2014/main" id="{724D2B69-37CC-045B-7B76-D3ED8A957427}"/>
                </a:ext>
              </a:extLst>
            </p:cNvPr>
            <p:cNvGrpSpPr/>
            <p:nvPr/>
          </p:nvGrpSpPr>
          <p:grpSpPr>
            <a:xfrm>
              <a:off x="2321502" y="286213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4461" name="矩形 4460">
                <a:extLst>
                  <a:ext uri="{FF2B5EF4-FFF2-40B4-BE49-F238E27FC236}">
                    <a16:creationId xmlns:a16="http://schemas.microsoft.com/office/drawing/2014/main" id="{8C476291-CF31-A4D9-CB07-5D5669BDEFC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62" name="矩形 4461">
                <a:extLst>
                  <a:ext uri="{FF2B5EF4-FFF2-40B4-BE49-F238E27FC236}">
                    <a16:creationId xmlns:a16="http://schemas.microsoft.com/office/drawing/2014/main" id="{7D2D6192-1A59-BB90-D8C9-26E0A490E41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63" name="矩形 4462">
                <a:extLst>
                  <a:ext uri="{FF2B5EF4-FFF2-40B4-BE49-F238E27FC236}">
                    <a16:creationId xmlns:a16="http://schemas.microsoft.com/office/drawing/2014/main" id="{50A1A953-3259-47D6-2214-FCC3D033263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64" name="矩形 4463">
                <a:extLst>
                  <a:ext uri="{FF2B5EF4-FFF2-40B4-BE49-F238E27FC236}">
                    <a16:creationId xmlns:a16="http://schemas.microsoft.com/office/drawing/2014/main" id="{DAB174A5-39B7-A0FC-C4A8-338649EF726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80" name="群組 4379">
              <a:extLst>
                <a:ext uri="{FF2B5EF4-FFF2-40B4-BE49-F238E27FC236}">
                  <a16:creationId xmlns:a16="http://schemas.microsoft.com/office/drawing/2014/main" id="{61BAB232-11B0-3F1C-975F-4D9B2DC84173}"/>
                </a:ext>
              </a:extLst>
            </p:cNvPr>
            <p:cNvGrpSpPr/>
            <p:nvPr/>
          </p:nvGrpSpPr>
          <p:grpSpPr>
            <a:xfrm>
              <a:off x="2321502" y="304337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4457" name="矩形 4456">
                <a:extLst>
                  <a:ext uri="{FF2B5EF4-FFF2-40B4-BE49-F238E27FC236}">
                    <a16:creationId xmlns:a16="http://schemas.microsoft.com/office/drawing/2014/main" id="{3EDF77CB-DD32-476C-B042-282DE06BDD9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58" name="矩形 4457">
                <a:extLst>
                  <a:ext uri="{FF2B5EF4-FFF2-40B4-BE49-F238E27FC236}">
                    <a16:creationId xmlns:a16="http://schemas.microsoft.com/office/drawing/2014/main" id="{8980DF14-F44C-BE74-FD99-17354B80BF5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59" name="矩形 4458">
                <a:extLst>
                  <a:ext uri="{FF2B5EF4-FFF2-40B4-BE49-F238E27FC236}">
                    <a16:creationId xmlns:a16="http://schemas.microsoft.com/office/drawing/2014/main" id="{C11EBCA9-53BF-ED37-F584-0EE9079BD5F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60" name="矩形 4459">
                <a:extLst>
                  <a:ext uri="{FF2B5EF4-FFF2-40B4-BE49-F238E27FC236}">
                    <a16:creationId xmlns:a16="http://schemas.microsoft.com/office/drawing/2014/main" id="{336CEEA1-AC22-AA82-4616-5AB7DD7E8398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81" name="群組 4380">
              <a:extLst>
                <a:ext uri="{FF2B5EF4-FFF2-40B4-BE49-F238E27FC236}">
                  <a16:creationId xmlns:a16="http://schemas.microsoft.com/office/drawing/2014/main" id="{274CEB6F-4217-28AF-AEB5-B23D37C080B0}"/>
                </a:ext>
              </a:extLst>
            </p:cNvPr>
            <p:cNvGrpSpPr/>
            <p:nvPr/>
          </p:nvGrpSpPr>
          <p:grpSpPr>
            <a:xfrm>
              <a:off x="2321502" y="322454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4453" name="矩形 4452">
                <a:extLst>
                  <a:ext uri="{FF2B5EF4-FFF2-40B4-BE49-F238E27FC236}">
                    <a16:creationId xmlns:a16="http://schemas.microsoft.com/office/drawing/2014/main" id="{3D51042A-5930-E7EF-47EB-EDBE210CDA3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54" name="矩形 4453">
                <a:extLst>
                  <a:ext uri="{FF2B5EF4-FFF2-40B4-BE49-F238E27FC236}">
                    <a16:creationId xmlns:a16="http://schemas.microsoft.com/office/drawing/2014/main" id="{F69442E9-22A7-DE38-9E9D-32897D17CC6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55" name="矩形 4454">
                <a:extLst>
                  <a:ext uri="{FF2B5EF4-FFF2-40B4-BE49-F238E27FC236}">
                    <a16:creationId xmlns:a16="http://schemas.microsoft.com/office/drawing/2014/main" id="{19833FE7-888F-4539-196D-1E33D3CAFB6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56" name="矩形 4455">
                <a:extLst>
                  <a:ext uri="{FF2B5EF4-FFF2-40B4-BE49-F238E27FC236}">
                    <a16:creationId xmlns:a16="http://schemas.microsoft.com/office/drawing/2014/main" id="{51DD5153-6C02-EA7B-3BA5-4D86B16ECA6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82" name="群組 4381">
              <a:extLst>
                <a:ext uri="{FF2B5EF4-FFF2-40B4-BE49-F238E27FC236}">
                  <a16:creationId xmlns:a16="http://schemas.microsoft.com/office/drawing/2014/main" id="{FF58312A-FC70-BC75-5340-F4E3467BA9C9}"/>
                </a:ext>
              </a:extLst>
            </p:cNvPr>
            <p:cNvGrpSpPr/>
            <p:nvPr/>
          </p:nvGrpSpPr>
          <p:grpSpPr>
            <a:xfrm>
              <a:off x="1780625" y="2318555"/>
              <a:ext cx="181165" cy="1449481"/>
              <a:chOff x="1780625" y="2318555"/>
              <a:chExt cx="181165" cy="1449481"/>
            </a:xfrm>
            <a:grpFill/>
          </p:grpSpPr>
          <p:grpSp>
            <p:nvGrpSpPr>
              <p:cNvPr id="4413" name="群組 4412">
                <a:extLst>
                  <a:ext uri="{FF2B5EF4-FFF2-40B4-BE49-F238E27FC236}">
                    <a16:creationId xmlns:a16="http://schemas.microsoft.com/office/drawing/2014/main" id="{48232C7E-9DB6-F35C-D9F9-0E36A60BB849}"/>
                  </a:ext>
                </a:extLst>
              </p:cNvPr>
              <p:cNvGrpSpPr/>
              <p:nvPr/>
            </p:nvGrpSpPr>
            <p:grpSpPr>
              <a:xfrm>
                <a:off x="1780625" y="231855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4449" name="矩形 4448">
                  <a:extLst>
                    <a:ext uri="{FF2B5EF4-FFF2-40B4-BE49-F238E27FC236}">
                      <a16:creationId xmlns:a16="http://schemas.microsoft.com/office/drawing/2014/main" id="{104B7E05-DB89-8C21-FB56-67D3835D251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50" name="矩形 4449">
                  <a:extLst>
                    <a:ext uri="{FF2B5EF4-FFF2-40B4-BE49-F238E27FC236}">
                      <a16:creationId xmlns:a16="http://schemas.microsoft.com/office/drawing/2014/main" id="{FE952844-5930-76BB-6EA9-9C056B23D57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51" name="矩形 4450">
                  <a:extLst>
                    <a:ext uri="{FF2B5EF4-FFF2-40B4-BE49-F238E27FC236}">
                      <a16:creationId xmlns:a16="http://schemas.microsoft.com/office/drawing/2014/main" id="{0CC1D955-E8B0-C987-EC04-BE7A52B44BB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52" name="矩形 4451">
                  <a:extLst>
                    <a:ext uri="{FF2B5EF4-FFF2-40B4-BE49-F238E27FC236}">
                      <a16:creationId xmlns:a16="http://schemas.microsoft.com/office/drawing/2014/main" id="{F0AC4816-5FBB-D4C6-4C3C-4053A2D195E4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4414" name="群組 4413">
                <a:extLst>
                  <a:ext uri="{FF2B5EF4-FFF2-40B4-BE49-F238E27FC236}">
                    <a16:creationId xmlns:a16="http://schemas.microsoft.com/office/drawing/2014/main" id="{5211A12F-6EFB-2DE2-1561-49A72311997C}"/>
                  </a:ext>
                </a:extLst>
              </p:cNvPr>
              <p:cNvGrpSpPr/>
              <p:nvPr/>
            </p:nvGrpSpPr>
            <p:grpSpPr>
              <a:xfrm>
                <a:off x="1780625" y="249972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4445" name="矩形 4444">
                  <a:extLst>
                    <a:ext uri="{FF2B5EF4-FFF2-40B4-BE49-F238E27FC236}">
                      <a16:creationId xmlns:a16="http://schemas.microsoft.com/office/drawing/2014/main" id="{DC2CC8F7-81AD-0ADA-CA3D-E702E49BE99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46" name="矩形 4445">
                  <a:extLst>
                    <a:ext uri="{FF2B5EF4-FFF2-40B4-BE49-F238E27FC236}">
                      <a16:creationId xmlns:a16="http://schemas.microsoft.com/office/drawing/2014/main" id="{F7B1A670-2384-F176-87DE-AF7F9B4E577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47" name="矩形 4446">
                  <a:extLst>
                    <a:ext uri="{FF2B5EF4-FFF2-40B4-BE49-F238E27FC236}">
                      <a16:creationId xmlns:a16="http://schemas.microsoft.com/office/drawing/2014/main" id="{1923A1D9-B926-5D21-92B5-E3E6CB3C192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48" name="矩形 4447">
                  <a:extLst>
                    <a:ext uri="{FF2B5EF4-FFF2-40B4-BE49-F238E27FC236}">
                      <a16:creationId xmlns:a16="http://schemas.microsoft.com/office/drawing/2014/main" id="{11F5F602-6CEC-63B3-0171-665E3326591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4415" name="群組 4414">
                <a:extLst>
                  <a:ext uri="{FF2B5EF4-FFF2-40B4-BE49-F238E27FC236}">
                    <a16:creationId xmlns:a16="http://schemas.microsoft.com/office/drawing/2014/main" id="{2E8CE27C-A624-6B07-0E9A-BAC2CF395268}"/>
                  </a:ext>
                </a:extLst>
              </p:cNvPr>
              <p:cNvGrpSpPr/>
              <p:nvPr/>
            </p:nvGrpSpPr>
            <p:grpSpPr>
              <a:xfrm>
                <a:off x="1780625" y="268096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4441" name="矩形 4440">
                  <a:extLst>
                    <a:ext uri="{FF2B5EF4-FFF2-40B4-BE49-F238E27FC236}">
                      <a16:creationId xmlns:a16="http://schemas.microsoft.com/office/drawing/2014/main" id="{71C9A625-378D-CBA6-65E1-EECD92470D8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42" name="矩形 4441">
                  <a:extLst>
                    <a:ext uri="{FF2B5EF4-FFF2-40B4-BE49-F238E27FC236}">
                      <a16:creationId xmlns:a16="http://schemas.microsoft.com/office/drawing/2014/main" id="{29C82048-ADFC-4700-3885-EC4A2057AF9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43" name="矩形 4442">
                  <a:extLst>
                    <a:ext uri="{FF2B5EF4-FFF2-40B4-BE49-F238E27FC236}">
                      <a16:creationId xmlns:a16="http://schemas.microsoft.com/office/drawing/2014/main" id="{EE0A2116-F757-63DF-2E55-D6115CD0DCE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44" name="矩形 4443">
                  <a:extLst>
                    <a:ext uri="{FF2B5EF4-FFF2-40B4-BE49-F238E27FC236}">
                      <a16:creationId xmlns:a16="http://schemas.microsoft.com/office/drawing/2014/main" id="{34974CA1-2BC9-F2DF-17A5-CD69613A8A3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4416" name="群組 4415">
                <a:extLst>
                  <a:ext uri="{FF2B5EF4-FFF2-40B4-BE49-F238E27FC236}">
                    <a16:creationId xmlns:a16="http://schemas.microsoft.com/office/drawing/2014/main" id="{80E1F447-A80B-AB87-AD65-00DA1F5FC4DF}"/>
                  </a:ext>
                </a:extLst>
              </p:cNvPr>
              <p:cNvGrpSpPr/>
              <p:nvPr/>
            </p:nvGrpSpPr>
            <p:grpSpPr>
              <a:xfrm>
                <a:off x="1780625" y="286213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4437" name="矩形 4436">
                  <a:extLst>
                    <a:ext uri="{FF2B5EF4-FFF2-40B4-BE49-F238E27FC236}">
                      <a16:creationId xmlns:a16="http://schemas.microsoft.com/office/drawing/2014/main" id="{1BDBFC0E-1862-2B10-27CA-78B09C9CB54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38" name="矩形 4437">
                  <a:extLst>
                    <a:ext uri="{FF2B5EF4-FFF2-40B4-BE49-F238E27FC236}">
                      <a16:creationId xmlns:a16="http://schemas.microsoft.com/office/drawing/2014/main" id="{1837C14E-F4BD-A25E-DF4A-89F4F466FAA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39" name="矩形 4438">
                  <a:extLst>
                    <a:ext uri="{FF2B5EF4-FFF2-40B4-BE49-F238E27FC236}">
                      <a16:creationId xmlns:a16="http://schemas.microsoft.com/office/drawing/2014/main" id="{5F6EAFB9-2808-2512-FA08-9B9A969B4B4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40" name="矩形 4439">
                  <a:extLst>
                    <a:ext uri="{FF2B5EF4-FFF2-40B4-BE49-F238E27FC236}">
                      <a16:creationId xmlns:a16="http://schemas.microsoft.com/office/drawing/2014/main" id="{3EB46B19-0E22-9FE7-BF2E-BF1D0E7A9F5E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4417" name="群組 4416">
                <a:extLst>
                  <a:ext uri="{FF2B5EF4-FFF2-40B4-BE49-F238E27FC236}">
                    <a16:creationId xmlns:a16="http://schemas.microsoft.com/office/drawing/2014/main" id="{7ABEF49A-3FC4-59F3-60E1-C122B8750774}"/>
                  </a:ext>
                </a:extLst>
              </p:cNvPr>
              <p:cNvGrpSpPr/>
              <p:nvPr/>
            </p:nvGrpSpPr>
            <p:grpSpPr>
              <a:xfrm>
                <a:off x="1780625" y="304337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4433" name="矩形 4432">
                  <a:extLst>
                    <a:ext uri="{FF2B5EF4-FFF2-40B4-BE49-F238E27FC236}">
                      <a16:creationId xmlns:a16="http://schemas.microsoft.com/office/drawing/2014/main" id="{6CD05558-680B-FA78-4DB7-20340F35C4D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34" name="矩形 4433">
                  <a:extLst>
                    <a:ext uri="{FF2B5EF4-FFF2-40B4-BE49-F238E27FC236}">
                      <a16:creationId xmlns:a16="http://schemas.microsoft.com/office/drawing/2014/main" id="{BE6C8DF7-5059-C58E-203B-E38F6886EE0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35" name="矩形 4434">
                  <a:extLst>
                    <a:ext uri="{FF2B5EF4-FFF2-40B4-BE49-F238E27FC236}">
                      <a16:creationId xmlns:a16="http://schemas.microsoft.com/office/drawing/2014/main" id="{2785C0E9-00D7-4868-1088-93EE237176D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36" name="矩形 4435">
                  <a:extLst>
                    <a:ext uri="{FF2B5EF4-FFF2-40B4-BE49-F238E27FC236}">
                      <a16:creationId xmlns:a16="http://schemas.microsoft.com/office/drawing/2014/main" id="{E55E4456-390B-5B6E-328D-66B43A3E178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4418" name="群組 4417">
                <a:extLst>
                  <a:ext uri="{FF2B5EF4-FFF2-40B4-BE49-F238E27FC236}">
                    <a16:creationId xmlns:a16="http://schemas.microsoft.com/office/drawing/2014/main" id="{A923F742-A9B3-E484-DE8A-A5861879CF8B}"/>
                  </a:ext>
                </a:extLst>
              </p:cNvPr>
              <p:cNvGrpSpPr/>
              <p:nvPr/>
            </p:nvGrpSpPr>
            <p:grpSpPr>
              <a:xfrm>
                <a:off x="1780625" y="322454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4429" name="矩形 4428">
                  <a:extLst>
                    <a:ext uri="{FF2B5EF4-FFF2-40B4-BE49-F238E27FC236}">
                      <a16:creationId xmlns:a16="http://schemas.microsoft.com/office/drawing/2014/main" id="{1C2DB825-3E3B-30FA-2501-2C4039AFDAA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30" name="矩形 4429">
                  <a:extLst>
                    <a:ext uri="{FF2B5EF4-FFF2-40B4-BE49-F238E27FC236}">
                      <a16:creationId xmlns:a16="http://schemas.microsoft.com/office/drawing/2014/main" id="{93E81D65-0BF1-B944-EBE2-219FE6C59C1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31" name="矩形 4430">
                  <a:extLst>
                    <a:ext uri="{FF2B5EF4-FFF2-40B4-BE49-F238E27FC236}">
                      <a16:creationId xmlns:a16="http://schemas.microsoft.com/office/drawing/2014/main" id="{01C48767-7E1E-42EF-363C-7A919598C62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32" name="矩形 4431">
                  <a:extLst>
                    <a:ext uri="{FF2B5EF4-FFF2-40B4-BE49-F238E27FC236}">
                      <a16:creationId xmlns:a16="http://schemas.microsoft.com/office/drawing/2014/main" id="{0FAE7782-4C38-1179-7DAC-AFEF27966EF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4419" name="群組 4418">
                <a:extLst>
                  <a:ext uri="{FF2B5EF4-FFF2-40B4-BE49-F238E27FC236}">
                    <a16:creationId xmlns:a16="http://schemas.microsoft.com/office/drawing/2014/main" id="{0906ACC2-449A-9FDA-8697-EDC99B467342}"/>
                  </a:ext>
                </a:extLst>
              </p:cNvPr>
              <p:cNvGrpSpPr/>
              <p:nvPr/>
            </p:nvGrpSpPr>
            <p:grpSpPr>
              <a:xfrm>
                <a:off x="1780625" y="3405706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4425" name="矩形 4424">
                  <a:extLst>
                    <a:ext uri="{FF2B5EF4-FFF2-40B4-BE49-F238E27FC236}">
                      <a16:creationId xmlns:a16="http://schemas.microsoft.com/office/drawing/2014/main" id="{A647EDE2-945F-7BE8-8CFB-15BB4BC0B25F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26" name="矩形 4425">
                  <a:extLst>
                    <a:ext uri="{FF2B5EF4-FFF2-40B4-BE49-F238E27FC236}">
                      <a16:creationId xmlns:a16="http://schemas.microsoft.com/office/drawing/2014/main" id="{FE311900-5CC5-3706-C654-92E1A455873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27" name="矩形 4426">
                  <a:extLst>
                    <a:ext uri="{FF2B5EF4-FFF2-40B4-BE49-F238E27FC236}">
                      <a16:creationId xmlns:a16="http://schemas.microsoft.com/office/drawing/2014/main" id="{A2F5B962-F974-2AC5-840F-F69F4003224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28" name="矩形 4427">
                  <a:extLst>
                    <a:ext uri="{FF2B5EF4-FFF2-40B4-BE49-F238E27FC236}">
                      <a16:creationId xmlns:a16="http://schemas.microsoft.com/office/drawing/2014/main" id="{1421D282-E73A-F5EF-947A-9D4E59B42A8B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4420" name="群組 4419">
                <a:extLst>
                  <a:ext uri="{FF2B5EF4-FFF2-40B4-BE49-F238E27FC236}">
                    <a16:creationId xmlns:a16="http://schemas.microsoft.com/office/drawing/2014/main" id="{3784ABFA-5073-4D84-23DD-E55366C8ABD5}"/>
                  </a:ext>
                </a:extLst>
              </p:cNvPr>
              <p:cNvGrpSpPr/>
              <p:nvPr/>
            </p:nvGrpSpPr>
            <p:grpSpPr>
              <a:xfrm>
                <a:off x="1780625" y="3586871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4421" name="矩形 4420">
                  <a:extLst>
                    <a:ext uri="{FF2B5EF4-FFF2-40B4-BE49-F238E27FC236}">
                      <a16:creationId xmlns:a16="http://schemas.microsoft.com/office/drawing/2014/main" id="{E5C30FDD-4D7E-E43F-2355-F269DEFFA38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22" name="矩形 4421">
                  <a:extLst>
                    <a:ext uri="{FF2B5EF4-FFF2-40B4-BE49-F238E27FC236}">
                      <a16:creationId xmlns:a16="http://schemas.microsoft.com/office/drawing/2014/main" id="{F56D3524-6885-6513-51D3-738FDA79973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23" name="矩形 4422">
                  <a:extLst>
                    <a:ext uri="{FF2B5EF4-FFF2-40B4-BE49-F238E27FC236}">
                      <a16:creationId xmlns:a16="http://schemas.microsoft.com/office/drawing/2014/main" id="{B64472B5-FE86-1421-C2B9-028758410C5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24" name="矩形 4423">
                  <a:extLst>
                    <a:ext uri="{FF2B5EF4-FFF2-40B4-BE49-F238E27FC236}">
                      <a16:creationId xmlns:a16="http://schemas.microsoft.com/office/drawing/2014/main" id="{BBF3000E-FD03-45DC-4AE5-B58F36DB4B1A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4383" name="群組 4382">
              <a:extLst>
                <a:ext uri="{FF2B5EF4-FFF2-40B4-BE49-F238E27FC236}">
                  <a16:creationId xmlns:a16="http://schemas.microsoft.com/office/drawing/2014/main" id="{E36FE213-20A3-4928-BCA1-F5AD2AEEF94D}"/>
                </a:ext>
              </a:extLst>
            </p:cNvPr>
            <p:cNvGrpSpPr/>
            <p:nvPr/>
          </p:nvGrpSpPr>
          <p:grpSpPr>
            <a:xfrm>
              <a:off x="1961686" y="3405706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4409" name="矩形 4408">
                <a:extLst>
                  <a:ext uri="{FF2B5EF4-FFF2-40B4-BE49-F238E27FC236}">
                    <a16:creationId xmlns:a16="http://schemas.microsoft.com/office/drawing/2014/main" id="{B5EEDDE3-948F-11FF-5853-194C357F32F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10" name="矩形 4409">
                <a:extLst>
                  <a:ext uri="{FF2B5EF4-FFF2-40B4-BE49-F238E27FC236}">
                    <a16:creationId xmlns:a16="http://schemas.microsoft.com/office/drawing/2014/main" id="{D9DE3579-15D5-E7CF-6DD7-F613F3052CA2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11" name="矩形 4410">
                <a:extLst>
                  <a:ext uri="{FF2B5EF4-FFF2-40B4-BE49-F238E27FC236}">
                    <a16:creationId xmlns:a16="http://schemas.microsoft.com/office/drawing/2014/main" id="{FE3B4921-CBE6-CB1D-76C4-BD27A0A529D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12" name="矩形 4411">
                <a:extLst>
                  <a:ext uri="{FF2B5EF4-FFF2-40B4-BE49-F238E27FC236}">
                    <a16:creationId xmlns:a16="http://schemas.microsoft.com/office/drawing/2014/main" id="{B09836AD-B340-B46C-4DF4-0C1E0B820EE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84" name="群組 4383">
              <a:extLst>
                <a:ext uri="{FF2B5EF4-FFF2-40B4-BE49-F238E27FC236}">
                  <a16:creationId xmlns:a16="http://schemas.microsoft.com/office/drawing/2014/main" id="{B404EB57-8E8A-70E6-F421-DFC62E941CA8}"/>
                </a:ext>
              </a:extLst>
            </p:cNvPr>
            <p:cNvGrpSpPr/>
            <p:nvPr/>
          </p:nvGrpSpPr>
          <p:grpSpPr>
            <a:xfrm>
              <a:off x="1961686" y="3586871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4405" name="矩形 4404">
                <a:extLst>
                  <a:ext uri="{FF2B5EF4-FFF2-40B4-BE49-F238E27FC236}">
                    <a16:creationId xmlns:a16="http://schemas.microsoft.com/office/drawing/2014/main" id="{119096DF-19C9-00AD-483E-25015BDA8D3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06" name="矩形 4405">
                <a:extLst>
                  <a:ext uri="{FF2B5EF4-FFF2-40B4-BE49-F238E27FC236}">
                    <a16:creationId xmlns:a16="http://schemas.microsoft.com/office/drawing/2014/main" id="{F4218AB3-C9E3-1FED-ADE2-F8F8166A8C1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07" name="矩形 4406">
                <a:extLst>
                  <a:ext uri="{FF2B5EF4-FFF2-40B4-BE49-F238E27FC236}">
                    <a16:creationId xmlns:a16="http://schemas.microsoft.com/office/drawing/2014/main" id="{9E14D535-FB5C-1185-7CD2-D6AE35BFAAF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08" name="矩形 4407">
                <a:extLst>
                  <a:ext uri="{FF2B5EF4-FFF2-40B4-BE49-F238E27FC236}">
                    <a16:creationId xmlns:a16="http://schemas.microsoft.com/office/drawing/2014/main" id="{FFCAF4D9-7670-D190-057C-22F0E497ADE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85" name="群組 4384">
              <a:extLst>
                <a:ext uri="{FF2B5EF4-FFF2-40B4-BE49-F238E27FC236}">
                  <a16:creationId xmlns:a16="http://schemas.microsoft.com/office/drawing/2014/main" id="{64159137-0DBF-7C86-4AED-49E350083FEA}"/>
                </a:ext>
              </a:extLst>
            </p:cNvPr>
            <p:cNvGrpSpPr/>
            <p:nvPr/>
          </p:nvGrpSpPr>
          <p:grpSpPr>
            <a:xfrm>
              <a:off x="2141594" y="3405706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4401" name="矩形 4400">
                <a:extLst>
                  <a:ext uri="{FF2B5EF4-FFF2-40B4-BE49-F238E27FC236}">
                    <a16:creationId xmlns:a16="http://schemas.microsoft.com/office/drawing/2014/main" id="{ABCB0BAA-AEC1-966C-1DDE-F2B934C4D4A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02" name="矩形 4401">
                <a:extLst>
                  <a:ext uri="{FF2B5EF4-FFF2-40B4-BE49-F238E27FC236}">
                    <a16:creationId xmlns:a16="http://schemas.microsoft.com/office/drawing/2014/main" id="{B9449052-9659-D3AA-2F2A-D70D9DE8385E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03" name="矩形 4402">
                <a:extLst>
                  <a:ext uri="{FF2B5EF4-FFF2-40B4-BE49-F238E27FC236}">
                    <a16:creationId xmlns:a16="http://schemas.microsoft.com/office/drawing/2014/main" id="{B737F761-678F-8BCE-042E-DEFB7E60563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04" name="矩形 4403">
                <a:extLst>
                  <a:ext uri="{FF2B5EF4-FFF2-40B4-BE49-F238E27FC236}">
                    <a16:creationId xmlns:a16="http://schemas.microsoft.com/office/drawing/2014/main" id="{828BC17E-FD51-4E6F-7DB4-377CB9BCD357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86" name="群組 4385">
              <a:extLst>
                <a:ext uri="{FF2B5EF4-FFF2-40B4-BE49-F238E27FC236}">
                  <a16:creationId xmlns:a16="http://schemas.microsoft.com/office/drawing/2014/main" id="{B7F2F3F9-3961-7354-9F6A-49DEE7564458}"/>
                </a:ext>
              </a:extLst>
            </p:cNvPr>
            <p:cNvGrpSpPr/>
            <p:nvPr/>
          </p:nvGrpSpPr>
          <p:grpSpPr>
            <a:xfrm>
              <a:off x="2141594" y="3586871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4397" name="矩形 4396">
                <a:extLst>
                  <a:ext uri="{FF2B5EF4-FFF2-40B4-BE49-F238E27FC236}">
                    <a16:creationId xmlns:a16="http://schemas.microsoft.com/office/drawing/2014/main" id="{F3225758-8344-1215-A2AF-1A9841D713F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98" name="矩形 4397">
                <a:extLst>
                  <a:ext uri="{FF2B5EF4-FFF2-40B4-BE49-F238E27FC236}">
                    <a16:creationId xmlns:a16="http://schemas.microsoft.com/office/drawing/2014/main" id="{3134296D-89E8-F278-783B-0E33D33B4963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99" name="矩形 4398">
                <a:extLst>
                  <a:ext uri="{FF2B5EF4-FFF2-40B4-BE49-F238E27FC236}">
                    <a16:creationId xmlns:a16="http://schemas.microsoft.com/office/drawing/2014/main" id="{E78CC1FC-1E94-F5C5-27F2-A4C90359E02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00" name="矩形 4399">
                <a:extLst>
                  <a:ext uri="{FF2B5EF4-FFF2-40B4-BE49-F238E27FC236}">
                    <a16:creationId xmlns:a16="http://schemas.microsoft.com/office/drawing/2014/main" id="{3AEB3008-40C6-F7EE-4F71-0F78E2A764E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87" name="群組 4386">
              <a:extLst>
                <a:ext uri="{FF2B5EF4-FFF2-40B4-BE49-F238E27FC236}">
                  <a16:creationId xmlns:a16="http://schemas.microsoft.com/office/drawing/2014/main" id="{BAAE30CC-64F5-7071-1F84-4FE0E1F28531}"/>
                </a:ext>
              </a:extLst>
            </p:cNvPr>
            <p:cNvGrpSpPr/>
            <p:nvPr/>
          </p:nvGrpSpPr>
          <p:grpSpPr>
            <a:xfrm>
              <a:off x="2321502" y="3405706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4393" name="矩形 4392">
                <a:extLst>
                  <a:ext uri="{FF2B5EF4-FFF2-40B4-BE49-F238E27FC236}">
                    <a16:creationId xmlns:a16="http://schemas.microsoft.com/office/drawing/2014/main" id="{B58E1BC9-4E4F-0E33-1019-3E30ADA373C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94" name="矩形 4393">
                <a:extLst>
                  <a:ext uri="{FF2B5EF4-FFF2-40B4-BE49-F238E27FC236}">
                    <a16:creationId xmlns:a16="http://schemas.microsoft.com/office/drawing/2014/main" id="{F525CD6A-034D-4650-81CF-0A1695CE560E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95" name="矩形 4394">
                <a:extLst>
                  <a:ext uri="{FF2B5EF4-FFF2-40B4-BE49-F238E27FC236}">
                    <a16:creationId xmlns:a16="http://schemas.microsoft.com/office/drawing/2014/main" id="{0FD83469-840A-F8E7-2184-BD59DA128E72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96" name="矩形 4395">
                <a:extLst>
                  <a:ext uri="{FF2B5EF4-FFF2-40B4-BE49-F238E27FC236}">
                    <a16:creationId xmlns:a16="http://schemas.microsoft.com/office/drawing/2014/main" id="{E072D959-19E3-1424-477C-90C20B8C8F8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388" name="群組 4387">
              <a:extLst>
                <a:ext uri="{FF2B5EF4-FFF2-40B4-BE49-F238E27FC236}">
                  <a16:creationId xmlns:a16="http://schemas.microsoft.com/office/drawing/2014/main" id="{97781B9F-D8F8-735C-132C-1AF67B04CE1C}"/>
                </a:ext>
              </a:extLst>
            </p:cNvPr>
            <p:cNvGrpSpPr/>
            <p:nvPr/>
          </p:nvGrpSpPr>
          <p:grpSpPr>
            <a:xfrm>
              <a:off x="2321502" y="3586871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4389" name="矩形 4388">
                <a:extLst>
                  <a:ext uri="{FF2B5EF4-FFF2-40B4-BE49-F238E27FC236}">
                    <a16:creationId xmlns:a16="http://schemas.microsoft.com/office/drawing/2014/main" id="{8903D07F-413D-CEA5-A6E1-133FE142F34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90" name="矩形 4389">
                <a:extLst>
                  <a:ext uri="{FF2B5EF4-FFF2-40B4-BE49-F238E27FC236}">
                    <a16:creationId xmlns:a16="http://schemas.microsoft.com/office/drawing/2014/main" id="{54EDAF5B-C86C-6437-E05C-5B3BF140492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91" name="矩形 4390">
                <a:extLst>
                  <a:ext uri="{FF2B5EF4-FFF2-40B4-BE49-F238E27FC236}">
                    <a16:creationId xmlns:a16="http://schemas.microsoft.com/office/drawing/2014/main" id="{0FEE7CF3-0974-3404-4FBD-E0C867FE36A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92" name="矩形 4391">
                <a:extLst>
                  <a:ext uri="{FF2B5EF4-FFF2-40B4-BE49-F238E27FC236}">
                    <a16:creationId xmlns:a16="http://schemas.microsoft.com/office/drawing/2014/main" id="{3353F2AE-D7E0-2C99-7B2B-637E582D3F1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grpSp>
        <p:nvGrpSpPr>
          <p:cNvPr id="9663" name="群組 9662">
            <a:extLst>
              <a:ext uri="{FF2B5EF4-FFF2-40B4-BE49-F238E27FC236}">
                <a16:creationId xmlns:a16="http://schemas.microsoft.com/office/drawing/2014/main" id="{19C972C9-31C0-17E8-C938-8EECA2077C8B}"/>
              </a:ext>
            </a:extLst>
          </p:cNvPr>
          <p:cNvGrpSpPr/>
          <p:nvPr/>
        </p:nvGrpSpPr>
        <p:grpSpPr>
          <a:xfrm>
            <a:off x="6812866" y="2744026"/>
            <a:ext cx="722042" cy="1449481"/>
            <a:chOff x="1780625" y="2318555"/>
            <a:chExt cx="722042" cy="1449481"/>
          </a:xfrm>
          <a:solidFill>
            <a:schemeClr val="bg1"/>
          </a:solidFill>
        </p:grpSpPr>
        <p:grpSp>
          <p:nvGrpSpPr>
            <p:cNvPr id="9669" name="群組 9668">
              <a:extLst>
                <a:ext uri="{FF2B5EF4-FFF2-40B4-BE49-F238E27FC236}">
                  <a16:creationId xmlns:a16="http://schemas.microsoft.com/office/drawing/2014/main" id="{F7E8A6C0-9CA7-B291-3E18-C2426C73E384}"/>
                </a:ext>
              </a:extLst>
            </p:cNvPr>
            <p:cNvGrpSpPr/>
            <p:nvPr/>
          </p:nvGrpSpPr>
          <p:grpSpPr>
            <a:xfrm>
              <a:off x="1961686" y="231855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9826" name="矩形 9825">
                <a:extLst>
                  <a:ext uri="{FF2B5EF4-FFF2-40B4-BE49-F238E27FC236}">
                    <a16:creationId xmlns:a16="http://schemas.microsoft.com/office/drawing/2014/main" id="{5276826C-94E1-CAF8-95B4-A292F365044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27" name="矩形 9826">
                <a:extLst>
                  <a:ext uri="{FF2B5EF4-FFF2-40B4-BE49-F238E27FC236}">
                    <a16:creationId xmlns:a16="http://schemas.microsoft.com/office/drawing/2014/main" id="{86BA43F5-6869-A2A9-321C-0F3C409FB14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28" name="矩形 9827">
                <a:extLst>
                  <a:ext uri="{FF2B5EF4-FFF2-40B4-BE49-F238E27FC236}">
                    <a16:creationId xmlns:a16="http://schemas.microsoft.com/office/drawing/2014/main" id="{9200776B-6408-E403-0E61-C2F57840BE1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29" name="矩形 9828">
                <a:extLst>
                  <a:ext uri="{FF2B5EF4-FFF2-40B4-BE49-F238E27FC236}">
                    <a16:creationId xmlns:a16="http://schemas.microsoft.com/office/drawing/2014/main" id="{8F0B64A9-F7C0-8A4A-4C3F-A486FCD4F75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70" name="群組 9669">
              <a:extLst>
                <a:ext uri="{FF2B5EF4-FFF2-40B4-BE49-F238E27FC236}">
                  <a16:creationId xmlns:a16="http://schemas.microsoft.com/office/drawing/2014/main" id="{AD52BA64-93EC-126E-F283-668326A42665}"/>
                </a:ext>
              </a:extLst>
            </p:cNvPr>
            <p:cNvGrpSpPr/>
            <p:nvPr/>
          </p:nvGrpSpPr>
          <p:grpSpPr>
            <a:xfrm>
              <a:off x="1961686" y="249972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9822" name="矩形 9821">
                <a:extLst>
                  <a:ext uri="{FF2B5EF4-FFF2-40B4-BE49-F238E27FC236}">
                    <a16:creationId xmlns:a16="http://schemas.microsoft.com/office/drawing/2014/main" id="{5A4D7E00-45D6-524B-9B9B-EE4E4896A3C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23" name="矩形 9822">
                <a:extLst>
                  <a:ext uri="{FF2B5EF4-FFF2-40B4-BE49-F238E27FC236}">
                    <a16:creationId xmlns:a16="http://schemas.microsoft.com/office/drawing/2014/main" id="{D9629FEA-D088-FE80-1E0B-89CED62F326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24" name="矩形 9823">
                <a:extLst>
                  <a:ext uri="{FF2B5EF4-FFF2-40B4-BE49-F238E27FC236}">
                    <a16:creationId xmlns:a16="http://schemas.microsoft.com/office/drawing/2014/main" id="{DC400E55-A800-2E43-BEBE-42BC9EBD227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25" name="矩形 9824">
                <a:extLst>
                  <a:ext uri="{FF2B5EF4-FFF2-40B4-BE49-F238E27FC236}">
                    <a16:creationId xmlns:a16="http://schemas.microsoft.com/office/drawing/2014/main" id="{CB6FDE21-5C8D-9128-5FF2-266976FA69F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71" name="群組 9670">
              <a:extLst>
                <a:ext uri="{FF2B5EF4-FFF2-40B4-BE49-F238E27FC236}">
                  <a16:creationId xmlns:a16="http://schemas.microsoft.com/office/drawing/2014/main" id="{493D8590-E9BB-0260-D541-3BE7C38DCDF5}"/>
                </a:ext>
              </a:extLst>
            </p:cNvPr>
            <p:cNvGrpSpPr/>
            <p:nvPr/>
          </p:nvGrpSpPr>
          <p:grpSpPr>
            <a:xfrm>
              <a:off x="1961686" y="268096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9818" name="矩形 9817">
                <a:extLst>
                  <a:ext uri="{FF2B5EF4-FFF2-40B4-BE49-F238E27FC236}">
                    <a16:creationId xmlns:a16="http://schemas.microsoft.com/office/drawing/2014/main" id="{9ED5A64F-2D55-7B0F-A472-2636A722C9A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19" name="矩形 9818">
                <a:extLst>
                  <a:ext uri="{FF2B5EF4-FFF2-40B4-BE49-F238E27FC236}">
                    <a16:creationId xmlns:a16="http://schemas.microsoft.com/office/drawing/2014/main" id="{24A04B7E-79FE-0FEC-8F54-5A3F918B94C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20" name="矩形 9819">
                <a:extLst>
                  <a:ext uri="{FF2B5EF4-FFF2-40B4-BE49-F238E27FC236}">
                    <a16:creationId xmlns:a16="http://schemas.microsoft.com/office/drawing/2014/main" id="{582D581D-C83F-D1FC-8944-D34AAD6B13F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21" name="矩形 9820">
                <a:extLst>
                  <a:ext uri="{FF2B5EF4-FFF2-40B4-BE49-F238E27FC236}">
                    <a16:creationId xmlns:a16="http://schemas.microsoft.com/office/drawing/2014/main" id="{E1E5FD4F-DED8-93DD-A9DF-97BF4188DB6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72" name="群組 9671">
              <a:extLst>
                <a:ext uri="{FF2B5EF4-FFF2-40B4-BE49-F238E27FC236}">
                  <a16:creationId xmlns:a16="http://schemas.microsoft.com/office/drawing/2014/main" id="{DDC0DE7E-DCA7-3FA4-6732-F68DBA49965C}"/>
                </a:ext>
              </a:extLst>
            </p:cNvPr>
            <p:cNvGrpSpPr/>
            <p:nvPr/>
          </p:nvGrpSpPr>
          <p:grpSpPr>
            <a:xfrm>
              <a:off x="1961686" y="286213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9814" name="矩形 9813">
                <a:extLst>
                  <a:ext uri="{FF2B5EF4-FFF2-40B4-BE49-F238E27FC236}">
                    <a16:creationId xmlns:a16="http://schemas.microsoft.com/office/drawing/2014/main" id="{4B3A65ED-D00F-6C3A-D881-5A78B76E5A2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15" name="矩形 9814">
                <a:extLst>
                  <a:ext uri="{FF2B5EF4-FFF2-40B4-BE49-F238E27FC236}">
                    <a16:creationId xmlns:a16="http://schemas.microsoft.com/office/drawing/2014/main" id="{630D520D-EFB9-1739-972A-A07C8C788B7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16" name="矩形 9815">
                <a:extLst>
                  <a:ext uri="{FF2B5EF4-FFF2-40B4-BE49-F238E27FC236}">
                    <a16:creationId xmlns:a16="http://schemas.microsoft.com/office/drawing/2014/main" id="{F6B0765A-7E91-B469-DC7E-07C7157E6CD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17" name="矩形 9816">
                <a:extLst>
                  <a:ext uri="{FF2B5EF4-FFF2-40B4-BE49-F238E27FC236}">
                    <a16:creationId xmlns:a16="http://schemas.microsoft.com/office/drawing/2014/main" id="{C58E18EE-8136-E629-985B-D985A0F0372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73" name="群組 9672">
              <a:extLst>
                <a:ext uri="{FF2B5EF4-FFF2-40B4-BE49-F238E27FC236}">
                  <a16:creationId xmlns:a16="http://schemas.microsoft.com/office/drawing/2014/main" id="{B7285C68-A8B6-27CD-9133-D3BF512D3617}"/>
                </a:ext>
              </a:extLst>
            </p:cNvPr>
            <p:cNvGrpSpPr/>
            <p:nvPr/>
          </p:nvGrpSpPr>
          <p:grpSpPr>
            <a:xfrm>
              <a:off x="1961686" y="304337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9810" name="矩形 9809">
                <a:extLst>
                  <a:ext uri="{FF2B5EF4-FFF2-40B4-BE49-F238E27FC236}">
                    <a16:creationId xmlns:a16="http://schemas.microsoft.com/office/drawing/2014/main" id="{20E7647C-5D33-7EF5-BB6F-5D1865958FB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11" name="矩形 9810">
                <a:extLst>
                  <a:ext uri="{FF2B5EF4-FFF2-40B4-BE49-F238E27FC236}">
                    <a16:creationId xmlns:a16="http://schemas.microsoft.com/office/drawing/2014/main" id="{8B50385E-D076-78A5-7CCD-DA6D0417D679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12" name="矩形 9811">
                <a:extLst>
                  <a:ext uri="{FF2B5EF4-FFF2-40B4-BE49-F238E27FC236}">
                    <a16:creationId xmlns:a16="http://schemas.microsoft.com/office/drawing/2014/main" id="{5BC6B222-650D-3174-EDEC-13151B76FF59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13" name="矩形 9812">
                <a:extLst>
                  <a:ext uri="{FF2B5EF4-FFF2-40B4-BE49-F238E27FC236}">
                    <a16:creationId xmlns:a16="http://schemas.microsoft.com/office/drawing/2014/main" id="{2013C41F-6B3B-D88F-9638-DF60AD55E1D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74" name="群組 9673">
              <a:extLst>
                <a:ext uri="{FF2B5EF4-FFF2-40B4-BE49-F238E27FC236}">
                  <a16:creationId xmlns:a16="http://schemas.microsoft.com/office/drawing/2014/main" id="{7D6C0493-0783-775C-7B8A-CD6A39AF1B2B}"/>
                </a:ext>
              </a:extLst>
            </p:cNvPr>
            <p:cNvGrpSpPr/>
            <p:nvPr/>
          </p:nvGrpSpPr>
          <p:grpSpPr>
            <a:xfrm>
              <a:off x="1961686" y="322454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9806" name="矩形 9805">
                <a:extLst>
                  <a:ext uri="{FF2B5EF4-FFF2-40B4-BE49-F238E27FC236}">
                    <a16:creationId xmlns:a16="http://schemas.microsoft.com/office/drawing/2014/main" id="{DDFA9508-A3EB-8F20-DB87-3B0AB09E659C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07" name="矩形 9806">
                <a:extLst>
                  <a:ext uri="{FF2B5EF4-FFF2-40B4-BE49-F238E27FC236}">
                    <a16:creationId xmlns:a16="http://schemas.microsoft.com/office/drawing/2014/main" id="{FBFDC9FA-B8D5-BF40-FB74-0324C9BB81A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08" name="矩形 9807">
                <a:extLst>
                  <a:ext uri="{FF2B5EF4-FFF2-40B4-BE49-F238E27FC236}">
                    <a16:creationId xmlns:a16="http://schemas.microsoft.com/office/drawing/2014/main" id="{3F44434A-E81E-B37A-B739-35823853FF7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09" name="矩形 9808">
                <a:extLst>
                  <a:ext uri="{FF2B5EF4-FFF2-40B4-BE49-F238E27FC236}">
                    <a16:creationId xmlns:a16="http://schemas.microsoft.com/office/drawing/2014/main" id="{578F7E4A-749E-9D0D-C06E-90A691BE992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75" name="群組 9674">
              <a:extLst>
                <a:ext uri="{FF2B5EF4-FFF2-40B4-BE49-F238E27FC236}">
                  <a16:creationId xmlns:a16="http://schemas.microsoft.com/office/drawing/2014/main" id="{62D6558D-6A65-F900-5595-1175E7AECA7B}"/>
                </a:ext>
              </a:extLst>
            </p:cNvPr>
            <p:cNvGrpSpPr/>
            <p:nvPr/>
          </p:nvGrpSpPr>
          <p:grpSpPr>
            <a:xfrm>
              <a:off x="2141594" y="231855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9802" name="矩形 9801">
                <a:extLst>
                  <a:ext uri="{FF2B5EF4-FFF2-40B4-BE49-F238E27FC236}">
                    <a16:creationId xmlns:a16="http://schemas.microsoft.com/office/drawing/2014/main" id="{EA13CBD3-53F9-6666-85FE-E00FA91176B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03" name="矩形 9802">
                <a:extLst>
                  <a:ext uri="{FF2B5EF4-FFF2-40B4-BE49-F238E27FC236}">
                    <a16:creationId xmlns:a16="http://schemas.microsoft.com/office/drawing/2014/main" id="{D65BD71B-176E-CA44-2A8A-0CDD46E58C8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04" name="矩形 9803">
                <a:extLst>
                  <a:ext uri="{FF2B5EF4-FFF2-40B4-BE49-F238E27FC236}">
                    <a16:creationId xmlns:a16="http://schemas.microsoft.com/office/drawing/2014/main" id="{355EBAC0-85BD-9982-465C-0D3F072E3F5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05" name="矩形 9804">
                <a:extLst>
                  <a:ext uri="{FF2B5EF4-FFF2-40B4-BE49-F238E27FC236}">
                    <a16:creationId xmlns:a16="http://schemas.microsoft.com/office/drawing/2014/main" id="{BB950CB4-6CC2-1060-858E-3A9060A00D5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76" name="群組 9675">
              <a:extLst>
                <a:ext uri="{FF2B5EF4-FFF2-40B4-BE49-F238E27FC236}">
                  <a16:creationId xmlns:a16="http://schemas.microsoft.com/office/drawing/2014/main" id="{39F99744-D321-0A62-AAA4-97253C7626EB}"/>
                </a:ext>
              </a:extLst>
            </p:cNvPr>
            <p:cNvGrpSpPr/>
            <p:nvPr/>
          </p:nvGrpSpPr>
          <p:grpSpPr>
            <a:xfrm>
              <a:off x="2141594" y="249972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9798" name="矩形 9797">
                <a:extLst>
                  <a:ext uri="{FF2B5EF4-FFF2-40B4-BE49-F238E27FC236}">
                    <a16:creationId xmlns:a16="http://schemas.microsoft.com/office/drawing/2014/main" id="{A86DAB68-57EB-B0E4-25F5-822D2C4005B8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99" name="矩形 9798">
                <a:extLst>
                  <a:ext uri="{FF2B5EF4-FFF2-40B4-BE49-F238E27FC236}">
                    <a16:creationId xmlns:a16="http://schemas.microsoft.com/office/drawing/2014/main" id="{CB8CFF8D-F6CE-3FCB-9E3F-E32B4619376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00" name="矩形 9799">
                <a:extLst>
                  <a:ext uri="{FF2B5EF4-FFF2-40B4-BE49-F238E27FC236}">
                    <a16:creationId xmlns:a16="http://schemas.microsoft.com/office/drawing/2014/main" id="{BD78CE48-8FA8-980A-B2C1-4CB851659DF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801" name="矩形 9800">
                <a:extLst>
                  <a:ext uri="{FF2B5EF4-FFF2-40B4-BE49-F238E27FC236}">
                    <a16:creationId xmlns:a16="http://schemas.microsoft.com/office/drawing/2014/main" id="{5EBFE2F0-2D9B-8DC0-99C1-9A5912AB429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77" name="群組 9676">
              <a:extLst>
                <a:ext uri="{FF2B5EF4-FFF2-40B4-BE49-F238E27FC236}">
                  <a16:creationId xmlns:a16="http://schemas.microsoft.com/office/drawing/2014/main" id="{F7931E3C-B005-FED7-B5D8-ED70CD827163}"/>
                </a:ext>
              </a:extLst>
            </p:cNvPr>
            <p:cNvGrpSpPr/>
            <p:nvPr/>
          </p:nvGrpSpPr>
          <p:grpSpPr>
            <a:xfrm>
              <a:off x="2141594" y="268096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9794" name="矩形 9793">
                <a:extLst>
                  <a:ext uri="{FF2B5EF4-FFF2-40B4-BE49-F238E27FC236}">
                    <a16:creationId xmlns:a16="http://schemas.microsoft.com/office/drawing/2014/main" id="{2ADBAF64-895C-3F5A-92D5-E2E3A67D386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95" name="矩形 9794">
                <a:extLst>
                  <a:ext uri="{FF2B5EF4-FFF2-40B4-BE49-F238E27FC236}">
                    <a16:creationId xmlns:a16="http://schemas.microsoft.com/office/drawing/2014/main" id="{F11D6877-3DF7-E6B1-83EB-946DFE45EF6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96" name="矩形 9795">
                <a:extLst>
                  <a:ext uri="{FF2B5EF4-FFF2-40B4-BE49-F238E27FC236}">
                    <a16:creationId xmlns:a16="http://schemas.microsoft.com/office/drawing/2014/main" id="{D2DF8422-8A19-4CBE-5EDF-F585E90A443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97" name="矩形 9796">
                <a:extLst>
                  <a:ext uri="{FF2B5EF4-FFF2-40B4-BE49-F238E27FC236}">
                    <a16:creationId xmlns:a16="http://schemas.microsoft.com/office/drawing/2014/main" id="{B122B799-0781-8371-A27B-EC49ABE82C7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78" name="群組 9677">
              <a:extLst>
                <a:ext uri="{FF2B5EF4-FFF2-40B4-BE49-F238E27FC236}">
                  <a16:creationId xmlns:a16="http://schemas.microsoft.com/office/drawing/2014/main" id="{44A8188B-D236-BDBD-8E62-DCE4D5298478}"/>
                </a:ext>
              </a:extLst>
            </p:cNvPr>
            <p:cNvGrpSpPr/>
            <p:nvPr/>
          </p:nvGrpSpPr>
          <p:grpSpPr>
            <a:xfrm>
              <a:off x="2141594" y="286213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9790" name="矩形 9789">
                <a:extLst>
                  <a:ext uri="{FF2B5EF4-FFF2-40B4-BE49-F238E27FC236}">
                    <a16:creationId xmlns:a16="http://schemas.microsoft.com/office/drawing/2014/main" id="{D5DD9993-34BA-7CEF-9B39-A748452CC59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91" name="矩形 9790">
                <a:extLst>
                  <a:ext uri="{FF2B5EF4-FFF2-40B4-BE49-F238E27FC236}">
                    <a16:creationId xmlns:a16="http://schemas.microsoft.com/office/drawing/2014/main" id="{653D3FFC-70D5-7F99-ACBC-BDB0C67698F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92" name="矩形 9791">
                <a:extLst>
                  <a:ext uri="{FF2B5EF4-FFF2-40B4-BE49-F238E27FC236}">
                    <a16:creationId xmlns:a16="http://schemas.microsoft.com/office/drawing/2014/main" id="{25CC4FB9-D90B-E791-5DEC-F53D5A720EB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93" name="矩形 9792">
                <a:extLst>
                  <a:ext uri="{FF2B5EF4-FFF2-40B4-BE49-F238E27FC236}">
                    <a16:creationId xmlns:a16="http://schemas.microsoft.com/office/drawing/2014/main" id="{B17C4FF6-2546-B817-5070-000AD042E25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79" name="群組 9678">
              <a:extLst>
                <a:ext uri="{FF2B5EF4-FFF2-40B4-BE49-F238E27FC236}">
                  <a16:creationId xmlns:a16="http://schemas.microsoft.com/office/drawing/2014/main" id="{F450174D-84A7-05E3-1BA3-B35730D08768}"/>
                </a:ext>
              </a:extLst>
            </p:cNvPr>
            <p:cNvGrpSpPr/>
            <p:nvPr/>
          </p:nvGrpSpPr>
          <p:grpSpPr>
            <a:xfrm>
              <a:off x="2141594" y="304337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9786" name="矩形 9785">
                <a:extLst>
                  <a:ext uri="{FF2B5EF4-FFF2-40B4-BE49-F238E27FC236}">
                    <a16:creationId xmlns:a16="http://schemas.microsoft.com/office/drawing/2014/main" id="{CF22386F-505A-9150-C96B-40E76477423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87" name="矩形 9786">
                <a:extLst>
                  <a:ext uri="{FF2B5EF4-FFF2-40B4-BE49-F238E27FC236}">
                    <a16:creationId xmlns:a16="http://schemas.microsoft.com/office/drawing/2014/main" id="{141697E1-B590-C97E-CC92-E177F0B7146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88" name="矩形 9787">
                <a:extLst>
                  <a:ext uri="{FF2B5EF4-FFF2-40B4-BE49-F238E27FC236}">
                    <a16:creationId xmlns:a16="http://schemas.microsoft.com/office/drawing/2014/main" id="{451F94F4-1B10-215C-F972-D0E5880A192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89" name="矩形 9788">
                <a:extLst>
                  <a:ext uri="{FF2B5EF4-FFF2-40B4-BE49-F238E27FC236}">
                    <a16:creationId xmlns:a16="http://schemas.microsoft.com/office/drawing/2014/main" id="{36528CE4-F9AC-55C3-73B1-1000C95B884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80" name="群組 9679">
              <a:extLst>
                <a:ext uri="{FF2B5EF4-FFF2-40B4-BE49-F238E27FC236}">
                  <a16:creationId xmlns:a16="http://schemas.microsoft.com/office/drawing/2014/main" id="{CD479CA7-425B-50D7-B820-0E6AF99A6CA3}"/>
                </a:ext>
              </a:extLst>
            </p:cNvPr>
            <p:cNvGrpSpPr/>
            <p:nvPr/>
          </p:nvGrpSpPr>
          <p:grpSpPr>
            <a:xfrm>
              <a:off x="2141594" y="322454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9782" name="矩形 9781">
                <a:extLst>
                  <a:ext uri="{FF2B5EF4-FFF2-40B4-BE49-F238E27FC236}">
                    <a16:creationId xmlns:a16="http://schemas.microsoft.com/office/drawing/2014/main" id="{990CC676-C42A-D164-194D-881ACFC9C523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83" name="矩形 9782">
                <a:extLst>
                  <a:ext uri="{FF2B5EF4-FFF2-40B4-BE49-F238E27FC236}">
                    <a16:creationId xmlns:a16="http://schemas.microsoft.com/office/drawing/2014/main" id="{D0CCB496-82C7-07E6-FCEE-38FE7370BBA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84" name="矩形 9783">
                <a:extLst>
                  <a:ext uri="{FF2B5EF4-FFF2-40B4-BE49-F238E27FC236}">
                    <a16:creationId xmlns:a16="http://schemas.microsoft.com/office/drawing/2014/main" id="{34D146C3-2C75-C58D-E6DC-7D5BD8C289E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85" name="矩形 9784">
                <a:extLst>
                  <a:ext uri="{FF2B5EF4-FFF2-40B4-BE49-F238E27FC236}">
                    <a16:creationId xmlns:a16="http://schemas.microsoft.com/office/drawing/2014/main" id="{8A2C0E5A-6D18-FC79-CF1B-2D2415C2181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81" name="群組 9680">
              <a:extLst>
                <a:ext uri="{FF2B5EF4-FFF2-40B4-BE49-F238E27FC236}">
                  <a16:creationId xmlns:a16="http://schemas.microsoft.com/office/drawing/2014/main" id="{19498023-3662-1017-0736-301768266B90}"/>
                </a:ext>
              </a:extLst>
            </p:cNvPr>
            <p:cNvGrpSpPr/>
            <p:nvPr/>
          </p:nvGrpSpPr>
          <p:grpSpPr>
            <a:xfrm>
              <a:off x="2321502" y="231855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9778" name="矩形 9777">
                <a:extLst>
                  <a:ext uri="{FF2B5EF4-FFF2-40B4-BE49-F238E27FC236}">
                    <a16:creationId xmlns:a16="http://schemas.microsoft.com/office/drawing/2014/main" id="{D2B2E0EF-384F-E14B-481B-948B81A2B47E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79" name="矩形 9778">
                <a:extLst>
                  <a:ext uri="{FF2B5EF4-FFF2-40B4-BE49-F238E27FC236}">
                    <a16:creationId xmlns:a16="http://schemas.microsoft.com/office/drawing/2014/main" id="{29E2E2BA-1702-C997-F251-354623C5EAF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80" name="矩形 9779">
                <a:extLst>
                  <a:ext uri="{FF2B5EF4-FFF2-40B4-BE49-F238E27FC236}">
                    <a16:creationId xmlns:a16="http://schemas.microsoft.com/office/drawing/2014/main" id="{20F0365E-D5CA-094B-EE77-9AA6922BD75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81" name="矩形 9780">
                <a:extLst>
                  <a:ext uri="{FF2B5EF4-FFF2-40B4-BE49-F238E27FC236}">
                    <a16:creationId xmlns:a16="http://schemas.microsoft.com/office/drawing/2014/main" id="{F72CA20D-B32E-0C75-BA2F-D066DD27A35D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82" name="群組 9681">
              <a:extLst>
                <a:ext uri="{FF2B5EF4-FFF2-40B4-BE49-F238E27FC236}">
                  <a16:creationId xmlns:a16="http://schemas.microsoft.com/office/drawing/2014/main" id="{E6675E00-3F89-6A70-0592-616334F6CF5D}"/>
                </a:ext>
              </a:extLst>
            </p:cNvPr>
            <p:cNvGrpSpPr/>
            <p:nvPr/>
          </p:nvGrpSpPr>
          <p:grpSpPr>
            <a:xfrm>
              <a:off x="2321502" y="249972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9774" name="矩形 9773">
                <a:extLst>
                  <a:ext uri="{FF2B5EF4-FFF2-40B4-BE49-F238E27FC236}">
                    <a16:creationId xmlns:a16="http://schemas.microsoft.com/office/drawing/2014/main" id="{111E328E-A6BE-6EB5-083B-E31E28E7355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75" name="矩形 9774">
                <a:extLst>
                  <a:ext uri="{FF2B5EF4-FFF2-40B4-BE49-F238E27FC236}">
                    <a16:creationId xmlns:a16="http://schemas.microsoft.com/office/drawing/2014/main" id="{32F33771-ADEB-C69D-860B-C1DBB412A0C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76" name="矩形 9775">
                <a:extLst>
                  <a:ext uri="{FF2B5EF4-FFF2-40B4-BE49-F238E27FC236}">
                    <a16:creationId xmlns:a16="http://schemas.microsoft.com/office/drawing/2014/main" id="{1935CB37-0F1B-161B-D3A8-288775FAAF8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77" name="矩形 9776">
                <a:extLst>
                  <a:ext uri="{FF2B5EF4-FFF2-40B4-BE49-F238E27FC236}">
                    <a16:creationId xmlns:a16="http://schemas.microsoft.com/office/drawing/2014/main" id="{EDB5DCE5-820E-C2A6-2BBD-6C7E24F8D3D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83" name="群組 9682">
              <a:extLst>
                <a:ext uri="{FF2B5EF4-FFF2-40B4-BE49-F238E27FC236}">
                  <a16:creationId xmlns:a16="http://schemas.microsoft.com/office/drawing/2014/main" id="{1BB5A606-3097-1DA9-629E-DF91F7681C2C}"/>
                </a:ext>
              </a:extLst>
            </p:cNvPr>
            <p:cNvGrpSpPr/>
            <p:nvPr/>
          </p:nvGrpSpPr>
          <p:grpSpPr>
            <a:xfrm>
              <a:off x="2321502" y="268096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9770" name="矩形 9769">
                <a:extLst>
                  <a:ext uri="{FF2B5EF4-FFF2-40B4-BE49-F238E27FC236}">
                    <a16:creationId xmlns:a16="http://schemas.microsoft.com/office/drawing/2014/main" id="{3B76D929-1827-9D17-1704-DD6B2ED0015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71" name="矩形 9770">
                <a:extLst>
                  <a:ext uri="{FF2B5EF4-FFF2-40B4-BE49-F238E27FC236}">
                    <a16:creationId xmlns:a16="http://schemas.microsoft.com/office/drawing/2014/main" id="{18A38ABA-2AF1-7BDC-2EFC-F35287F5B2D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72" name="矩形 9771">
                <a:extLst>
                  <a:ext uri="{FF2B5EF4-FFF2-40B4-BE49-F238E27FC236}">
                    <a16:creationId xmlns:a16="http://schemas.microsoft.com/office/drawing/2014/main" id="{A2884B3F-C3BB-793A-43F3-8C9FFCE995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73" name="矩形 9772">
                <a:extLst>
                  <a:ext uri="{FF2B5EF4-FFF2-40B4-BE49-F238E27FC236}">
                    <a16:creationId xmlns:a16="http://schemas.microsoft.com/office/drawing/2014/main" id="{3B8EBB09-9FDE-02DF-A8FA-A070FB2D6E0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84" name="群組 9683">
              <a:extLst>
                <a:ext uri="{FF2B5EF4-FFF2-40B4-BE49-F238E27FC236}">
                  <a16:creationId xmlns:a16="http://schemas.microsoft.com/office/drawing/2014/main" id="{724D2B69-37CC-045B-7B76-D3ED8A957427}"/>
                </a:ext>
              </a:extLst>
            </p:cNvPr>
            <p:cNvGrpSpPr/>
            <p:nvPr/>
          </p:nvGrpSpPr>
          <p:grpSpPr>
            <a:xfrm>
              <a:off x="2321502" y="286213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9766" name="矩形 9765">
                <a:extLst>
                  <a:ext uri="{FF2B5EF4-FFF2-40B4-BE49-F238E27FC236}">
                    <a16:creationId xmlns:a16="http://schemas.microsoft.com/office/drawing/2014/main" id="{8C476291-CF31-A4D9-CB07-5D5669BDEFC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67" name="矩形 9766">
                <a:extLst>
                  <a:ext uri="{FF2B5EF4-FFF2-40B4-BE49-F238E27FC236}">
                    <a16:creationId xmlns:a16="http://schemas.microsoft.com/office/drawing/2014/main" id="{7D2D6192-1A59-BB90-D8C9-26E0A490E41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68" name="矩形 9767">
                <a:extLst>
                  <a:ext uri="{FF2B5EF4-FFF2-40B4-BE49-F238E27FC236}">
                    <a16:creationId xmlns:a16="http://schemas.microsoft.com/office/drawing/2014/main" id="{50A1A953-3259-47D6-2214-FCC3D033263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69" name="矩形 9768">
                <a:extLst>
                  <a:ext uri="{FF2B5EF4-FFF2-40B4-BE49-F238E27FC236}">
                    <a16:creationId xmlns:a16="http://schemas.microsoft.com/office/drawing/2014/main" id="{DAB174A5-39B7-A0FC-C4A8-338649EF726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85" name="群組 9684">
              <a:extLst>
                <a:ext uri="{FF2B5EF4-FFF2-40B4-BE49-F238E27FC236}">
                  <a16:creationId xmlns:a16="http://schemas.microsoft.com/office/drawing/2014/main" id="{61BAB232-11B0-3F1C-975F-4D9B2DC84173}"/>
                </a:ext>
              </a:extLst>
            </p:cNvPr>
            <p:cNvGrpSpPr/>
            <p:nvPr/>
          </p:nvGrpSpPr>
          <p:grpSpPr>
            <a:xfrm>
              <a:off x="2321502" y="3043375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9762" name="矩形 9761">
                <a:extLst>
                  <a:ext uri="{FF2B5EF4-FFF2-40B4-BE49-F238E27FC236}">
                    <a16:creationId xmlns:a16="http://schemas.microsoft.com/office/drawing/2014/main" id="{3EDF77CB-DD32-476C-B042-282DE06BDD9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63" name="矩形 9762">
                <a:extLst>
                  <a:ext uri="{FF2B5EF4-FFF2-40B4-BE49-F238E27FC236}">
                    <a16:creationId xmlns:a16="http://schemas.microsoft.com/office/drawing/2014/main" id="{8980DF14-F44C-BE74-FD99-17354B80BF5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64" name="矩形 9763">
                <a:extLst>
                  <a:ext uri="{FF2B5EF4-FFF2-40B4-BE49-F238E27FC236}">
                    <a16:creationId xmlns:a16="http://schemas.microsoft.com/office/drawing/2014/main" id="{C11EBCA9-53BF-ED37-F584-0EE9079BD5F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65" name="矩形 9764">
                <a:extLst>
                  <a:ext uri="{FF2B5EF4-FFF2-40B4-BE49-F238E27FC236}">
                    <a16:creationId xmlns:a16="http://schemas.microsoft.com/office/drawing/2014/main" id="{336CEEA1-AC22-AA82-4616-5AB7DD7E8398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86" name="群組 9685">
              <a:extLst>
                <a:ext uri="{FF2B5EF4-FFF2-40B4-BE49-F238E27FC236}">
                  <a16:creationId xmlns:a16="http://schemas.microsoft.com/office/drawing/2014/main" id="{274CEB6F-4217-28AF-AEB5-B23D37C080B0}"/>
                </a:ext>
              </a:extLst>
            </p:cNvPr>
            <p:cNvGrpSpPr/>
            <p:nvPr/>
          </p:nvGrpSpPr>
          <p:grpSpPr>
            <a:xfrm>
              <a:off x="2321502" y="3224540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9758" name="矩形 9757">
                <a:extLst>
                  <a:ext uri="{FF2B5EF4-FFF2-40B4-BE49-F238E27FC236}">
                    <a16:creationId xmlns:a16="http://schemas.microsoft.com/office/drawing/2014/main" id="{3D51042A-5930-E7EF-47EB-EDBE210CDA3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59" name="矩形 9758">
                <a:extLst>
                  <a:ext uri="{FF2B5EF4-FFF2-40B4-BE49-F238E27FC236}">
                    <a16:creationId xmlns:a16="http://schemas.microsoft.com/office/drawing/2014/main" id="{F69442E9-22A7-DE38-9E9D-32897D17CC6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60" name="矩形 9759">
                <a:extLst>
                  <a:ext uri="{FF2B5EF4-FFF2-40B4-BE49-F238E27FC236}">
                    <a16:creationId xmlns:a16="http://schemas.microsoft.com/office/drawing/2014/main" id="{19833FE7-888F-4539-196D-1E33D3CAFB6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61" name="矩形 9760">
                <a:extLst>
                  <a:ext uri="{FF2B5EF4-FFF2-40B4-BE49-F238E27FC236}">
                    <a16:creationId xmlns:a16="http://schemas.microsoft.com/office/drawing/2014/main" id="{51DD5153-6C02-EA7B-3BA5-4D86B16ECA6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87" name="群組 9686">
              <a:extLst>
                <a:ext uri="{FF2B5EF4-FFF2-40B4-BE49-F238E27FC236}">
                  <a16:creationId xmlns:a16="http://schemas.microsoft.com/office/drawing/2014/main" id="{FF58312A-FC70-BC75-5340-F4E3467BA9C9}"/>
                </a:ext>
              </a:extLst>
            </p:cNvPr>
            <p:cNvGrpSpPr/>
            <p:nvPr/>
          </p:nvGrpSpPr>
          <p:grpSpPr>
            <a:xfrm>
              <a:off x="1780625" y="2318555"/>
              <a:ext cx="181165" cy="1449481"/>
              <a:chOff x="1780625" y="2318555"/>
              <a:chExt cx="181165" cy="1449481"/>
            </a:xfrm>
            <a:grpFill/>
          </p:grpSpPr>
          <p:grpSp>
            <p:nvGrpSpPr>
              <p:cNvPr id="9718" name="群組 9717">
                <a:extLst>
                  <a:ext uri="{FF2B5EF4-FFF2-40B4-BE49-F238E27FC236}">
                    <a16:creationId xmlns:a16="http://schemas.microsoft.com/office/drawing/2014/main" id="{48232C7E-9DB6-F35C-D9F9-0E36A60BB849}"/>
                  </a:ext>
                </a:extLst>
              </p:cNvPr>
              <p:cNvGrpSpPr/>
              <p:nvPr/>
            </p:nvGrpSpPr>
            <p:grpSpPr>
              <a:xfrm>
                <a:off x="1780625" y="231855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9754" name="矩形 9753">
                  <a:extLst>
                    <a:ext uri="{FF2B5EF4-FFF2-40B4-BE49-F238E27FC236}">
                      <a16:creationId xmlns:a16="http://schemas.microsoft.com/office/drawing/2014/main" id="{104B7E05-DB89-8C21-FB56-67D3835D251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55" name="矩形 9754">
                  <a:extLst>
                    <a:ext uri="{FF2B5EF4-FFF2-40B4-BE49-F238E27FC236}">
                      <a16:creationId xmlns:a16="http://schemas.microsoft.com/office/drawing/2014/main" id="{FE952844-5930-76BB-6EA9-9C056B23D57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56" name="矩形 9755">
                  <a:extLst>
                    <a:ext uri="{FF2B5EF4-FFF2-40B4-BE49-F238E27FC236}">
                      <a16:creationId xmlns:a16="http://schemas.microsoft.com/office/drawing/2014/main" id="{0CC1D955-E8B0-C987-EC04-BE7A52B44BB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57" name="矩形 9756">
                  <a:extLst>
                    <a:ext uri="{FF2B5EF4-FFF2-40B4-BE49-F238E27FC236}">
                      <a16:creationId xmlns:a16="http://schemas.microsoft.com/office/drawing/2014/main" id="{F0AC4816-5FBB-D4C6-4C3C-4053A2D195E4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9719" name="群組 9718">
                <a:extLst>
                  <a:ext uri="{FF2B5EF4-FFF2-40B4-BE49-F238E27FC236}">
                    <a16:creationId xmlns:a16="http://schemas.microsoft.com/office/drawing/2014/main" id="{5211A12F-6EFB-2DE2-1561-49A72311997C}"/>
                  </a:ext>
                </a:extLst>
              </p:cNvPr>
              <p:cNvGrpSpPr/>
              <p:nvPr/>
            </p:nvGrpSpPr>
            <p:grpSpPr>
              <a:xfrm>
                <a:off x="1780625" y="249972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9750" name="矩形 9749">
                  <a:extLst>
                    <a:ext uri="{FF2B5EF4-FFF2-40B4-BE49-F238E27FC236}">
                      <a16:creationId xmlns:a16="http://schemas.microsoft.com/office/drawing/2014/main" id="{DC2CC8F7-81AD-0ADA-CA3D-E702E49BE99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51" name="矩形 9750">
                  <a:extLst>
                    <a:ext uri="{FF2B5EF4-FFF2-40B4-BE49-F238E27FC236}">
                      <a16:creationId xmlns:a16="http://schemas.microsoft.com/office/drawing/2014/main" id="{F7B1A670-2384-F176-87DE-AF7F9B4E577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52" name="矩形 9751">
                  <a:extLst>
                    <a:ext uri="{FF2B5EF4-FFF2-40B4-BE49-F238E27FC236}">
                      <a16:creationId xmlns:a16="http://schemas.microsoft.com/office/drawing/2014/main" id="{1923A1D9-B926-5D21-92B5-E3E6CB3C192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53" name="矩形 9752">
                  <a:extLst>
                    <a:ext uri="{FF2B5EF4-FFF2-40B4-BE49-F238E27FC236}">
                      <a16:creationId xmlns:a16="http://schemas.microsoft.com/office/drawing/2014/main" id="{11F5F602-6CEC-63B3-0171-665E3326591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9720" name="群組 9719">
                <a:extLst>
                  <a:ext uri="{FF2B5EF4-FFF2-40B4-BE49-F238E27FC236}">
                    <a16:creationId xmlns:a16="http://schemas.microsoft.com/office/drawing/2014/main" id="{2E8CE27C-A624-6B07-0E9A-BAC2CF395268}"/>
                  </a:ext>
                </a:extLst>
              </p:cNvPr>
              <p:cNvGrpSpPr/>
              <p:nvPr/>
            </p:nvGrpSpPr>
            <p:grpSpPr>
              <a:xfrm>
                <a:off x="1780625" y="268096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9746" name="矩形 9745">
                  <a:extLst>
                    <a:ext uri="{FF2B5EF4-FFF2-40B4-BE49-F238E27FC236}">
                      <a16:creationId xmlns:a16="http://schemas.microsoft.com/office/drawing/2014/main" id="{71C9A625-378D-CBA6-65E1-EECD92470D8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47" name="矩形 9746">
                  <a:extLst>
                    <a:ext uri="{FF2B5EF4-FFF2-40B4-BE49-F238E27FC236}">
                      <a16:creationId xmlns:a16="http://schemas.microsoft.com/office/drawing/2014/main" id="{29C82048-ADFC-4700-3885-EC4A2057AF9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48" name="矩形 9747">
                  <a:extLst>
                    <a:ext uri="{FF2B5EF4-FFF2-40B4-BE49-F238E27FC236}">
                      <a16:creationId xmlns:a16="http://schemas.microsoft.com/office/drawing/2014/main" id="{EE0A2116-F757-63DF-2E55-D6115CD0DCE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49" name="矩形 9748">
                  <a:extLst>
                    <a:ext uri="{FF2B5EF4-FFF2-40B4-BE49-F238E27FC236}">
                      <a16:creationId xmlns:a16="http://schemas.microsoft.com/office/drawing/2014/main" id="{34974CA1-2BC9-F2DF-17A5-CD69613A8A3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9721" name="群組 9720">
                <a:extLst>
                  <a:ext uri="{FF2B5EF4-FFF2-40B4-BE49-F238E27FC236}">
                    <a16:creationId xmlns:a16="http://schemas.microsoft.com/office/drawing/2014/main" id="{80E1F447-A80B-AB87-AD65-00DA1F5FC4DF}"/>
                  </a:ext>
                </a:extLst>
              </p:cNvPr>
              <p:cNvGrpSpPr/>
              <p:nvPr/>
            </p:nvGrpSpPr>
            <p:grpSpPr>
              <a:xfrm>
                <a:off x="1780625" y="286213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9742" name="矩形 9741">
                  <a:extLst>
                    <a:ext uri="{FF2B5EF4-FFF2-40B4-BE49-F238E27FC236}">
                      <a16:creationId xmlns:a16="http://schemas.microsoft.com/office/drawing/2014/main" id="{1BDBFC0E-1862-2B10-27CA-78B09C9CB54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43" name="矩形 9742">
                  <a:extLst>
                    <a:ext uri="{FF2B5EF4-FFF2-40B4-BE49-F238E27FC236}">
                      <a16:creationId xmlns:a16="http://schemas.microsoft.com/office/drawing/2014/main" id="{1837C14E-F4BD-A25E-DF4A-89F4F466FAA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44" name="矩形 9743">
                  <a:extLst>
                    <a:ext uri="{FF2B5EF4-FFF2-40B4-BE49-F238E27FC236}">
                      <a16:creationId xmlns:a16="http://schemas.microsoft.com/office/drawing/2014/main" id="{5F6EAFB9-2808-2512-FA08-9B9A969B4B4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45" name="矩形 9744">
                  <a:extLst>
                    <a:ext uri="{FF2B5EF4-FFF2-40B4-BE49-F238E27FC236}">
                      <a16:creationId xmlns:a16="http://schemas.microsoft.com/office/drawing/2014/main" id="{3EB46B19-0E22-9FE7-BF2E-BF1D0E7A9F5E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9722" name="群組 9721">
                <a:extLst>
                  <a:ext uri="{FF2B5EF4-FFF2-40B4-BE49-F238E27FC236}">
                    <a16:creationId xmlns:a16="http://schemas.microsoft.com/office/drawing/2014/main" id="{7ABEF49A-3FC4-59F3-60E1-C122B8750774}"/>
                  </a:ext>
                </a:extLst>
              </p:cNvPr>
              <p:cNvGrpSpPr/>
              <p:nvPr/>
            </p:nvGrpSpPr>
            <p:grpSpPr>
              <a:xfrm>
                <a:off x="1780625" y="3043375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9738" name="矩形 9737">
                  <a:extLst>
                    <a:ext uri="{FF2B5EF4-FFF2-40B4-BE49-F238E27FC236}">
                      <a16:creationId xmlns:a16="http://schemas.microsoft.com/office/drawing/2014/main" id="{6CD05558-680B-FA78-4DB7-20340F35C4D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39" name="矩形 9738">
                  <a:extLst>
                    <a:ext uri="{FF2B5EF4-FFF2-40B4-BE49-F238E27FC236}">
                      <a16:creationId xmlns:a16="http://schemas.microsoft.com/office/drawing/2014/main" id="{BE6C8DF7-5059-C58E-203B-E38F6886EE0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40" name="矩形 9739">
                  <a:extLst>
                    <a:ext uri="{FF2B5EF4-FFF2-40B4-BE49-F238E27FC236}">
                      <a16:creationId xmlns:a16="http://schemas.microsoft.com/office/drawing/2014/main" id="{2785C0E9-00D7-4868-1088-93EE237176D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41" name="矩形 9740">
                  <a:extLst>
                    <a:ext uri="{FF2B5EF4-FFF2-40B4-BE49-F238E27FC236}">
                      <a16:creationId xmlns:a16="http://schemas.microsoft.com/office/drawing/2014/main" id="{E55E4456-390B-5B6E-328D-66B43A3E178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9723" name="群組 9722">
                <a:extLst>
                  <a:ext uri="{FF2B5EF4-FFF2-40B4-BE49-F238E27FC236}">
                    <a16:creationId xmlns:a16="http://schemas.microsoft.com/office/drawing/2014/main" id="{A923F742-A9B3-E484-DE8A-A5861879CF8B}"/>
                  </a:ext>
                </a:extLst>
              </p:cNvPr>
              <p:cNvGrpSpPr/>
              <p:nvPr/>
            </p:nvGrpSpPr>
            <p:grpSpPr>
              <a:xfrm>
                <a:off x="1780625" y="3224540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9734" name="矩形 9733">
                  <a:extLst>
                    <a:ext uri="{FF2B5EF4-FFF2-40B4-BE49-F238E27FC236}">
                      <a16:creationId xmlns:a16="http://schemas.microsoft.com/office/drawing/2014/main" id="{1C2DB825-3E3B-30FA-2501-2C4039AFDAA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35" name="矩形 9734">
                  <a:extLst>
                    <a:ext uri="{FF2B5EF4-FFF2-40B4-BE49-F238E27FC236}">
                      <a16:creationId xmlns:a16="http://schemas.microsoft.com/office/drawing/2014/main" id="{93E81D65-0BF1-B944-EBE2-219FE6C59C1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36" name="矩形 9735">
                  <a:extLst>
                    <a:ext uri="{FF2B5EF4-FFF2-40B4-BE49-F238E27FC236}">
                      <a16:creationId xmlns:a16="http://schemas.microsoft.com/office/drawing/2014/main" id="{01C48767-7E1E-42EF-363C-7A919598C62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37" name="矩形 9736">
                  <a:extLst>
                    <a:ext uri="{FF2B5EF4-FFF2-40B4-BE49-F238E27FC236}">
                      <a16:creationId xmlns:a16="http://schemas.microsoft.com/office/drawing/2014/main" id="{0FAE7782-4C38-1179-7DAC-AFEF27966EF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9724" name="群組 9723">
                <a:extLst>
                  <a:ext uri="{FF2B5EF4-FFF2-40B4-BE49-F238E27FC236}">
                    <a16:creationId xmlns:a16="http://schemas.microsoft.com/office/drawing/2014/main" id="{0906ACC2-449A-9FDA-8697-EDC99B467342}"/>
                  </a:ext>
                </a:extLst>
              </p:cNvPr>
              <p:cNvGrpSpPr/>
              <p:nvPr/>
            </p:nvGrpSpPr>
            <p:grpSpPr>
              <a:xfrm>
                <a:off x="1780625" y="3405706"/>
                <a:ext cx="181165" cy="181165"/>
                <a:chOff x="2316942" y="3142211"/>
                <a:chExt cx="332508" cy="332508"/>
              </a:xfrm>
              <a:grpFill/>
            </p:grpSpPr>
            <p:sp>
              <p:nvSpPr>
                <p:cNvPr id="9730" name="矩形 9729">
                  <a:extLst>
                    <a:ext uri="{FF2B5EF4-FFF2-40B4-BE49-F238E27FC236}">
                      <a16:creationId xmlns:a16="http://schemas.microsoft.com/office/drawing/2014/main" id="{A647EDE2-945F-7BE8-8CFB-15BB4BC0B25F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31" name="矩形 9730">
                  <a:extLst>
                    <a:ext uri="{FF2B5EF4-FFF2-40B4-BE49-F238E27FC236}">
                      <a16:creationId xmlns:a16="http://schemas.microsoft.com/office/drawing/2014/main" id="{FE311900-5CC5-3706-C654-92E1A455873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32" name="矩形 9731">
                  <a:extLst>
                    <a:ext uri="{FF2B5EF4-FFF2-40B4-BE49-F238E27FC236}">
                      <a16:creationId xmlns:a16="http://schemas.microsoft.com/office/drawing/2014/main" id="{A2F5B962-F974-2AC5-840F-F69F4003224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33" name="矩形 9732">
                  <a:extLst>
                    <a:ext uri="{FF2B5EF4-FFF2-40B4-BE49-F238E27FC236}">
                      <a16:creationId xmlns:a16="http://schemas.microsoft.com/office/drawing/2014/main" id="{1421D282-E73A-F5EF-947A-9D4E59B42A8B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9725" name="群組 9724">
                <a:extLst>
                  <a:ext uri="{FF2B5EF4-FFF2-40B4-BE49-F238E27FC236}">
                    <a16:creationId xmlns:a16="http://schemas.microsoft.com/office/drawing/2014/main" id="{3784ABFA-5073-4D84-23DD-E55366C8ABD5}"/>
                  </a:ext>
                </a:extLst>
              </p:cNvPr>
              <p:cNvGrpSpPr/>
              <p:nvPr/>
            </p:nvGrpSpPr>
            <p:grpSpPr>
              <a:xfrm>
                <a:off x="1780625" y="3586871"/>
                <a:ext cx="181165" cy="181165"/>
                <a:chOff x="2316942" y="3474719"/>
                <a:chExt cx="332508" cy="332508"/>
              </a:xfrm>
              <a:grpFill/>
            </p:grpSpPr>
            <p:sp>
              <p:nvSpPr>
                <p:cNvPr id="9726" name="矩形 9725">
                  <a:extLst>
                    <a:ext uri="{FF2B5EF4-FFF2-40B4-BE49-F238E27FC236}">
                      <a16:creationId xmlns:a16="http://schemas.microsoft.com/office/drawing/2014/main" id="{E5C30FDD-4D7E-E43F-2355-F269DEFFA38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27" name="矩形 9726">
                  <a:extLst>
                    <a:ext uri="{FF2B5EF4-FFF2-40B4-BE49-F238E27FC236}">
                      <a16:creationId xmlns:a16="http://schemas.microsoft.com/office/drawing/2014/main" id="{F56D3524-6885-6513-51D3-738FDA79973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28" name="矩形 9727">
                  <a:extLst>
                    <a:ext uri="{FF2B5EF4-FFF2-40B4-BE49-F238E27FC236}">
                      <a16:creationId xmlns:a16="http://schemas.microsoft.com/office/drawing/2014/main" id="{B64472B5-FE86-1421-C2B9-028758410C5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9729" name="矩形 9728">
                  <a:extLst>
                    <a:ext uri="{FF2B5EF4-FFF2-40B4-BE49-F238E27FC236}">
                      <a16:creationId xmlns:a16="http://schemas.microsoft.com/office/drawing/2014/main" id="{BBF3000E-FD03-45DC-4AE5-B58F36DB4B1A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9688" name="群組 9687">
              <a:extLst>
                <a:ext uri="{FF2B5EF4-FFF2-40B4-BE49-F238E27FC236}">
                  <a16:creationId xmlns:a16="http://schemas.microsoft.com/office/drawing/2014/main" id="{E36FE213-20A3-4928-BCA1-F5AD2AEEF94D}"/>
                </a:ext>
              </a:extLst>
            </p:cNvPr>
            <p:cNvGrpSpPr/>
            <p:nvPr/>
          </p:nvGrpSpPr>
          <p:grpSpPr>
            <a:xfrm>
              <a:off x="1961686" y="3405706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9714" name="矩形 9713">
                <a:extLst>
                  <a:ext uri="{FF2B5EF4-FFF2-40B4-BE49-F238E27FC236}">
                    <a16:creationId xmlns:a16="http://schemas.microsoft.com/office/drawing/2014/main" id="{B5EEDDE3-948F-11FF-5853-194C357F32F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15" name="矩形 9714">
                <a:extLst>
                  <a:ext uri="{FF2B5EF4-FFF2-40B4-BE49-F238E27FC236}">
                    <a16:creationId xmlns:a16="http://schemas.microsoft.com/office/drawing/2014/main" id="{D9DE3579-15D5-E7CF-6DD7-F613F3052CA2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16" name="矩形 9715">
                <a:extLst>
                  <a:ext uri="{FF2B5EF4-FFF2-40B4-BE49-F238E27FC236}">
                    <a16:creationId xmlns:a16="http://schemas.microsoft.com/office/drawing/2014/main" id="{FE3B4921-CBE6-CB1D-76C4-BD27A0A529D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17" name="矩形 9716">
                <a:extLst>
                  <a:ext uri="{FF2B5EF4-FFF2-40B4-BE49-F238E27FC236}">
                    <a16:creationId xmlns:a16="http://schemas.microsoft.com/office/drawing/2014/main" id="{B09836AD-B340-B46C-4DF4-0C1E0B820EE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89" name="群組 9688">
              <a:extLst>
                <a:ext uri="{FF2B5EF4-FFF2-40B4-BE49-F238E27FC236}">
                  <a16:creationId xmlns:a16="http://schemas.microsoft.com/office/drawing/2014/main" id="{B404EB57-8E8A-70E6-F421-DFC62E941CA8}"/>
                </a:ext>
              </a:extLst>
            </p:cNvPr>
            <p:cNvGrpSpPr/>
            <p:nvPr/>
          </p:nvGrpSpPr>
          <p:grpSpPr>
            <a:xfrm>
              <a:off x="1961686" y="3586871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9710" name="矩形 9709">
                <a:extLst>
                  <a:ext uri="{FF2B5EF4-FFF2-40B4-BE49-F238E27FC236}">
                    <a16:creationId xmlns:a16="http://schemas.microsoft.com/office/drawing/2014/main" id="{119096DF-19C9-00AD-483E-25015BDA8D3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11" name="矩形 9710">
                <a:extLst>
                  <a:ext uri="{FF2B5EF4-FFF2-40B4-BE49-F238E27FC236}">
                    <a16:creationId xmlns:a16="http://schemas.microsoft.com/office/drawing/2014/main" id="{F4218AB3-C9E3-1FED-ADE2-F8F8166A8C1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12" name="矩形 9711">
                <a:extLst>
                  <a:ext uri="{FF2B5EF4-FFF2-40B4-BE49-F238E27FC236}">
                    <a16:creationId xmlns:a16="http://schemas.microsoft.com/office/drawing/2014/main" id="{9E14D535-FB5C-1185-7CD2-D6AE35BFAAF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13" name="矩形 9712">
                <a:extLst>
                  <a:ext uri="{FF2B5EF4-FFF2-40B4-BE49-F238E27FC236}">
                    <a16:creationId xmlns:a16="http://schemas.microsoft.com/office/drawing/2014/main" id="{FFCAF4D9-7670-D190-057C-22F0E497ADE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90" name="群組 9689">
              <a:extLst>
                <a:ext uri="{FF2B5EF4-FFF2-40B4-BE49-F238E27FC236}">
                  <a16:creationId xmlns:a16="http://schemas.microsoft.com/office/drawing/2014/main" id="{64159137-0DBF-7C86-4AED-49E350083FEA}"/>
                </a:ext>
              </a:extLst>
            </p:cNvPr>
            <p:cNvGrpSpPr/>
            <p:nvPr/>
          </p:nvGrpSpPr>
          <p:grpSpPr>
            <a:xfrm>
              <a:off x="2141594" y="3405706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9706" name="矩形 9705">
                <a:extLst>
                  <a:ext uri="{FF2B5EF4-FFF2-40B4-BE49-F238E27FC236}">
                    <a16:creationId xmlns:a16="http://schemas.microsoft.com/office/drawing/2014/main" id="{ABCB0BAA-AEC1-966C-1DDE-F2B934C4D4A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07" name="矩形 9706">
                <a:extLst>
                  <a:ext uri="{FF2B5EF4-FFF2-40B4-BE49-F238E27FC236}">
                    <a16:creationId xmlns:a16="http://schemas.microsoft.com/office/drawing/2014/main" id="{B9449052-9659-D3AA-2F2A-D70D9DE8385E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08" name="矩形 9707">
                <a:extLst>
                  <a:ext uri="{FF2B5EF4-FFF2-40B4-BE49-F238E27FC236}">
                    <a16:creationId xmlns:a16="http://schemas.microsoft.com/office/drawing/2014/main" id="{B737F761-678F-8BCE-042E-DEFB7E60563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09" name="矩形 9708">
                <a:extLst>
                  <a:ext uri="{FF2B5EF4-FFF2-40B4-BE49-F238E27FC236}">
                    <a16:creationId xmlns:a16="http://schemas.microsoft.com/office/drawing/2014/main" id="{828BC17E-FD51-4E6F-7DB4-377CB9BCD357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91" name="群組 9690">
              <a:extLst>
                <a:ext uri="{FF2B5EF4-FFF2-40B4-BE49-F238E27FC236}">
                  <a16:creationId xmlns:a16="http://schemas.microsoft.com/office/drawing/2014/main" id="{B7F2F3F9-3961-7354-9F6A-49DEE7564458}"/>
                </a:ext>
              </a:extLst>
            </p:cNvPr>
            <p:cNvGrpSpPr/>
            <p:nvPr/>
          </p:nvGrpSpPr>
          <p:grpSpPr>
            <a:xfrm>
              <a:off x="2141594" y="3586871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9702" name="矩形 9701">
                <a:extLst>
                  <a:ext uri="{FF2B5EF4-FFF2-40B4-BE49-F238E27FC236}">
                    <a16:creationId xmlns:a16="http://schemas.microsoft.com/office/drawing/2014/main" id="{F3225758-8344-1215-A2AF-1A9841D713F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03" name="矩形 9702">
                <a:extLst>
                  <a:ext uri="{FF2B5EF4-FFF2-40B4-BE49-F238E27FC236}">
                    <a16:creationId xmlns:a16="http://schemas.microsoft.com/office/drawing/2014/main" id="{3134296D-89E8-F278-783B-0E33D33B4963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04" name="矩形 9703">
                <a:extLst>
                  <a:ext uri="{FF2B5EF4-FFF2-40B4-BE49-F238E27FC236}">
                    <a16:creationId xmlns:a16="http://schemas.microsoft.com/office/drawing/2014/main" id="{E78CC1FC-1E94-F5C5-27F2-A4C90359E02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05" name="矩形 9704">
                <a:extLst>
                  <a:ext uri="{FF2B5EF4-FFF2-40B4-BE49-F238E27FC236}">
                    <a16:creationId xmlns:a16="http://schemas.microsoft.com/office/drawing/2014/main" id="{3AEB3008-40C6-F7EE-4F71-0F78E2A764E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92" name="群組 9691">
              <a:extLst>
                <a:ext uri="{FF2B5EF4-FFF2-40B4-BE49-F238E27FC236}">
                  <a16:creationId xmlns:a16="http://schemas.microsoft.com/office/drawing/2014/main" id="{BAAE30CC-64F5-7071-1F84-4FE0E1F28531}"/>
                </a:ext>
              </a:extLst>
            </p:cNvPr>
            <p:cNvGrpSpPr/>
            <p:nvPr/>
          </p:nvGrpSpPr>
          <p:grpSpPr>
            <a:xfrm>
              <a:off x="2321502" y="3405706"/>
              <a:ext cx="181165" cy="181165"/>
              <a:chOff x="2316942" y="3142211"/>
              <a:chExt cx="332508" cy="332508"/>
            </a:xfrm>
            <a:grpFill/>
          </p:grpSpPr>
          <p:sp>
            <p:nvSpPr>
              <p:cNvPr id="9698" name="矩形 9697">
                <a:extLst>
                  <a:ext uri="{FF2B5EF4-FFF2-40B4-BE49-F238E27FC236}">
                    <a16:creationId xmlns:a16="http://schemas.microsoft.com/office/drawing/2014/main" id="{B58E1BC9-4E4F-0E33-1019-3E30ADA373C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99" name="矩形 9698">
                <a:extLst>
                  <a:ext uri="{FF2B5EF4-FFF2-40B4-BE49-F238E27FC236}">
                    <a16:creationId xmlns:a16="http://schemas.microsoft.com/office/drawing/2014/main" id="{F525CD6A-034D-4650-81CF-0A1695CE560E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00" name="矩形 9699">
                <a:extLst>
                  <a:ext uri="{FF2B5EF4-FFF2-40B4-BE49-F238E27FC236}">
                    <a16:creationId xmlns:a16="http://schemas.microsoft.com/office/drawing/2014/main" id="{0FD83469-840A-F8E7-2184-BD59DA128E72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701" name="矩形 9700">
                <a:extLst>
                  <a:ext uri="{FF2B5EF4-FFF2-40B4-BE49-F238E27FC236}">
                    <a16:creationId xmlns:a16="http://schemas.microsoft.com/office/drawing/2014/main" id="{E072D959-19E3-1424-477C-90C20B8C8F8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9693" name="群組 9692">
              <a:extLst>
                <a:ext uri="{FF2B5EF4-FFF2-40B4-BE49-F238E27FC236}">
                  <a16:creationId xmlns:a16="http://schemas.microsoft.com/office/drawing/2014/main" id="{97781B9F-D8F8-735C-132C-1AF67B04CE1C}"/>
                </a:ext>
              </a:extLst>
            </p:cNvPr>
            <p:cNvGrpSpPr/>
            <p:nvPr/>
          </p:nvGrpSpPr>
          <p:grpSpPr>
            <a:xfrm>
              <a:off x="2321502" y="3586871"/>
              <a:ext cx="181165" cy="181165"/>
              <a:chOff x="2316942" y="3474719"/>
              <a:chExt cx="332508" cy="332508"/>
            </a:xfrm>
            <a:grpFill/>
          </p:grpSpPr>
          <p:sp>
            <p:nvSpPr>
              <p:cNvPr id="9694" name="矩形 9693">
                <a:extLst>
                  <a:ext uri="{FF2B5EF4-FFF2-40B4-BE49-F238E27FC236}">
                    <a16:creationId xmlns:a16="http://schemas.microsoft.com/office/drawing/2014/main" id="{8903D07F-413D-CEA5-A6E1-133FE142F34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95" name="矩形 9694">
                <a:extLst>
                  <a:ext uri="{FF2B5EF4-FFF2-40B4-BE49-F238E27FC236}">
                    <a16:creationId xmlns:a16="http://schemas.microsoft.com/office/drawing/2014/main" id="{54EDAF5B-C86C-6437-E05C-5B3BF140492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96" name="矩形 9695">
                <a:extLst>
                  <a:ext uri="{FF2B5EF4-FFF2-40B4-BE49-F238E27FC236}">
                    <a16:creationId xmlns:a16="http://schemas.microsoft.com/office/drawing/2014/main" id="{0FEE7CF3-0974-3404-4FBD-E0C867FE36A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697" name="矩形 9696">
                <a:extLst>
                  <a:ext uri="{FF2B5EF4-FFF2-40B4-BE49-F238E27FC236}">
                    <a16:creationId xmlns:a16="http://schemas.microsoft.com/office/drawing/2014/main" id="{3353F2AE-D7E0-2C99-7B2B-637E582D3F1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14581" name="Google Shape;226;g2e08dfcfc38_0_24">
            <a:extLst>
              <a:ext uri="{FF2B5EF4-FFF2-40B4-BE49-F238E27FC236}">
                <a16:creationId xmlns:a16="http://schemas.microsoft.com/office/drawing/2014/main" id="{C43E51B8-0683-F817-E683-C3F38FF6A4FB}"/>
              </a:ext>
            </a:extLst>
          </p:cNvPr>
          <p:cNvSpPr txBox="1">
            <a:spLocks/>
          </p:cNvSpPr>
          <p:nvPr/>
        </p:nvSpPr>
        <p:spPr>
          <a:xfrm>
            <a:off x="2963091" y="4046417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4582" name="Google Shape;226;g2e08dfcfc38_0_24">
            <a:extLst>
              <a:ext uri="{FF2B5EF4-FFF2-40B4-BE49-F238E27FC236}">
                <a16:creationId xmlns:a16="http://schemas.microsoft.com/office/drawing/2014/main" id="{B96D8821-E23F-B9C4-EC81-955C23EF378A}"/>
              </a:ext>
            </a:extLst>
          </p:cNvPr>
          <p:cNvSpPr txBox="1">
            <a:spLocks/>
          </p:cNvSpPr>
          <p:nvPr/>
        </p:nvSpPr>
        <p:spPr>
          <a:xfrm>
            <a:off x="3750228" y="4046417"/>
            <a:ext cx="626870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sp>
        <p:nvSpPr>
          <p:cNvPr id="14583" name="Google Shape;226;g2e08dfcfc38_0_24">
            <a:extLst>
              <a:ext uri="{FF2B5EF4-FFF2-40B4-BE49-F238E27FC236}">
                <a16:creationId xmlns:a16="http://schemas.microsoft.com/office/drawing/2014/main" id="{DD42B323-39AF-B04B-BD61-AC6A414DFAA4}"/>
              </a:ext>
            </a:extLst>
          </p:cNvPr>
          <p:cNvSpPr txBox="1">
            <a:spLocks/>
          </p:cNvSpPr>
          <p:nvPr/>
        </p:nvSpPr>
        <p:spPr>
          <a:xfrm>
            <a:off x="6073315" y="4046417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4584" name="Google Shape;226;g2e08dfcfc38_0_24">
            <a:extLst>
              <a:ext uri="{FF2B5EF4-FFF2-40B4-BE49-F238E27FC236}">
                <a16:creationId xmlns:a16="http://schemas.microsoft.com/office/drawing/2014/main" id="{05ECC982-D7D0-A6C1-F9DE-7D83703A96A4}"/>
              </a:ext>
            </a:extLst>
          </p:cNvPr>
          <p:cNvSpPr txBox="1">
            <a:spLocks/>
          </p:cNvSpPr>
          <p:nvPr/>
        </p:nvSpPr>
        <p:spPr>
          <a:xfrm>
            <a:off x="6948544" y="4046417"/>
            <a:ext cx="45068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sp>
        <p:nvSpPr>
          <p:cNvPr id="14591" name="Google Shape;226;g2e08dfcfc38_0_24">
            <a:extLst>
              <a:ext uri="{FF2B5EF4-FFF2-40B4-BE49-F238E27FC236}">
                <a16:creationId xmlns:a16="http://schemas.microsoft.com/office/drawing/2014/main" id="{30BEB0AE-38D9-73DD-855C-EC781517EAE1}"/>
              </a:ext>
            </a:extLst>
          </p:cNvPr>
          <p:cNvSpPr txBox="1">
            <a:spLocks/>
          </p:cNvSpPr>
          <p:nvPr/>
        </p:nvSpPr>
        <p:spPr>
          <a:xfrm>
            <a:off x="9267026" y="4046417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4592" name="Google Shape;226;g2e08dfcfc38_0_24">
            <a:extLst>
              <a:ext uri="{FF2B5EF4-FFF2-40B4-BE49-F238E27FC236}">
                <a16:creationId xmlns:a16="http://schemas.microsoft.com/office/drawing/2014/main" id="{9BA8CEA2-8F66-2CBC-6335-E315AF57DEDD}"/>
              </a:ext>
            </a:extLst>
          </p:cNvPr>
          <p:cNvSpPr txBox="1">
            <a:spLocks/>
          </p:cNvSpPr>
          <p:nvPr/>
        </p:nvSpPr>
        <p:spPr>
          <a:xfrm>
            <a:off x="10142255" y="4046417"/>
            <a:ext cx="45068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sp>
        <p:nvSpPr>
          <p:cNvPr id="14593" name="Google Shape;226;g2e08dfcfc38_0_24">
            <a:extLst>
              <a:ext uri="{FF2B5EF4-FFF2-40B4-BE49-F238E27FC236}">
                <a16:creationId xmlns:a16="http://schemas.microsoft.com/office/drawing/2014/main" id="{CCF9B450-4C12-7147-BFC8-DB2824B7B602}"/>
              </a:ext>
            </a:extLst>
          </p:cNvPr>
          <p:cNvSpPr txBox="1">
            <a:spLocks/>
          </p:cNvSpPr>
          <p:nvPr/>
        </p:nvSpPr>
        <p:spPr>
          <a:xfrm>
            <a:off x="9293487" y="6437545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4594" name="Google Shape;226;g2e08dfcfc38_0_24">
            <a:extLst>
              <a:ext uri="{FF2B5EF4-FFF2-40B4-BE49-F238E27FC236}">
                <a16:creationId xmlns:a16="http://schemas.microsoft.com/office/drawing/2014/main" id="{A684931A-0F0B-5321-5122-BCFC419C868E}"/>
              </a:ext>
            </a:extLst>
          </p:cNvPr>
          <p:cNvSpPr txBox="1">
            <a:spLocks/>
          </p:cNvSpPr>
          <p:nvPr/>
        </p:nvSpPr>
        <p:spPr>
          <a:xfrm>
            <a:off x="10168716" y="6437545"/>
            <a:ext cx="45068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sp>
        <p:nvSpPr>
          <p:cNvPr id="14595" name="Google Shape;226;g2e08dfcfc38_0_24">
            <a:extLst>
              <a:ext uri="{FF2B5EF4-FFF2-40B4-BE49-F238E27FC236}">
                <a16:creationId xmlns:a16="http://schemas.microsoft.com/office/drawing/2014/main" id="{3D5FDE79-4BED-58F8-548A-B71CF48874C1}"/>
              </a:ext>
            </a:extLst>
          </p:cNvPr>
          <p:cNvSpPr txBox="1">
            <a:spLocks/>
          </p:cNvSpPr>
          <p:nvPr/>
        </p:nvSpPr>
        <p:spPr>
          <a:xfrm>
            <a:off x="6096000" y="6437545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4596" name="Google Shape;226;g2e08dfcfc38_0_24">
            <a:extLst>
              <a:ext uri="{FF2B5EF4-FFF2-40B4-BE49-F238E27FC236}">
                <a16:creationId xmlns:a16="http://schemas.microsoft.com/office/drawing/2014/main" id="{5AD7CB38-D1CD-482F-DB61-A5370CE5798D}"/>
              </a:ext>
            </a:extLst>
          </p:cNvPr>
          <p:cNvSpPr txBox="1">
            <a:spLocks/>
          </p:cNvSpPr>
          <p:nvPr/>
        </p:nvSpPr>
        <p:spPr>
          <a:xfrm>
            <a:off x="6971229" y="6437545"/>
            <a:ext cx="45068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sp>
        <p:nvSpPr>
          <p:cNvPr id="14597" name="Google Shape;226;g2e08dfcfc38_0_24">
            <a:extLst>
              <a:ext uri="{FF2B5EF4-FFF2-40B4-BE49-F238E27FC236}">
                <a16:creationId xmlns:a16="http://schemas.microsoft.com/office/drawing/2014/main" id="{C1AD85CE-3EF2-DEF8-7F69-EAFBBE3AC875}"/>
              </a:ext>
            </a:extLst>
          </p:cNvPr>
          <p:cNvSpPr txBox="1">
            <a:spLocks/>
          </p:cNvSpPr>
          <p:nvPr/>
        </p:nvSpPr>
        <p:spPr>
          <a:xfrm>
            <a:off x="2990705" y="6437545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4598" name="Google Shape;226;g2e08dfcfc38_0_24">
            <a:extLst>
              <a:ext uri="{FF2B5EF4-FFF2-40B4-BE49-F238E27FC236}">
                <a16:creationId xmlns:a16="http://schemas.microsoft.com/office/drawing/2014/main" id="{254C58A3-5474-1DEA-95D6-ED45A160CB78}"/>
              </a:ext>
            </a:extLst>
          </p:cNvPr>
          <p:cNvSpPr txBox="1">
            <a:spLocks/>
          </p:cNvSpPr>
          <p:nvPr/>
        </p:nvSpPr>
        <p:spPr>
          <a:xfrm>
            <a:off x="3865934" y="6437545"/>
            <a:ext cx="45068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sp>
        <p:nvSpPr>
          <p:cNvPr id="3211" name="矩形: 圓角 3210">
            <a:extLst>
              <a:ext uri="{FF2B5EF4-FFF2-40B4-BE49-F238E27FC236}">
                <a16:creationId xmlns:a16="http://schemas.microsoft.com/office/drawing/2014/main" id="{CAB87849-95EA-FDF8-59A7-F4B841AB12BC}"/>
              </a:ext>
            </a:extLst>
          </p:cNvPr>
          <p:cNvSpPr/>
          <p:nvPr/>
        </p:nvSpPr>
        <p:spPr>
          <a:xfrm>
            <a:off x="2779908" y="2690128"/>
            <a:ext cx="830904" cy="271827"/>
          </a:xfrm>
          <a:prstGeom prst="roundRect">
            <a:avLst/>
          </a:prstGeom>
          <a:solidFill>
            <a:srgbClr val="EFF3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09D69405-926A-C993-0E41-3B5FD183C789}"/>
              </a:ext>
            </a:extLst>
          </p:cNvPr>
          <p:cNvGrpSpPr/>
          <p:nvPr/>
        </p:nvGrpSpPr>
        <p:grpSpPr>
          <a:xfrm>
            <a:off x="2834391" y="2744026"/>
            <a:ext cx="722042" cy="181165"/>
            <a:chOff x="1822434" y="2744026"/>
            <a:chExt cx="722042" cy="181165"/>
          </a:xfrm>
        </p:grpSpPr>
        <p:grpSp>
          <p:nvGrpSpPr>
            <p:cNvPr id="564" name="群組 563">
              <a:extLst>
                <a:ext uri="{FF2B5EF4-FFF2-40B4-BE49-F238E27FC236}">
                  <a16:creationId xmlns:a16="http://schemas.microsoft.com/office/drawing/2014/main" id="{DCAB59AD-20BA-14A7-DCBA-070CEF60FF98}"/>
                </a:ext>
              </a:extLst>
            </p:cNvPr>
            <p:cNvGrpSpPr/>
            <p:nvPr/>
          </p:nvGrpSpPr>
          <p:grpSpPr>
            <a:xfrm>
              <a:off x="2003495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1099" name="矩形 1098">
                <a:extLst>
                  <a:ext uri="{FF2B5EF4-FFF2-40B4-BE49-F238E27FC236}">
                    <a16:creationId xmlns:a16="http://schemas.microsoft.com/office/drawing/2014/main" id="{220ECF31-B1B1-2DA0-0576-B585CDDCDB6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00" name="矩形 1099">
                <a:extLst>
                  <a:ext uri="{FF2B5EF4-FFF2-40B4-BE49-F238E27FC236}">
                    <a16:creationId xmlns:a16="http://schemas.microsoft.com/office/drawing/2014/main" id="{EF59D7CE-A7D5-D89B-7A12-3788DBDDD26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01" name="矩形 1100">
                <a:extLst>
                  <a:ext uri="{FF2B5EF4-FFF2-40B4-BE49-F238E27FC236}">
                    <a16:creationId xmlns:a16="http://schemas.microsoft.com/office/drawing/2014/main" id="{CAE91330-A3A5-3357-E9D3-0A79DD7AD53A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02" name="矩形 1101">
                <a:extLst>
                  <a:ext uri="{FF2B5EF4-FFF2-40B4-BE49-F238E27FC236}">
                    <a16:creationId xmlns:a16="http://schemas.microsoft.com/office/drawing/2014/main" id="{522DDD38-DEBE-567C-723F-7653BF81B278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70" name="群組 569">
              <a:extLst>
                <a:ext uri="{FF2B5EF4-FFF2-40B4-BE49-F238E27FC236}">
                  <a16:creationId xmlns:a16="http://schemas.microsoft.com/office/drawing/2014/main" id="{2FCD7038-60C6-4FE7-733C-C90386A26E32}"/>
                </a:ext>
              </a:extLst>
            </p:cNvPr>
            <p:cNvGrpSpPr/>
            <p:nvPr/>
          </p:nvGrpSpPr>
          <p:grpSpPr>
            <a:xfrm>
              <a:off x="2183403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724" name="矩形 723">
                <a:extLst>
                  <a:ext uri="{FF2B5EF4-FFF2-40B4-BE49-F238E27FC236}">
                    <a16:creationId xmlns:a16="http://schemas.microsoft.com/office/drawing/2014/main" id="{48C9BB6F-1813-8449-1A4A-A69E71AC8F4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25" name="矩形 724">
                <a:extLst>
                  <a:ext uri="{FF2B5EF4-FFF2-40B4-BE49-F238E27FC236}">
                    <a16:creationId xmlns:a16="http://schemas.microsoft.com/office/drawing/2014/main" id="{F08B0E14-025C-6D1B-8454-8DD52E9A562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26" name="矩形 725">
                <a:extLst>
                  <a:ext uri="{FF2B5EF4-FFF2-40B4-BE49-F238E27FC236}">
                    <a16:creationId xmlns:a16="http://schemas.microsoft.com/office/drawing/2014/main" id="{9FA1ECBC-D1EE-9D85-2F8C-0BC6271A2596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7" name="矩形 756">
                <a:extLst>
                  <a:ext uri="{FF2B5EF4-FFF2-40B4-BE49-F238E27FC236}">
                    <a16:creationId xmlns:a16="http://schemas.microsoft.com/office/drawing/2014/main" id="{1AF2C600-3D93-1DD7-6233-D1A2680511D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727" name="群組 726">
              <a:extLst>
                <a:ext uri="{FF2B5EF4-FFF2-40B4-BE49-F238E27FC236}">
                  <a16:creationId xmlns:a16="http://schemas.microsoft.com/office/drawing/2014/main" id="{258EE823-3C18-3D59-50F8-FE01E85757E4}"/>
                </a:ext>
              </a:extLst>
            </p:cNvPr>
            <p:cNvGrpSpPr/>
            <p:nvPr/>
          </p:nvGrpSpPr>
          <p:grpSpPr>
            <a:xfrm>
              <a:off x="2363311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753" name="矩形 752">
                <a:extLst>
                  <a:ext uri="{FF2B5EF4-FFF2-40B4-BE49-F238E27FC236}">
                    <a16:creationId xmlns:a16="http://schemas.microsoft.com/office/drawing/2014/main" id="{38EB83AB-1D9E-E86B-0DC4-1DFBF81B046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4" name="矩形 753">
                <a:extLst>
                  <a:ext uri="{FF2B5EF4-FFF2-40B4-BE49-F238E27FC236}">
                    <a16:creationId xmlns:a16="http://schemas.microsoft.com/office/drawing/2014/main" id="{E5C36749-686A-4F00-E1F9-4E81D60A15F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5" name="矩形 754">
                <a:extLst>
                  <a:ext uri="{FF2B5EF4-FFF2-40B4-BE49-F238E27FC236}">
                    <a16:creationId xmlns:a16="http://schemas.microsoft.com/office/drawing/2014/main" id="{0CBC17D1-1D99-D29C-F2F4-9A2026C7D67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6" name="矩形 755">
                <a:extLst>
                  <a:ext uri="{FF2B5EF4-FFF2-40B4-BE49-F238E27FC236}">
                    <a16:creationId xmlns:a16="http://schemas.microsoft.com/office/drawing/2014/main" id="{7193290F-8198-6841-7F10-C6598309567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58" name="群組 557">
              <a:extLst>
                <a:ext uri="{FF2B5EF4-FFF2-40B4-BE49-F238E27FC236}">
                  <a16:creationId xmlns:a16="http://schemas.microsoft.com/office/drawing/2014/main" id="{62650611-6C91-D65E-688F-7F4BF34023C1}"/>
                </a:ext>
              </a:extLst>
            </p:cNvPr>
            <p:cNvGrpSpPr/>
            <p:nvPr/>
          </p:nvGrpSpPr>
          <p:grpSpPr>
            <a:xfrm>
              <a:off x="1822434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1123" name="矩形 1122">
                <a:extLst>
                  <a:ext uri="{FF2B5EF4-FFF2-40B4-BE49-F238E27FC236}">
                    <a16:creationId xmlns:a16="http://schemas.microsoft.com/office/drawing/2014/main" id="{D0F2EEBD-F58B-ECA9-F1D1-905FE48680A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24" name="矩形 1123">
                <a:extLst>
                  <a:ext uri="{FF2B5EF4-FFF2-40B4-BE49-F238E27FC236}">
                    <a16:creationId xmlns:a16="http://schemas.microsoft.com/office/drawing/2014/main" id="{F23E53F6-29E7-5161-B9AD-2C073616104E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25" name="矩形 1124">
                <a:extLst>
                  <a:ext uri="{FF2B5EF4-FFF2-40B4-BE49-F238E27FC236}">
                    <a16:creationId xmlns:a16="http://schemas.microsoft.com/office/drawing/2014/main" id="{8A26BD8E-BD35-B8AF-8386-32DE08B9942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26" name="矩形 1125">
                <a:extLst>
                  <a:ext uri="{FF2B5EF4-FFF2-40B4-BE49-F238E27FC236}">
                    <a16:creationId xmlns:a16="http://schemas.microsoft.com/office/drawing/2014/main" id="{48A78A86-A8F6-ED72-91D8-289F3492ADB7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grpSp>
        <p:nvGrpSpPr>
          <p:cNvPr id="14600" name="群組 14599">
            <a:extLst>
              <a:ext uri="{FF2B5EF4-FFF2-40B4-BE49-F238E27FC236}">
                <a16:creationId xmlns:a16="http://schemas.microsoft.com/office/drawing/2014/main" id="{368B10F9-938C-AED9-C770-CB6197A524B0}"/>
              </a:ext>
            </a:extLst>
          </p:cNvPr>
          <p:cNvGrpSpPr/>
          <p:nvPr/>
        </p:nvGrpSpPr>
        <p:grpSpPr>
          <a:xfrm flipH="1" flipV="1">
            <a:off x="2482711" y="2909968"/>
            <a:ext cx="302336" cy="2327756"/>
            <a:chOff x="4572000" y="2915523"/>
            <a:chExt cx="302336" cy="2327756"/>
          </a:xfrm>
        </p:grpSpPr>
        <p:cxnSp>
          <p:nvCxnSpPr>
            <p:cNvPr id="14601" name="直線單箭頭接點 14600">
              <a:extLst>
                <a:ext uri="{FF2B5EF4-FFF2-40B4-BE49-F238E27FC236}">
                  <a16:creationId xmlns:a16="http://schemas.microsoft.com/office/drawing/2014/main" id="{6C514597-C395-F9F5-B834-6743614A28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2000" y="2915523"/>
              <a:ext cx="30233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02" name="直線接點 14601">
              <a:extLst>
                <a:ext uri="{FF2B5EF4-FFF2-40B4-BE49-F238E27FC236}">
                  <a16:creationId xmlns:a16="http://schemas.microsoft.com/office/drawing/2014/main" id="{09ACE18A-ADEC-B38A-5D0E-14FF78CE6D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55286" y="2915523"/>
              <a:ext cx="0" cy="23277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03" name="直線接點 14602">
              <a:extLst>
                <a:ext uri="{FF2B5EF4-FFF2-40B4-BE49-F238E27FC236}">
                  <a16:creationId xmlns:a16="http://schemas.microsoft.com/office/drawing/2014/main" id="{5B5CA170-F7F0-6B9E-D21D-0CB08D926D58}"/>
                </a:ext>
              </a:extLst>
            </p:cNvPr>
            <p:cNvCxnSpPr>
              <a:cxnSpLocks/>
            </p:cNvCxnSpPr>
            <p:nvPr/>
          </p:nvCxnSpPr>
          <p:spPr>
            <a:xfrm>
              <a:off x="4672032" y="5226330"/>
              <a:ext cx="18642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604" name="矩形 14603">
            <a:extLst>
              <a:ext uri="{FF2B5EF4-FFF2-40B4-BE49-F238E27FC236}">
                <a16:creationId xmlns:a16="http://schemas.microsoft.com/office/drawing/2014/main" id="{B3C0611C-591A-4337-C3D1-FFEC4BBB4DC2}"/>
              </a:ext>
            </a:extLst>
          </p:cNvPr>
          <p:cNvSpPr/>
          <p:nvPr/>
        </p:nvSpPr>
        <p:spPr>
          <a:xfrm>
            <a:off x="769642" y="2914650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4605" name="矩形 14604">
            <a:extLst>
              <a:ext uri="{FF2B5EF4-FFF2-40B4-BE49-F238E27FC236}">
                <a16:creationId xmlns:a16="http://schemas.microsoft.com/office/drawing/2014/main" id="{B9519FFC-6A90-E8F0-DC3D-BC266869CFFD}"/>
              </a:ext>
            </a:extLst>
          </p:cNvPr>
          <p:cNvSpPr/>
          <p:nvPr/>
        </p:nvSpPr>
        <p:spPr>
          <a:xfrm>
            <a:off x="744242" y="5281856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4609" name="投影片編號版面配置區 14608">
            <a:extLst>
              <a:ext uri="{FF2B5EF4-FFF2-40B4-BE49-F238E27FC236}">
                <a16:creationId xmlns:a16="http://schemas.microsoft.com/office/drawing/2014/main" id="{E28D74F0-B64B-9E35-6E8A-A80276D130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5628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0" name="矩形: 圓角 14629">
            <a:extLst>
              <a:ext uri="{FF2B5EF4-FFF2-40B4-BE49-F238E27FC236}">
                <a16:creationId xmlns:a16="http://schemas.microsoft.com/office/drawing/2014/main" id="{4F5BC6C6-CCD4-AA32-FB08-2F774471F718}"/>
              </a:ext>
            </a:extLst>
          </p:cNvPr>
          <p:cNvSpPr/>
          <p:nvPr/>
        </p:nvSpPr>
        <p:spPr>
          <a:xfrm>
            <a:off x="6753569" y="4425264"/>
            <a:ext cx="856159" cy="635376"/>
          </a:xfrm>
          <a:prstGeom prst="roundRect">
            <a:avLst/>
          </a:prstGeom>
          <a:solidFill>
            <a:srgbClr val="EFF3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628" name="矩形: 圓角 14627">
            <a:extLst>
              <a:ext uri="{FF2B5EF4-FFF2-40B4-BE49-F238E27FC236}">
                <a16:creationId xmlns:a16="http://schemas.microsoft.com/office/drawing/2014/main" id="{D5F13AE3-E209-FDF6-E299-AE51CCC84F4C}"/>
              </a:ext>
            </a:extLst>
          </p:cNvPr>
          <p:cNvSpPr/>
          <p:nvPr/>
        </p:nvSpPr>
        <p:spPr>
          <a:xfrm>
            <a:off x="6739584" y="2054753"/>
            <a:ext cx="856159" cy="635376"/>
          </a:xfrm>
          <a:prstGeom prst="roundRect">
            <a:avLst/>
          </a:prstGeom>
          <a:solidFill>
            <a:srgbClr val="EFF3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217CC67-E376-DD09-CF6F-023E607EA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ZeRO</a:t>
            </a:r>
            <a:r>
              <a:rPr lang="en-US" altLang="zh-TW" dirty="0"/>
              <a:t>: Forward Pass</a:t>
            </a:r>
            <a:endParaRPr lang="zh-TW" altLang="en-US" dirty="0"/>
          </a:p>
        </p:txBody>
      </p:sp>
      <p:grpSp>
        <p:nvGrpSpPr>
          <p:cNvPr id="6865" name="群組 6864">
            <a:extLst>
              <a:ext uri="{FF2B5EF4-FFF2-40B4-BE49-F238E27FC236}">
                <a16:creationId xmlns:a16="http://schemas.microsoft.com/office/drawing/2014/main" id="{CD9BFAD9-5533-1A8D-51C8-6C774FF0C303}"/>
              </a:ext>
            </a:extLst>
          </p:cNvPr>
          <p:cNvGrpSpPr/>
          <p:nvPr/>
        </p:nvGrpSpPr>
        <p:grpSpPr>
          <a:xfrm>
            <a:off x="2834391" y="2126292"/>
            <a:ext cx="1787115" cy="4434421"/>
            <a:chOff x="2834391" y="2126292"/>
            <a:chExt cx="1787115" cy="4434421"/>
          </a:xfrm>
        </p:grpSpPr>
        <p:grpSp>
          <p:nvGrpSpPr>
            <p:cNvPr id="12266" name="群組 12265">
              <a:extLst>
                <a:ext uri="{FF2B5EF4-FFF2-40B4-BE49-F238E27FC236}">
                  <a16:creationId xmlns:a16="http://schemas.microsoft.com/office/drawing/2014/main" id="{067A88C4-F771-0226-C02E-693DBE309814}"/>
                </a:ext>
              </a:extLst>
            </p:cNvPr>
            <p:cNvGrpSpPr/>
            <p:nvPr/>
          </p:nvGrpSpPr>
          <p:grpSpPr>
            <a:xfrm>
              <a:off x="2834391" y="2126292"/>
              <a:ext cx="1749630" cy="2067215"/>
              <a:chOff x="1822434" y="2126292"/>
              <a:chExt cx="1749630" cy="2067215"/>
            </a:xfrm>
          </p:grpSpPr>
          <p:grpSp>
            <p:nvGrpSpPr>
              <p:cNvPr id="12267" name="群組 12266">
                <a:extLst>
                  <a:ext uri="{FF2B5EF4-FFF2-40B4-BE49-F238E27FC236}">
                    <a16:creationId xmlns:a16="http://schemas.microsoft.com/office/drawing/2014/main" id="{9B1F465E-6B44-EB9C-4046-6C63959E57EB}"/>
                  </a:ext>
                </a:extLst>
              </p:cNvPr>
              <p:cNvGrpSpPr/>
              <p:nvPr/>
            </p:nvGrpSpPr>
            <p:grpSpPr>
              <a:xfrm>
                <a:off x="2003495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592" name="矩形 12591">
                  <a:extLst>
                    <a:ext uri="{FF2B5EF4-FFF2-40B4-BE49-F238E27FC236}">
                      <a16:creationId xmlns:a16="http://schemas.microsoft.com/office/drawing/2014/main" id="{86904243-9BA9-F8E7-B76A-1ADFFCB8CB7E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93" name="矩形 12592">
                  <a:extLst>
                    <a:ext uri="{FF2B5EF4-FFF2-40B4-BE49-F238E27FC236}">
                      <a16:creationId xmlns:a16="http://schemas.microsoft.com/office/drawing/2014/main" id="{1D8BD34D-A3C7-8A45-A919-4A2073972CFC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94" name="矩形 12593">
                  <a:extLst>
                    <a:ext uri="{FF2B5EF4-FFF2-40B4-BE49-F238E27FC236}">
                      <a16:creationId xmlns:a16="http://schemas.microsoft.com/office/drawing/2014/main" id="{1C02DDC0-B6A0-91CA-D618-D578EFBAE636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95" name="矩形 12594">
                  <a:extLst>
                    <a:ext uri="{FF2B5EF4-FFF2-40B4-BE49-F238E27FC236}">
                      <a16:creationId xmlns:a16="http://schemas.microsoft.com/office/drawing/2014/main" id="{F1B05839-488D-480C-698A-CAFC0FE19AB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68" name="群組 12267">
                <a:extLst>
                  <a:ext uri="{FF2B5EF4-FFF2-40B4-BE49-F238E27FC236}">
                    <a16:creationId xmlns:a16="http://schemas.microsoft.com/office/drawing/2014/main" id="{B21B9CB3-F453-883D-67C5-83EB8E13DB54}"/>
                  </a:ext>
                </a:extLst>
              </p:cNvPr>
              <p:cNvGrpSpPr/>
              <p:nvPr/>
            </p:nvGrpSpPr>
            <p:grpSpPr>
              <a:xfrm>
                <a:off x="2003495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88" name="矩形 12587">
                  <a:extLst>
                    <a:ext uri="{FF2B5EF4-FFF2-40B4-BE49-F238E27FC236}">
                      <a16:creationId xmlns:a16="http://schemas.microsoft.com/office/drawing/2014/main" id="{06DE2D03-DC66-E23C-E207-F3927F346B0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9" name="矩形 12588">
                  <a:extLst>
                    <a:ext uri="{FF2B5EF4-FFF2-40B4-BE49-F238E27FC236}">
                      <a16:creationId xmlns:a16="http://schemas.microsoft.com/office/drawing/2014/main" id="{5965C900-2D9D-90B2-715A-D72C84B3EDB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90" name="矩形 12589">
                  <a:extLst>
                    <a:ext uri="{FF2B5EF4-FFF2-40B4-BE49-F238E27FC236}">
                      <a16:creationId xmlns:a16="http://schemas.microsoft.com/office/drawing/2014/main" id="{B8DF3C9B-1ECE-3102-E1AE-D48AEC84A52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91" name="矩形 12590">
                  <a:extLst>
                    <a:ext uri="{FF2B5EF4-FFF2-40B4-BE49-F238E27FC236}">
                      <a16:creationId xmlns:a16="http://schemas.microsoft.com/office/drawing/2014/main" id="{BD6DE60A-05D7-EEBE-AC2D-54628E748B7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69" name="群組 12268">
                <a:extLst>
                  <a:ext uri="{FF2B5EF4-FFF2-40B4-BE49-F238E27FC236}">
                    <a16:creationId xmlns:a16="http://schemas.microsoft.com/office/drawing/2014/main" id="{20442DC2-94A5-108B-B03C-351A5D6057E3}"/>
                  </a:ext>
                </a:extLst>
              </p:cNvPr>
              <p:cNvGrpSpPr/>
              <p:nvPr/>
            </p:nvGrpSpPr>
            <p:grpSpPr>
              <a:xfrm>
                <a:off x="2003495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84" name="矩形 12583">
                  <a:extLst>
                    <a:ext uri="{FF2B5EF4-FFF2-40B4-BE49-F238E27FC236}">
                      <a16:creationId xmlns:a16="http://schemas.microsoft.com/office/drawing/2014/main" id="{C65615A3-A56F-95B2-F5FF-9DAAC95F994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5" name="矩形 12584">
                  <a:extLst>
                    <a:ext uri="{FF2B5EF4-FFF2-40B4-BE49-F238E27FC236}">
                      <a16:creationId xmlns:a16="http://schemas.microsoft.com/office/drawing/2014/main" id="{B78D3347-7347-BBB2-F563-D1BF7E76C4E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6" name="矩形 12585">
                  <a:extLst>
                    <a:ext uri="{FF2B5EF4-FFF2-40B4-BE49-F238E27FC236}">
                      <a16:creationId xmlns:a16="http://schemas.microsoft.com/office/drawing/2014/main" id="{76A52E52-38B5-0B37-D70E-51ED3644A0E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7" name="矩形 12586">
                  <a:extLst>
                    <a:ext uri="{FF2B5EF4-FFF2-40B4-BE49-F238E27FC236}">
                      <a16:creationId xmlns:a16="http://schemas.microsoft.com/office/drawing/2014/main" id="{B908B862-62B0-A12B-8D4D-B7420A8AD7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0" name="群組 12269">
                <a:extLst>
                  <a:ext uri="{FF2B5EF4-FFF2-40B4-BE49-F238E27FC236}">
                    <a16:creationId xmlns:a16="http://schemas.microsoft.com/office/drawing/2014/main" id="{C1C11F3C-D720-E813-3D1B-D6F048319528}"/>
                  </a:ext>
                </a:extLst>
              </p:cNvPr>
              <p:cNvGrpSpPr/>
              <p:nvPr/>
            </p:nvGrpSpPr>
            <p:grpSpPr>
              <a:xfrm>
                <a:off x="2003495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80" name="矩形 12579">
                  <a:extLst>
                    <a:ext uri="{FF2B5EF4-FFF2-40B4-BE49-F238E27FC236}">
                      <a16:creationId xmlns:a16="http://schemas.microsoft.com/office/drawing/2014/main" id="{DAABEAFA-F763-7C74-D5B9-D4E9360C2DA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1" name="矩形 12580">
                  <a:extLst>
                    <a:ext uri="{FF2B5EF4-FFF2-40B4-BE49-F238E27FC236}">
                      <a16:creationId xmlns:a16="http://schemas.microsoft.com/office/drawing/2014/main" id="{A5E7D08E-1F52-1EC3-5B00-6E0DEFC0256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2" name="矩形 12581">
                  <a:extLst>
                    <a:ext uri="{FF2B5EF4-FFF2-40B4-BE49-F238E27FC236}">
                      <a16:creationId xmlns:a16="http://schemas.microsoft.com/office/drawing/2014/main" id="{67887E72-8FF1-2EC4-F93C-25686848D7F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3" name="矩形 12582">
                  <a:extLst>
                    <a:ext uri="{FF2B5EF4-FFF2-40B4-BE49-F238E27FC236}">
                      <a16:creationId xmlns:a16="http://schemas.microsoft.com/office/drawing/2014/main" id="{A95383F2-8964-5259-4A0A-9D586A70D0F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1" name="群組 12270">
                <a:extLst>
                  <a:ext uri="{FF2B5EF4-FFF2-40B4-BE49-F238E27FC236}">
                    <a16:creationId xmlns:a16="http://schemas.microsoft.com/office/drawing/2014/main" id="{5E7B6542-8A40-6CB2-BE3E-C470462DACA4}"/>
                  </a:ext>
                </a:extLst>
              </p:cNvPr>
              <p:cNvGrpSpPr/>
              <p:nvPr/>
            </p:nvGrpSpPr>
            <p:grpSpPr>
              <a:xfrm>
                <a:off x="2003495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76" name="矩形 12575">
                  <a:extLst>
                    <a:ext uri="{FF2B5EF4-FFF2-40B4-BE49-F238E27FC236}">
                      <a16:creationId xmlns:a16="http://schemas.microsoft.com/office/drawing/2014/main" id="{FFC39CE6-4093-A01B-3F57-DE040CD6D3C3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7" name="矩形 12576">
                  <a:extLst>
                    <a:ext uri="{FF2B5EF4-FFF2-40B4-BE49-F238E27FC236}">
                      <a16:creationId xmlns:a16="http://schemas.microsoft.com/office/drawing/2014/main" id="{010B26A2-1100-7BC1-DDE9-F9FEDA84F7A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8" name="矩形 12577">
                  <a:extLst>
                    <a:ext uri="{FF2B5EF4-FFF2-40B4-BE49-F238E27FC236}">
                      <a16:creationId xmlns:a16="http://schemas.microsoft.com/office/drawing/2014/main" id="{C4C3D91F-8277-2451-5BE7-EF6B5A5A36B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9" name="矩形 12578">
                  <a:extLst>
                    <a:ext uri="{FF2B5EF4-FFF2-40B4-BE49-F238E27FC236}">
                      <a16:creationId xmlns:a16="http://schemas.microsoft.com/office/drawing/2014/main" id="{2C45967C-11B6-A641-38C9-D87704AC2B1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2" name="群組 12271">
                <a:extLst>
                  <a:ext uri="{FF2B5EF4-FFF2-40B4-BE49-F238E27FC236}">
                    <a16:creationId xmlns:a16="http://schemas.microsoft.com/office/drawing/2014/main" id="{7EB39B1F-F06E-2D20-AE5F-5782C1C660D0}"/>
                  </a:ext>
                </a:extLst>
              </p:cNvPr>
              <p:cNvGrpSpPr/>
              <p:nvPr/>
            </p:nvGrpSpPr>
            <p:grpSpPr>
              <a:xfrm>
                <a:off x="2183403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572" name="矩形 12571">
                  <a:extLst>
                    <a:ext uri="{FF2B5EF4-FFF2-40B4-BE49-F238E27FC236}">
                      <a16:creationId xmlns:a16="http://schemas.microsoft.com/office/drawing/2014/main" id="{19EC6435-DB07-0F71-8130-22AE9FD3CD9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3" name="矩形 12572">
                  <a:extLst>
                    <a:ext uri="{FF2B5EF4-FFF2-40B4-BE49-F238E27FC236}">
                      <a16:creationId xmlns:a16="http://schemas.microsoft.com/office/drawing/2014/main" id="{0EA944BB-A48B-7B63-3D13-726520ECDDB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4" name="矩形 12573">
                  <a:extLst>
                    <a:ext uri="{FF2B5EF4-FFF2-40B4-BE49-F238E27FC236}">
                      <a16:creationId xmlns:a16="http://schemas.microsoft.com/office/drawing/2014/main" id="{5CD1EDA9-778F-FF7F-2E88-F7871B79CFC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5" name="矩形 12574">
                  <a:extLst>
                    <a:ext uri="{FF2B5EF4-FFF2-40B4-BE49-F238E27FC236}">
                      <a16:creationId xmlns:a16="http://schemas.microsoft.com/office/drawing/2014/main" id="{2C0C516F-7462-F6F0-9488-1699E8CAAC1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3" name="群組 12272">
                <a:extLst>
                  <a:ext uri="{FF2B5EF4-FFF2-40B4-BE49-F238E27FC236}">
                    <a16:creationId xmlns:a16="http://schemas.microsoft.com/office/drawing/2014/main" id="{D7B40A5E-B6F6-EA8D-2760-EB44AF99E8F0}"/>
                  </a:ext>
                </a:extLst>
              </p:cNvPr>
              <p:cNvGrpSpPr/>
              <p:nvPr/>
            </p:nvGrpSpPr>
            <p:grpSpPr>
              <a:xfrm>
                <a:off x="2183403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68" name="矩形 12567">
                  <a:extLst>
                    <a:ext uri="{FF2B5EF4-FFF2-40B4-BE49-F238E27FC236}">
                      <a16:creationId xmlns:a16="http://schemas.microsoft.com/office/drawing/2014/main" id="{8307751C-192E-7353-6117-D9B869DE9AE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9" name="矩形 12568">
                  <a:extLst>
                    <a:ext uri="{FF2B5EF4-FFF2-40B4-BE49-F238E27FC236}">
                      <a16:creationId xmlns:a16="http://schemas.microsoft.com/office/drawing/2014/main" id="{304A5D2B-EDDD-8672-A396-B9836D42B24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0" name="矩形 12569">
                  <a:extLst>
                    <a:ext uri="{FF2B5EF4-FFF2-40B4-BE49-F238E27FC236}">
                      <a16:creationId xmlns:a16="http://schemas.microsoft.com/office/drawing/2014/main" id="{8A4A0493-9F28-74AB-ED03-AAA63E2CD51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1" name="矩形 12570">
                  <a:extLst>
                    <a:ext uri="{FF2B5EF4-FFF2-40B4-BE49-F238E27FC236}">
                      <a16:creationId xmlns:a16="http://schemas.microsoft.com/office/drawing/2014/main" id="{E7225C34-627F-0876-958B-AF45ACC1F5E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4" name="群組 12273">
                <a:extLst>
                  <a:ext uri="{FF2B5EF4-FFF2-40B4-BE49-F238E27FC236}">
                    <a16:creationId xmlns:a16="http://schemas.microsoft.com/office/drawing/2014/main" id="{50F5F3AB-844F-C3BC-C668-81624CA85812}"/>
                  </a:ext>
                </a:extLst>
              </p:cNvPr>
              <p:cNvGrpSpPr/>
              <p:nvPr/>
            </p:nvGrpSpPr>
            <p:grpSpPr>
              <a:xfrm>
                <a:off x="2183403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64" name="矩形 12563">
                  <a:extLst>
                    <a:ext uri="{FF2B5EF4-FFF2-40B4-BE49-F238E27FC236}">
                      <a16:creationId xmlns:a16="http://schemas.microsoft.com/office/drawing/2014/main" id="{28BD8400-C4A3-8717-8229-2231C3A8167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5" name="矩形 12564">
                  <a:extLst>
                    <a:ext uri="{FF2B5EF4-FFF2-40B4-BE49-F238E27FC236}">
                      <a16:creationId xmlns:a16="http://schemas.microsoft.com/office/drawing/2014/main" id="{09CEA3FE-43C1-D59C-8F99-7EC48D18454A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6" name="矩形 12565">
                  <a:extLst>
                    <a:ext uri="{FF2B5EF4-FFF2-40B4-BE49-F238E27FC236}">
                      <a16:creationId xmlns:a16="http://schemas.microsoft.com/office/drawing/2014/main" id="{4A134693-5978-013E-DD86-BF0A9EC8627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7" name="矩形 12566">
                  <a:extLst>
                    <a:ext uri="{FF2B5EF4-FFF2-40B4-BE49-F238E27FC236}">
                      <a16:creationId xmlns:a16="http://schemas.microsoft.com/office/drawing/2014/main" id="{8573FC90-9CCF-6C75-2892-45682F7D423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5" name="群組 12274">
                <a:extLst>
                  <a:ext uri="{FF2B5EF4-FFF2-40B4-BE49-F238E27FC236}">
                    <a16:creationId xmlns:a16="http://schemas.microsoft.com/office/drawing/2014/main" id="{4965E706-27DA-ABB8-60C2-FBA1D39CC555}"/>
                  </a:ext>
                </a:extLst>
              </p:cNvPr>
              <p:cNvGrpSpPr/>
              <p:nvPr/>
            </p:nvGrpSpPr>
            <p:grpSpPr>
              <a:xfrm>
                <a:off x="2183403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60" name="矩形 12559">
                  <a:extLst>
                    <a:ext uri="{FF2B5EF4-FFF2-40B4-BE49-F238E27FC236}">
                      <a16:creationId xmlns:a16="http://schemas.microsoft.com/office/drawing/2014/main" id="{060DDD1D-EAC2-F0DE-82D7-5E40B008A74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1" name="矩形 12560">
                  <a:extLst>
                    <a:ext uri="{FF2B5EF4-FFF2-40B4-BE49-F238E27FC236}">
                      <a16:creationId xmlns:a16="http://schemas.microsoft.com/office/drawing/2014/main" id="{92D9525C-3C94-0A8E-4EE8-0A68847ABE48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2" name="矩形 12561">
                  <a:extLst>
                    <a:ext uri="{FF2B5EF4-FFF2-40B4-BE49-F238E27FC236}">
                      <a16:creationId xmlns:a16="http://schemas.microsoft.com/office/drawing/2014/main" id="{0F271A86-E728-B7D7-8D68-914A1EAE8BE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3" name="矩形 12562">
                  <a:extLst>
                    <a:ext uri="{FF2B5EF4-FFF2-40B4-BE49-F238E27FC236}">
                      <a16:creationId xmlns:a16="http://schemas.microsoft.com/office/drawing/2014/main" id="{939AF1D3-A343-F6C0-1AFC-FD72504E6FC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6" name="群組 12275">
                <a:extLst>
                  <a:ext uri="{FF2B5EF4-FFF2-40B4-BE49-F238E27FC236}">
                    <a16:creationId xmlns:a16="http://schemas.microsoft.com/office/drawing/2014/main" id="{3532F1A0-FECF-1B86-0673-6DBCFDCFC2E6}"/>
                  </a:ext>
                </a:extLst>
              </p:cNvPr>
              <p:cNvGrpSpPr/>
              <p:nvPr/>
            </p:nvGrpSpPr>
            <p:grpSpPr>
              <a:xfrm>
                <a:off x="2183403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56" name="矩形 12555">
                  <a:extLst>
                    <a:ext uri="{FF2B5EF4-FFF2-40B4-BE49-F238E27FC236}">
                      <a16:creationId xmlns:a16="http://schemas.microsoft.com/office/drawing/2014/main" id="{F227B8AB-641F-00DB-8F90-5BA2A767309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7" name="矩形 12556">
                  <a:extLst>
                    <a:ext uri="{FF2B5EF4-FFF2-40B4-BE49-F238E27FC236}">
                      <a16:creationId xmlns:a16="http://schemas.microsoft.com/office/drawing/2014/main" id="{F3F879AF-AEB2-6385-B77B-EE25E05F2C7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12558" name="矩形 12557">
                  <a:extLst>
                    <a:ext uri="{FF2B5EF4-FFF2-40B4-BE49-F238E27FC236}">
                      <a16:creationId xmlns:a16="http://schemas.microsoft.com/office/drawing/2014/main" id="{65601F4A-5B3A-A725-2BB9-DBED9E10293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9" name="矩形 12558">
                  <a:extLst>
                    <a:ext uri="{FF2B5EF4-FFF2-40B4-BE49-F238E27FC236}">
                      <a16:creationId xmlns:a16="http://schemas.microsoft.com/office/drawing/2014/main" id="{B9947209-2CFB-3199-DAF8-90FC4DB2A71A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7" name="群組 12276">
                <a:extLst>
                  <a:ext uri="{FF2B5EF4-FFF2-40B4-BE49-F238E27FC236}">
                    <a16:creationId xmlns:a16="http://schemas.microsoft.com/office/drawing/2014/main" id="{F56CA859-8397-A32A-9E8C-1AE8221580F1}"/>
                  </a:ext>
                </a:extLst>
              </p:cNvPr>
              <p:cNvGrpSpPr/>
              <p:nvPr/>
            </p:nvGrpSpPr>
            <p:grpSpPr>
              <a:xfrm>
                <a:off x="2363311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552" name="矩形 12551">
                  <a:extLst>
                    <a:ext uri="{FF2B5EF4-FFF2-40B4-BE49-F238E27FC236}">
                      <a16:creationId xmlns:a16="http://schemas.microsoft.com/office/drawing/2014/main" id="{71C3B6BB-F78B-B1F3-3F62-579E0791B503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3" name="矩形 12552">
                  <a:extLst>
                    <a:ext uri="{FF2B5EF4-FFF2-40B4-BE49-F238E27FC236}">
                      <a16:creationId xmlns:a16="http://schemas.microsoft.com/office/drawing/2014/main" id="{5C32E157-D649-EED8-9DB3-E171D9E33DF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4" name="矩形 12553">
                  <a:extLst>
                    <a:ext uri="{FF2B5EF4-FFF2-40B4-BE49-F238E27FC236}">
                      <a16:creationId xmlns:a16="http://schemas.microsoft.com/office/drawing/2014/main" id="{9F08A7D4-2488-DB65-4D66-C695D19ACE3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5" name="矩形 12554">
                  <a:extLst>
                    <a:ext uri="{FF2B5EF4-FFF2-40B4-BE49-F238E27FC236}">
                      <a16:creationId xmlns:a16="http://schemas.microsoft.com/office/drawing/2014/main" id="{3C9F221B-523A-CA62-0192-2611DDE502FA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8" name="群組 12277">
                <a:extLst>
                  <a:ext uri="{FF2B5EF4-FFF2-40B4-BE49-F238E27FC236}">
                    <a16:creationId xmlns:a16="http://schemas.microsoft.com/office/drawing/2014/main" id="{76A6DA0E-C7BD-9216-D361-6A92941EA3A7}"/>
                  </a:ext>
                </a:extLst>
              </p:cNvPr>
              <p:cNvGrpSpPr/>
              <p:nvPr/>
            </p:nvGrpSpPr>
            <p:grpSpPr>
              <a:xfrm>
                <a:off x="2363311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48" name="矩形 12547">
                  <a:extLst>
                    <a:ext uri="{FF2B5EF4-FFF2-40B4-BE49-F238E27FC236}">
                      <a16:creationId xmlns:a16="http://schemas.microsoft.com/office/drawing/2014/main" id="{105F31BA-28ED-02CD-D12E-9841B79BC0E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9" name="矩形 12548">
                  <a:extLst>
                    <a:ext uri="{FF2B5EF4-FFF2-40B4-BE49-F238E27FC236}">
                      <a16:creationId xmlns:a16="http://schemas.microsoft.com/office/drawing/2014/main" id="{C30C7B01-ECC6-C610-82DE-81D3C611895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0" name="矩形 12549">
                  <a:extLst>
                    <a:ext uri="{FF2B5EF4-FFF2-40B4-BE49-F238E27FC236}">
                      <a16:creationId xmlns:a16="http://schemas.microsoft.com/office/drawing/2014/main" id="{100D93DF-ACFB-0762-BE08-E51CA5E9395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1" name="矩形 12550">
                  <a:extLst>
                    <a:ext uri="{FF2B5EF4-FFF2-40B4-BE49-F238E27FC236}">
                      <a16:creationId xmlns:a16="http://schemas.microsoft.com/office/drawing/2014/main" id="{0B599073-9FB3-38EC-D495-B877E8E1A73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9" name="群組 12278">
                <a:extLst>
                  <a:ext uri="{FF2B5EF4-FFF2-40B4-BE49-F238E27FC236}">
                    <a16:creationId xmlns:a16="http://schemas.microsoft.com/office/drawing/2014/main" id="{49197F55-7614-B506-1F34-EB530254051B}"/>
                  </a:ext>
                </a:extLst>
              </p:cNvPr>
              <p:cNvGrpSpPr/>
              <p:nvPr/>
            </p:nvGrpSpPr>
            <p:grpSpPr>
              <a:xfrm>
                <a:off x="2363311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44" name="矩形 12543">
                  <a:extLst>
                    <a:ext uri="{FF2B5EF4-FFF2-40B4-BE49-F238E27FC236}">
                      <a16:creationId xmlns:a16="http://schemas.microsoft.com/office/drawing/2014/main" id="{7004ADF9-4E91-AB75-A036-90194861602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5" name="矩形 12544">
                  <a:extLst>
                    <a:ext uri="{FF2B5EF4-FFF2-40B4-BE49-F238E27FC236}">
                      <a16:creationId xmlns:a16="http://schemas.microsoft.com/office/drawing/2014/main" id="{95987AEE-A106-2256-05D3-2A92BE3C2CC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6" name="矩形 12545">
                  <a:extLst>
                    <a:ext uri="{FF2B5EF4-FFF2-40B4-BE49-F238E27FC236}">
                      <a16:creationId xmlns:a16="http://schemas.microsoft.com/office/drawing/2014/main" id="{5A02B8E9-5CF0-A01D-D635-C68BDB81BCE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7" name="矩形 12546">
                  <a:extLst>
                    <a:ext uri="{FF2B5EF4-FFF2-40B4-BE49-F238E27FC236}">
                      <a16:creationId xmlns:a16="http://schemas.microsoft.com/office/drawing/2014/main" id="{2CA2D554-751D-6712-BC6C-1A96B70C5E4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0" name="群組 12279">
                <a:extLst>
                  <a:ext uri="{FF2B5EF4-FFF2-40B4-BE49-F238E27FC236}">
                    <a16:creationId xmlns:a16="http://schemas.microsoft.com/office/drawing/2014/main" id="{182D0DCB-0B8D-B4BC-CC52-D42EF09455A0}"/>
                  </a:ext>
                </a:extLst>
              </p:cNvPr>
              <p:cNvGrpSpPr/>
              <p:nvPr/>
            </p:nvGrpSpPr>
            <p:grpSpPr>
              <a:xfrm>
                <a:off x="2363311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40" name="矩形 12539">
                  <a:extLst>
                    <a:ext uri="{FF2B5EF4-FFF2-40B4-BE49-F238E27FC236}">
                      <a16:creationId xmlns:a16="http://schemas.microsoft.com/office/drawing/2014/main" id="{A2AB1DD1-B3A5-C39E-06D4-D5D4C2734F0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1" name="矩形 12540">
                  <a:extLst>
                    <a:ext uri="{FF2B5EF4-FFF2-40B4-BE49-F238E27FC236}">
                      <a16:creationId xmlns:a16="http://schemas.microsoft.com/office/drawing/2014/main" id="{9B803153-447C-F9FD-21F1-04E47DF42BF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2" name="矩形 12541">
                  <a:extLst>
                    <a:ext uri="{FF2B5EF4-FFF2-40B4-BE49-F238E27FC236}">
                      <a16:creationId xmlns:a16="http://schemas.microsoft.com/office/drawing/2014/main" id="{671623EC-113E-4BBF-22D0-8458F70E2D9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3" name="矩形 12542">
                  <a:extLst>
                    <a:ext uri="{FF2B5EF4-FFF2-40B4-BE49-F238E27FC236}">
                      <a16:creationId xmlns:a16="http://schemas.microsoft.com/office/drawing/2014/main" id="{AAA6B715-8249-78A2-941E-538894D743B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1" name="群組 12280">
                <a:extLst>
                  <a:ext uri="{FF2B5EF4-FFF2-40B4-BE49-F238E27FC236}">
                    <a16:creationId xmlns:a16="http://schemas.microsoft.com/office/drawing/2014/main" id="{DB173BD2-9C4A-B5ED-999C-18984B7C91C8}"/>
                  </a:ext>
                </a:extLst>
              </p:cNvPr>
              <p:cNvGrpSpPr/>
              <p:nvPr/>
            </p:nvGrpSpPr>
            <p:grpSpPr>
              <a:xfrm>
                <a:off x="2363311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36" name="矩形 12535">
                  <a:extLst>
                    <a:ext uri="{FF2B5EF4-FFF2-40B4-BE49-F238E27FC236}">
                      <a16:creationId xmlns:a16="http://schemas.microsoft.com/office/drawing/2014/main" id="{62150621-EF45-1967-0B83-00D9AC7BA4C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37" name="矩形 12536">
                  <a:extLst>
                    <a:ext uri="{FF2B5EF4-FFF2-40B4-BE49-F238E27FC236}">
                      <a16:creationId xmlns:a16="http://schemas.microsoft.com/office/drawing/2014/main" id="{3DF835F3-1AC2-6C8B-3802-0211D50FCE5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38" name="矩形 12537">
                  <a:extLst>
                    <a:ext uri="{FF2B5EF4-FFF2-40B4-BE49-F238E27FC236}">
                      <a16:creationId xmlns:a16="http://schemas.microsoft.com/office/drawing/2014/main" id="{02363FEC-6091-B5D2-CBE8-92715E54579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39" name="矩形 12538">
                  <a:extLst>
                    <a:ext uri="{FF2B5EF4-FFF2-40B4-BE49-F238E27FC236}">
                      <a16:creationId xmlns:a16="http://schemas.microsoft.com/office/drawing/2014/main" id="{18FE74FA-751B-558C-180F-907AEA6E6B8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2" name="群組 12281">
                <a:extLst>
                  <a:ext uri="{FF2B5EF4-FFF2-40B4-BE49-F238E27FC236}">
                    <a16:creationId xmlns:a16="http://schemas.microsoft.com/office/drawing/2014/main" id="{499B2789-F450-4C7E-A5FD-50B166D28169}"/>
                  </a:ext>
                </a:extLst>
              </p:cNvPr>
              <p:cNvGrpSpPr/>
              <p:nvPr/>
            </p:nvGrpSpPr>
            <p:grpSpPr>
              <a:xfrm>
                <a:off x="1822434" y="2744026"/>
                <a:ext cx="722042" cy="181165"/>
                <a:chOff x="1822434" y="2744026"/>
                <a:chExt cx="722042" cy="181165"/>
              </a:xfrm>
            </p:grpSpPr>
            <p:grpSp>
              <p:nvGrpSpPr>
                <p:cNvPr id="12516" name="群組 12515">
                  <a:extLst>
                    <a:ext uri="{FF2B5EF4-FFF2-40B4-BE49-F238E27FC236}">
                      <a16:creationId xmlns:a16="http://schemas.microsoft.com/office/drawing/2014/main" id="{8EF2D6AF-B041-1547-7B52-B182934C3F13}"/>
                    </a:ext>
                  </a:extLst>
                </p:cNvPr>
                <p:cNvGrpSpPr/>
                <p:nvPr/>
              </p:nvGrpSpPr>
              <p:grpSpPr>
                <a:xfrm>
                  <a:off x="2003495" y="2744026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2532" name="矩形 12531">
                    <a:extLst>
                      <a:ext uri="{FF2B5EF4-FFF2-40B4-BE49-F238E27FC236}">
                        <a16:creationId xmlns:a16="http://schemas.microsoft.com/office/drawing/2014/main" id="{4D9865CB-1503-EB7B-C327-597F8F9B7D4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33" name="矩形 12532">
                    <a:extLst>
                      <a:ext uri="{FF2B5EF4-FFF2-40B4-BE49-F238E27FC236}">
                        <a16:creationId xmlns:a16="http://schemas.microsoft.com/office/drawing/2014/main" id="{A3DD56EC-5506-80BD-044B-582D6A8DFDC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34" name="矩形 12533">
                    <a:extLst>
                      <a:ext uri="{FF2B5EF4-FFF2-40B4-BE49-F238E27FC236}">
                        <a16:creationId xmlns:a16="http://schemas.microsoft.com/office/drawing/2014/main" id="{E4BA8895-14C1-29F3-3988-8712612B6EF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35" name="矩形 12534">
                    <a:extLst>
                      <a:ext uri="{FF2B5EF4-FFF2-40B4-BE49-F238E27FC236}">
                        <a16:creationId xmlns:a16="http://schemas.microsoft.com/office/drawing/2014/main" id="{47302A44-E837-19D2-809E-128E57179D4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517" name="群組 12516">
                  <a:extLst>
                    <a:ext uri="{FF2B5EF4-FFF2-40B4-BE49-F238E27FC236}">
                      <a16:creationId xmlns:a16="http://schemas.microsoft.com/office/drawing/2014/main" id="{A127A5D8-9B20-8CA8-17DF-EDE4DFB61292}"/>
                    </a:ext>
                  </a:extLst>
                </p:cNvPr>
                <p:cNvGrpSpPr/>
                <p:nvPr/>
              </p:nvGrpSpPr>
              <p:grpSpPr>
                <a:xfrm>
                  <a:off x="2183403" y="2744026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2528" name="矩形 12527">
                    <a:extLst>
                      <a:ext uri="{FF2B5EF4-FFF2-40B4-BE49-F238E27FC236}">
                        <a16:creationId xmlns:a16="http://schemas.microsoft.com/office/drawing/2014/main" id="{02CE2F23-7729-7C76-16A6-0EEA9C188E3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29" name="矩形 12528">
                    <a:extLst>
                      <a:ext uri="{FF2B5EF4-FFF2-40B4-BE49-F238E27FC236}">
                        <a16:creationId xmlns:a16="http://schemas.microsoft.com/office/drawing/2014/main" id="{CD6EAE2A-3A3F-DE95-9E17-24D95C09583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30" name="矩形 12529">
                    <a:extLst>
                      <a:ext uri="{FF2B5EF4-FFF2-40B4-BE49-F238E27FC236}">
                        <a16:creationId xmlns:a16="http://schemas.microsoft.com/office/drawing/2014/main" id="{00BD9124-E877-AD86-C67C-F689BEC42E4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31" name="矩形 12530">
                    <a:extLst>
                      <a:ext uri="{FF2B5EF4-FFF2-40B4-BE49-F238E27FC236}">
                        <a16:creationId xmlns:a16="http://schemas.microsoft.com/office/drawing/2014/main" id="{C4E9B7E5-39F1-5FF3-FDA0-E11D5420E56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518" name="群組 12517">
                  <a:extLst>
                    <a:ext uri="{FF2B5EF4-FFF2-40B4-BE49-F238E27FC236}">
                      <a16:creationId xmlns:a16="http://schemas.microsoft.com/office/drawing/2014/main" id="{03BFC235-832F-8039-3FC1-7E6299D3FC1B}"/>
                    </a:ext>
                  </a:extLst>
                </p:cNvPr>
                <p:cNvGrpSpPr/>
                <p:nvPr/>
              </p:nvGrpSpPr>
              <p:grpSpPr>
                <a:xfrm>
                  <a:off x="2363311" y="2744026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2524" name="矩形 12523">
                    <a:extLst>
                      <a:ext uri="{FF2B5EF4-FFF2-40B4-BE49-F238E27FC236}">
                        <a16:creationId xmlns:a16="http://schemas.microsoft.com/office/drawing/2014/main" id="{4D09274E-5C02-65BF-8AB5-FB78C8D14E3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25" name="矩形 12524">
                    <a:extLst>
                      <a:ext uri="{FF2B5EF4-FFF2-40B4-BE49-F238E27FC236}">
                        <a16:creationId xmlns:a16="http://schemas.microsoft.com/office/drawing/2014/main" id="{9AEC7CC1-A5AD-1FBE-14D8-CA8AB4044A7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26" name="矩形 12525">
                    <a:extLst>
                      <a:ext uri="{FF2B5EF4-FFF2-40B4-BE49-F238E27FC236}">
                        <a16:creationId xmlns:a16="http://schemas.microsoft.com/office/drawing/2014/main" id="{981B11AC-5DAF-9035-7CDA-EE8DB1F3C96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27" name="矩形 12526">
                    <a:extLst>
                      <a:ext uri="{FF2B5EF4-FFF2-40B4-BE49-F238E27FC236}">
                        <a16:creationId xmlns:a16="http://schemas.microsoft.com/office/drawing/2014/main" id="{43565AC6-6CF4-2E6B-0967-6EBE3F18CC9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519" name="群組 12518">
                  <a:extLst>
                    <a:ext uri="{FF2B5EF4-FFF2-40B4-BE49-F238E27FC236}">
                      <a16:creationId xmlns:a16="http://schemas.microsoft.com/office/drawing/2014/main" id="{CBACAA16-1E4C-9F7F-D58E-921FEB9FECA7}"/>
                    </a:ext>
                  </a:extLst>
                </p:cNvPr>
                <p:cNvGrpSpPr/>
                <p:nvPr/>
              </p:nvGrpSpPr>
              <p:grpSpPr>
                <a:xfrm>
                  <a:off x="1822434" y="2744026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2520" name="矩形 12519">
                    <a:extLst>
                      <a:ext uri="{FF2B5EF4-FFF2-40B4-BE49-F238E27FC236}">
                        <a16:creationId xmlns:a16="http://schemas.microsoft.com/office/drawing/2014/main" id="{F3F16595-F3C9-CA3E-CDE6-36EB3C8A38B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21" name="矩形 12520">
                    <a:extLst>
                      <a:ext uri="{FF2B5EF4-FFF2-40B4-BE49-F238E27FC236}">
                        <a16:creationId xmlns:a16="http://schemas.microsoft.com/office/drawing/2014/main" id="{F57F2796-E646-9A95-F16C-E5353536F5E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22" name="矩形 12521">
                    <a:extLst>
                      <a:ext uri="{FF2B5EF4-FFF2-40B4-BE49-F238E27FC236}">
                        <a16:creationId xmlns:a16="http://schemas.microsoft.com/office/drawing/2014/main" id="{78C11B42-4A55-F2F3-EB28-3174F31844D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23" name="矩形 12522">
                    <a:extLst>
                      <a:ext uri="{FF2B5EF4-FFF2-40B4-BE49-F238E27FC236}">
                        <a16:creationId xmlns:a16="http://schemas.microsoft.com/office/drawing/2014/main" id="{5E3B3827-2E8B-715D-2B20-CABE2559B4A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grpSp>
            <p:nvGrpSpPr>
              <p:cNvPr id="12283" name="群組 12282">
                <a:extLst>
                  <a:ext uri="{FF2B5EF4-FFF2-40B4-BE49-F238E27FC236}">
                    <a16:creationId xmlns:a16="http://schemas.microsoft.com/office/drawing/2014/main" id="{6001893D-AEC8-9D68-1A5F-FB79364D356B}"/>
                  </a:ext>
                </a:extLst>
              </p:cNvPr>
              <p:cNvGrpSpPr/>
              <p:nvPr/>
            </p:nvGrpSpPr>
            <p:grpSpPr>
              <a:xfrm>
                <a:off x="1822434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512" name="矩形 12511">
                  <a:extLst>
                    <a:ext uri="{FF2B5EF4-FFF2-40B4-BE49-F238E27FC236}">
                      <a16:creationId xmlns:a16="http://schemas.microsoft.com/office/drawing/2014/main" id="{5C1EA622-0105-0852-7827-64DED1F06F0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13" name="矩形 12512">
                  <a:extLst>
                    <a:ext uri="{FF2B5EF4-FFF2-40B4-BE49-F238E27FC236}">
                      <a16:creationId xmlns:a16="http://schemas.microsoft.com/office/drawing/2014/main" id="{309ED079-00D1-09D0-9EE3-4A11DCFEE25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14" name="矩形 12513">
                  <a:extLst>
                    <a:ext uri="{FF2B5EF4-FFF2-40B4-BE49-F238E27FC236}">
                      <a16:creationId xmlns:a16="http://schemas.microsoft.com/office/drawing/2014/main" id="{48710A5F-AF62-648B-57CD-2B8A32864F9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15" name="矩形 12514">
                  <a:extLst>
                    <a:ext uri="{FF2B5EF4-FFF2-40B4-BE49-F238E27FC236}">
                      <a16:creationId xmlns:a16="http://schemas.microsoft.com/office/drawing/2014/main" id="{AACE34F8-E7B8-2B1F-B86A-FB5A8004D99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4" name="群組 12283">
                <a:extLst>
                  <a:ext uri="{FF2B5EF4-FFF2-40B4-BE49-F238E27FC236}">
                    <a16:creationId xmlns:a16="http://schemas.microsoft.com/office/drawing/2014/main" id="{A78AA1C6-BD8C-49E9-F0E7-7CBEDF9780EA}"/>
                  </a:ext>
                </a:extLst>
              </p:cNvPr>
              <p:cNvGrpSpPr/>
              <p:nvPr/>
            </p:nvGrpSpPr>
            <p:grpSpPr>
              <a:xfrm>
                <a:off x="1822434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08" name="矩形 12507">
                  <a:extLst>
                    <a:ext uri="{FF2B5EF4-FFF2-40B4-BE49-F238E27FC236}">
                      <a16:creationId xmlns:a16="http://schemas.microsoft.com/office/drawing/2014/main" id="{1B9914D4-EF5D-4EBB-1B55-50EF4F2D127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9" name="矩形 12508">
                  <a:extLst>
                    <a:ext uri="{FF2B5EF4-FFF2-40B4-BE49-F238E27FC236}">
                      <a16:creationId xmlns:a16="http://schemas.microsoft.com/office/drawing/2014/main" id="{038C5831-8939-9299-42CE-D534765A3DE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10" name="矩形 12509">
                  <a:extLst>
                    <a:ext uri="{FF2B5EF4-FFF2-40B4-BE49-F238E27FC236}">
                      <a16:creationId xmlns:a16="http://schemas.microsoft.com/office/drawing/2014/main" id="{542B7DC0-594E-D7F7-BF1F-1B2147F6F4F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11" name="矩形 12510">
                  <a:extLst>
                    <a:ext uri="{FF2B5EF4-FFF2-40B4-BE49-F238E27FC236}">
                      <a16:creationId xmlns:a16="http://schemas.microsoft.com/office/drawing/2014/main" id="{22FE7CF2-6A9A-F8AE-93E7-1CA75783A2F9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5" name="群組 12284">
                <a:extLst>
                  <a:ext uri="{FF2B5EF4-FFF2-40B4-BE49-F238E27FC236}">
                    <a16:creationId xmlns:a16="http://schemas.microsoft.com/office/drawing/2014/main" id="{E2DED8BB-6EAA-C58F-760A-198C43DBA363}"/>
                  </a:ext>
                </a:extLst>
              </p:cNvPr>
              <p:cNvGrpSpPr/>
              <p:nvPr/>
            </p:nvGrpSpPr>
            <p:grpSpPr>
              <a:xfrm>
                <a:off x="1822434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04" name="矩形 12503">
                  <a:extLst>
                    <a:ext uri="{FF2B5EF4-FFF2-40B4-BE49-F238E27FC236}">
                      <a16:creationId xmlns:a16="http://schemas.microsoft.com/office/drawing/2014/main" id="{62FC1448-733E-5D61-3C79-0EB1D84BABF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5" name="矩形 12504">
                  <a:extLst>
                    <a:ext uri="{FF2B5EF4-FFF2-40B4-BE49-F238E27FC236}">
                      <a16:creationId xmlns:a16="http://schemas.microsoft.com/office/drawing/2014/main" id="{AACB1159-A3A4-8E7A-DC1C-7A365E30F07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6" name="矩形 12505">
                  <a:extLst>
                    <a:ext uri="{FF2B5EF4-FFF2-40B4-BE49-F238E27FC236}">
                      <a16:creationId xmlns:a16="http://schemas.microsoft.com/office/drawing/2014/main" id="{A93FDACB-EE7C-880B-FEE0-3160E983989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7" name="矩形 12506">
                  <a:extLst>
                    <a:ext uri="{FF2B5EF4-FFF2-40B4-BE49-F238E27FC236}">
                      <a16:creationId xmlns:a16="http://schemas.microsoft.com/office/drawing/2014/main" id="{0A170967-CAF9-8A1A-8C93-7DE4C0CCADE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6" name="群組 12285">
                <a:extLst>
                  <a:ext uri="{FF2B5EF4-FFF2-40B4-BE49-F238E27FC236}">
                    <a16:creationId xmlns:a16="http://schemas.microsoft.com/office/drawing/2014/main" id="{A9F4B4B3-4B64-B081-F150-336EFB96EF4C}"/>
                  </a:ext>
                </a:extLst>
              </p:cNvPr>
              <p:cNvGrpSpPr/>
              <p:nvPr/>
            </p:nvGrpSpPr>
            <p:grpSpPr>
              <a:xfrm>
                <a:off x="1822434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00" name="矩形 12499">
                  <a:extLst>
                    <a:ext uri="{FF2B5EF4-FFF2-40B4-BE49-F238E27FC236}">
                      <a16:creationId xmlns:a16="http://schemas.microsoft.com/office/drawing/2014/main" id="{96761B59-8BD6-F33B-C06B-1370242CB6F6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1" name="矩形 12500">
                  <a:extLst>
                    <a:ext uri="{FF2B5EF4-FFF2-40B4-BE49-F238E27FC236}">
                      <a16:creationId xmlns:a16="http://schemas.microsoft.com/office/drawing/2014/main" id="{058C26BF-5468-DB6E-EFB3-168207B1877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2" name="矩形 12501">
                  <a:extLst>
                    <a:ext uri="{FF2B5EF4-FFF2-40B4-BE49-F238E27FC236}">
                      <a16:creationId xmlns:a16="http://schemas.microsoft.com/office/drawing/2014/main" id="{8F08FBD8-B0A0-34BE-49FD-9A9E8704FC3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3" name="矩形 12502">
                  <a:extLst>
                    <a:ext uri="{FF2B5EF4-FFF2-40B4-BE49-F238E27FC236}">
                      <a16:creationId xmlns:a16="http://schemas.microsoft.com/office/drawing/2014/main" id="{A8BFFA3A-A8E1-E21A-724F-9213CB4E6B1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7" name="群組 12286">
                <a:extLst>
                  <a:ext uri="{FF2B5EF4-FFF2-40B4-BE49-F238E27FC236}">
                    <a16:creationId xmlns:a16="http://schemas.microsoft.com/office/drawing/2014/main" id="{CADF44E6-A593-FD39-34C4-48C048450F34}"/>
                  </a:ext>
                </a:extLst>
              </p:cNvPr>
              <p:cNvGrpSpPr/>
              <p:nvPr/>
            </p:nvGrpSpPr>
            <p:grpSpPr>
              <a:xfrm>
                <a:off x="1822434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496" name="矩形 12495">
                  <a:extLst>
                    <a:ext uri="{FF2B5EF4-FFF2-40B4-BE49-F238E27FC236}">
                      <a16:creationId xmlns:a16="http://schemas.microsoft.com/office/drawing/2014/main" id="{B38D7949-1ED8-E78C-BE4D-AF67A8D6EE7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7" name="矩形 12496">
                  <a:extLst>
                    <a:ext uri="{FF2B5EF4-FFF2-40B4-BE49-F238E27FC236}">
                      <a16:creationId xmlns:a16="http://schemas.microsoft.com/office/drawing/2014/main" id="{B8969555-9A9B-D82B-24D9-0C71FB09836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8" name="矩形 12497">
                  <a:extLst>
                    <a:ext uri="{FF2B5EF4-FFF2-40B4-BE49-F238E27FC236}">
                      <a16:creationId xmlns:a16="http://schemas.microsoft.com/office/drawing/2014/main" id="{2E4E6219-AFF1-30F6-B115-0C70693A74D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9" name="矩形 12498">
                  <a:extLst>
                    <a:ext uri="{FF2B5EF4-FFF2-40B4-BE49-F238E27FC236}">
                      <a16:creationId xmlns:a16="http://schemas.microsoft.com/office/drawing/2014/main" id="{A3845A78-EAE4-C347-3FFC-B95ED5E89B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8" name="群組 12287">
                <a:extLst>
                  <a:ext uri="{FF2B5EF4-FFF2-40B4-BE49-F238E27FC236}">
                    <a16:creationId xmlns:a16="http://schemas.microsoft.com/office/drawing/2014/main" id="{59FE6EDB-ED3B-7CD2-106A-F418C0A160B7}"/>
                  </a:ext>
                </a:extLst>
              </p:cNvPr>
              <p:cNvGrpSpPr/>
              <p:nvPr/>
            </p:nvGrpSpPr>
            <p:grpSpPr>
              <a:xfrm>
                <a:off x="1822434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492" name="矩形 12491">
                  <a:extLst>
                    <a:ext uri="{FF2B5EF4-FFF2-40B4-BE49-F238E27FC236}">
                      <a16:creationId xmlns:a16="http://schemas.microsoft.com/office/drawing/2014/main" id="{C70C0584-A0DE-3FD5-E189-14A7AAF452DE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3" name="矩形 12492">
                  <a:extLst>
                    <a:ext uri="{FF2B5EF4-FFF2-40B4-BE49-F238E27FC236}">
                      <a16:creationId xmlns:a16="http://schemas.microsoft.com/office/drawing/2014/main" id="{671FF233-067B-7904-D38E-9AFED4BA0A0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4" name="矩形 12493">
                  <a:extLst>
                    <a:ext uri="{FF2B5EF4-FFF2-40B4-BE49-F238E27FC236}">
                      <a16:creationId xmlns:a16="http://schemas.microsoft.com/office/drawing/2014/main" id="{5D02A9F6-22AD-E4A2-3555-F7F34B69B0E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5" name="矩形 12494">
                  <a:extLst>
                    <a:ext uri="{FF2B5EF4-FFF2-40B4-BE49-F238E27FC236}">
                      <a16:creationId xmlns:a16="http://schemas.microsoft.com/office/drawing/2014/main" id="{7A7F32CA-2F67-FCE1-1284-DF285115428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9" name="群組 12288">
                <a:extLst>
                  <a:ext uri="{FF2B5EF4-FFF2-40B4-BE49-F238E27FC236}">
                    <a16:creationId xmlns:a16="http://schemas.microsoft.com/office/drawing/2014/main" id="{FEA86A73-4CD1-3EE1-941B-D162FEE6140D}"/>
                  </a:ext>
                </a:extLst>
              </p:cNvPr>
              <p:cNvGrpSpPr/>
              <p:nvPr/>
            </p:nvGrpSpPr>
            <p:grpSpPr>
              <a:xfrm>
                <a:off x="1822434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488" name="矩形 12487">
                  <a:extLst>
                    <a:ext uri="{FF2B5EF4-FFF2-40B4-BE49-F238E27FC236}">
                      <a16:creationId xmlns:a16="http://schemas.microsoft.com/office/drawing/2014/main" id="{81187C3F-FF1F-79D7-7C44-1CE9D8FA6CE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9" name="矩形 12488">
                  <a:extLst>
                    <a:ext uri="{FF2B5EF4-FFF2-40B4-BE49-F238E27FC236}">
                      <a16:creationId xmlns:a16="http://schemas.microsoft.com/office/drawing/2014/main" id="{3B253603-766B-B127-3F49-0041CB01A98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0" name="矩形 12489">
                  <a:extLst>
                    <a:ext uri="{FF2B5EF4-FFF2-40B4-BE49-F238E27FC236}">
                      <a16:creationId xmlns:a16="http://schemas.microsoft.com/office/drawing/2014/main" id="{3FBFB023-9B68-BD6E-F4A5-424DDC5EB78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1" name="矩形 12490">
                  <a:extLst>
                    <a:ext uri="{FF2B5EF4-FFF2-40B4-BE49-F238E27FC236}">
                      <a16:creationId xmlns:a16="http://schemas.microsoft.com/office/drawing/2014/main" id="{7B622246-B7F1-C761-D272-23648D5EFD1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90" name="群組 12289">
                <a:extLst>
                  <a:ext uri="{FF2B5EF4-FFF2-40B4-BE49-F238E27FC236}">
                    <a16:creationId xmlns:a16="http://schemas.microsoft.com/office/drawing/2014/main" id="{3D9615F9-0663-E3AA-9EA9-6A029DE2BAF8}"/>
                  </a:ext>
                </a:extLst>
              </p:cNvPr>
              <p:cNvGrpSpPr/>
              <p:nvPr/>
            </p:nvGrpSpPr>
            <p:grpSpPr>
              <a:xfrm>
                <a:off x="2003495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484" name="矩形 12483">
                  <a:extLst>
                    <a:ext uri="{FF2B5EF4-FFF2-40B4-BE49-F238E27FC236}">
                      <a16:creationId xmlns:a16="http://schemas.microsoft.com/office/drawing/2014/main" id="{0C456939-FBAA-84AB-5893-522091CEF00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5" name="矩形 12484">
                  <a:extLst>
                    <a:ext uri="{FF2B5EF4-FFF2-40B4-BE49-F238E27FC236}">
                      <a16:creationId xmlns:a16="http://schemas.microsoft.com/office/drawing/2014/main" id="{F7454363-64F3-1702-EAD2-19F9AFA55FD9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6" name="矩形 12485">
                  <a:extLst>
                    <a:ext uri="{FF2B5EF4-FFF2-40B4-BE49-F238E27FC236}">
                      <a16:creationId xmlns:a16="http://schemas.microsoft.com/office/drawing/2014/main" id="{B17B94FF-F4D9-CC53-5882-C90557E48205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7" name="矩形 12486">
                  <a:extLst>
                    <a:ext uri="{FF2B5EF4-FFF2-40B4-BE49-F238E27FC236}">
                      <a16:creationId xmlns:a16="http://schemas.microsoft.com/office/drawing/2014/main" id="{9BD7FC07-D474-34F9-58B6-B13D45DEE65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91" name="群組 12290">
                <a:extLst>
                  <a:ext uri="{FF2B5EF4-FFF2-40B4-BE49-F238E27FC236}">
                    <a16:creationId xmlns:a16="http://schemas.microsoft.com/office/drawing/2014/main" id="{5EFC9802-AFD7-5A5F-7CE3-C3EAF8B95128}"/>
                  </a:ext>
                </a:extLst>
              </p:cNvPr>
              <p:cNvGrpSpPr/>
              <p:nvPr/>
            </p:nvGrpSpPr>
            <p:grpSpPr>
              <a:xfrm>
                <a:off x="2003495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480" name="矩形 12479">
                  <a:extLst>
                    <a:ext uri="{FF2B5EF4-FFF2-40B4-BE49-F238E27FC236}">
                      <a16:creationId xmlns:a16="http://schemas.microsoft.com/office/drawing/2014/main" id="{23F2B847-D29A-77E9-4538-21B36A892E0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1" name="矩形 12480">
                  <a:extLst>
                    <a:ext uri="{FF2B5EF4-FFF2-40B4-BE49-F238E27FC236}">
                      <a16:creationId xmlns:a16="http://schemas.microsoft.com/office/drawing/2014/main" id="{D98549FA-BB76-276E-CFA0-80529C59C3B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2" name="矩形 12481">
                  <a:extLst>
                    <a:ext uri="{FF2B5EF4-FFF2-40B4-BE49-F238E27FC236}">
                      <a16:creationId xmlns:a16="http://schemas.microsoft.com/office/drawing/2014/main" id="{7AF00AA3-C71C-D741-9303-BB72CFAD054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3" name="矩形 12482">
                  <a:extLst>
                    <a:ext uri="{FF2B5EF4-FFF2-40B4-BE49-F238E27FC236}">
                      <a16:creationId xmlns:a16="http://schemas.microsoft.com/office/drawing/2014/main" id="{05B142EF-A9C3-5677-1022-715ADBD6DEB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92" name="群組 12291">
                <a:extLst>
                  <a:ext uri="{FF2B5EF4-FFF2-40B4-BE49-F238E27FC236}">
                    <a16:creationId xmlns:a16="http://schemas.microsoft.com/office/drawing/2014/main" id="{63A66C4E-845D-4E67-38AD-3BEAAA863C38}"/>
                  </a:ext>
                </a:extLst>
              </p:cNvPr>
              <p:cNvGrpSpPr/>
              <p:nvPr/>
            </p:nvGrpSpPr>
            <p:grpSpPr>
              <a:xfrm>
                <a:off x="2183403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476" name="矩形 12475">
                  <a:extLst>
                    <a:ext uri="{FF2B5EF4-FFF2-40B4-BE49-F238E27FC236}">
                      <a16:creationId xmlns:a16="http://schemas.microsoft.com/office/drawing/2014/main" id="{6286DE59-6E0D-0980-D2C0-5063FE3A7A2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7" name="矩形 12476">
                  <a:extLst>
                    <a:ext uri="{FF2B5EF4-FFF2-40B4-BE49-F238E27FC236}">
                      <a16:creationId xmlns:a16="http://schemas.microsoft.com/office/drawing/2014/main" id="{E8ECEE23-9C21-434A-DD75-625C3A3E147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8" name="矩形 12477">
                  <a:extLst>
                    <a:ext uri="{FF2B5EF4-FFF2-40B4-BE49-F238E27FC236}">
                      <a16:creationId xmlns:a16="http://schemas.microsoft.com/office/drawing/2014/main" id="{E33F4BEA-A57B-F032-56D1-57D61F7E7EE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9" name="矩形 12478">
                  <a:extLst>
                    <a:ext uri="{FF2B5EF4-FFF2-40B4-BE49-F238E27FC236}">
                      <a16:creationId xmlns:a16="http://schemas.microsoft.com/office/drawing/2014/main" id="{6521F991-255B-B19C-4950-89E6A387325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93" name="群組 12292">
                <a:extLst>
                  <a:ext uri="{FF2B5EF4-FFF2-40B4-BE49-F238E27FC236}">
                    <a16:creationId xmlns:a16="http://schemas.microsoft.com/office/drawing/2014/main" id="{24666AC1-2F78-BACC-B4A2-152BEC18F1FC}"/>
                  </a:ext>
                </a:extLst>
              </p:cNvPr>
              <p:cNvGrpSpPr/>
              <p:nvPr/>
            </p:nvGrpSpPr>
            <p:grpSpPr>
              <a:xfrm>
                <a:off x="2183403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472" name="矩形 12471">
                  <a:extLst>
                    <a:ext uri="{FF2B5EF4-FFF2-40B4-BE49-F238E27FC236}">
                      <a16:creationId xmlns:a16="http://schemas.microsoft.com/office/drawing/2014/main" id="{11962178-7898-5A83-82A7-7C72E527956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3" name="矩形 12472">
                  <a:extLst>
                    <a:ext uri="{FF2B5EF4-FFF2-40B4-BE49-F238E27FC236}">
                      <a16:creationId xmlns:a16="http://schemas.microsoft.com/office/drawing/2014/main" id="{AD4B9083-360C-D25A-04F2-6722BE78117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4" name="矩形 12473">
                  <a:extLst>
                    <a:ext uri="{FF2B5EF4-FFF2-40B4-BE49-F238E27FC236}">
                      <a16:creationId xmlns:a16="http://schemas.microsoft.com/office/drawing/2014/main" id="{244D2F29-A74F-A847-942C-83592407EF2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5" name="矩形 12474">
                  <a:extLst>
                    <a:ext uri="{FF2B5EF4-FFF2-40B4-BE49-F238E27FC236}">
                      <a16:creationId xmlns:a16="http://schemas.microsoft.com/office/drawing/2014/main" id="{1CEB6AA8-92F4-E931-5DEF-1725BD47FF93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94" name="群組 12293">
                <a:extLst>
                  <a:ext uri="{FF2B5EF4-FFF2-40B4-BE49-F238E27FC236}">
                    <a16:creationId xmlns:a16="http://schemas.microsoft.com/office/drawing/2014/main" id="{AD8D0B2A-6B50-904B-900B-C038C8D2639E}"/>
                  </a:ext>
                </a:extLst>
              </p:cNvPr>
              <p:cNvGrpSpPr/>
              <p:nvPr/>
            </p:nvGrpSpPr>
            <p:grpSpPr>
              <a:xfrm>
                <a:off x="2363311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468" name="矩形 12467">
                  <a:extLst>
                    <a:ext uri="{FF2B5EF4-FFF2-40B4-BE49-F238E27FC236}">
                      <a16:creationId xmlns:a16="http://schemas.microsoft.com/office/drawing/2014/main" id="{B228DAE4-36FD-0C85-F149-6277D6DE088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69" name="矩形 12468">
                  <a:extLst>
                    <a:ext uri="{FF2B5EF4-FFF2-40B4-BE49-F238E27FC236}">
                      <a16:creationId xmlns:a16="http://schemas.microsoft.com/office/drawing/2014/main" id="{A62ACA44-1924-10DB-9019-FD0F65B1ADA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0" name="矩形 12469">
                  <a:extLst>
                    <a:ext uri="{FF2B5EF4-FFF2-40B4-BE49-F238E27FC236}">
                      <a16:creationId xmlns:a16="http://schemas.microsoft.com/office/drawing/2014/main" id="{6F8CC032-F194-BE26-CAB6-08CD2B741A3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1" name="矩形 12470">
                  <a:extLst>
                    <a:ext uri="{FF2B5EF4-FFF2-40B4-BE49-F238E27FC236}">
                      <a16:creationId xmlns:a16="http://schemas.microsoft.com/office/drawing/2014/main" id="{727E2DC6-F0B1-1D46-48F1-CB2B1EBA101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95" name="群組 12294">
                <a:extLst>
                  <a:ext uri="{FF2B5EF4-FFF2-40B4-BE49-F238E27FC236}">
                    <a16:creationId xmlns:a16="http://schemas.microsoft.com/office/drawing/2014/main" id="{3FAA5899-3381-B865-0F8F-58E90D1FF2A1}"/>
                  </a:ext>
                </a:extLst>
              </p:cNvPr>
              <p:cNvGrpSpPr/>
              <p:nvPr/>
            </p:nvGrpSpPr>
            <p:grpSpPr>
              <a:xfrm>
                <a:off x="2363311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464" name="矩形 12463">
                  <a:extLst>
                    <a:ext uri="{FF2B5EF4-FFF2-40B4-BE49-F238E27FC236}">
                      <a16:creationId xmlns:a16="http://schemas.microsoft.com/office/drawing/2014/main" id="{B0F8A124-8B79-5643-0F19-63A84DD8C9B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65" name="矩形 12464">
                  <a:extLst>
                    <a:ext uri="{FF2B5EF4-FFF2-40B4-BE49-F238E27FC236}">
                      <a16:creationId xmlns:a16="http://schemas.microsoft.com/office/drawing/2014/main" id="{07E68F78-1BD4-3B23-A2E5-EC415E98EF4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66" name="矩形 12465">
                  <a:extLst>
                    <a:ext uri="{FF2B5EF4-FFF2-40B4-BE49-F238E27FC236}">
                      <a16:creationId xmlns:a16="http://schemas.microsoft.com/office/drawing/2014/main" id="{DE901427-CA5D-4CC9-AB35-8D6741979D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67" name="矩形 12466">
                  <a:extLst>
                    <a:ext uri="{FF2B5EF4-FFF2-40B4-BE49-F238E27FC236}">
                      <a16:creationId xmlns:a16="http://schemas.microsoft.com/office/drawing/2014/main" id="{AEBB1BD4-8ACD-CA48-FFDC-988B07673D7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2296" name="矩形 12295">
                <a:extLst>
                  <a:ext uri="{FF2B5EF4-FFF2-40B4-BE49-F238E27FC236}">
                    <a16:creationId xmlns:a16="http://schemas.microsoft.com/office/drawing/2014/main" id="{15D69739-36D0-8F17-FD8E-AB61C1938F1D}"/>
                  </a:ext>
                </a:extLst>
              </p:cNvPr>
              <p:cNvSpPr/>
              <p:nvPr/>
            </p:nvSpPr>
            <p:spPr>
              <a:xfrm>
                <a:off x="1834463" y="2126292"/>
                <a:ext cx="270490" cy="49890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0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97" name="矩形 12296">
                <a:extLst>
                  <a:ext uri="{FF2B5EF4-FFF2-40B4-BE49-F238E27FC236}">
                    <a16:creationId xmlns:a16="http://schemas.microsoft.com/office/drawing/2014/main" id="{B2F9E6C7-5416-B2D3-207A-CC5E927A95FE}"/>
                  </a:ext>
                </a:extLst>
              </p:cNvPr>
              <p:cNvSpPr/>
              <p:nvPr/>
            </p:nvSpPr>
            <p:spPr>
              <a:xfrm>
                <a:off x="2264290" y="2126292"/>
                <a:ext cx="270490" cy="49890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1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2298" name="直線單箭頭接點 12297">
                <a:extLst>
                  <a:ext uri="{FF2B5EF4-FFF2-40B4-BE49-F238E27FC236}">
                    <a16:creationId xmlns:a16="http://schemas.microsoft.com/office/drawing/2014/main" id="{94564169-9A41-DA9A-711C-C8481FD7ABFA}"/>
                  </a:ext>
                </a:extLst>
              </p:cNvPr>
              <p:cNvCxnSpPr>
                <a:cxnSpLocks/>
                <a:stCxn id="12296" idx="3"/>
                <a:endCxn id="12297" idx="1"/>
              </p:cNvCxnSpPr>
              <p:nvPr/>
            </p:nvCxnSpPr>
            <p:spPr>
              <a:xfrm>
                <a:off x="2104953" y="2375746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99" name="直線單箭頭接點 12298">
                <a:extLst>
                  <a:ext uri="{FF2B5EF4-FFF2-40B4-BE49-F238E27FC236}">
                    <a16:creationId xmlns:a16="http://schemas.microsoft.com/office/drawing/2014/main" id="{6F060359-631E-F0A6-E0B9-08DE587EA719}"/>
                  </a:ext>
                </a:extLst>
              </p:cNvPr>
              <p:cNvCxnSpPr>
                <a:cxnSpLocks/>
                <a:stCxn id="12297" idx="3"/>
              </p:cNvCxnSpPr>
              <p:nvPr/>
            </p:nvCxnSpPr>
            <p:spPr>
              <a:xfrm>
                <a:off x="2534780" y="2375746"/>
                <a:ext cx="16903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300" name="群組 12299">
                <a:extLst>
                  <a:ext uri="{FF2B5EF4-FFF2-40B4-BE49-F238E27FC236}">
                    <a16:creationId xmlns:a16="http://schemas.microsoft.com/office/drawing/2014/main" id="{DB56B8EC-AF32-5C09-B621-7D27AB1122D9}"/>
                  </a:ext>
                </a:extLst>
              </p:cNvPr>
              <p:cNvGrpSpPr/>
              <p:nvPr/>
            </p:nvGrpSpPr>
            <p:grpSpPr>
              <a:xfrm>
                <a:off x="2871746" y="2744026"/>
                <a:ext cx="181165" cy="181165"/>
                <a:chOff x="2316942" y="3142211"/>
                <a:chExt cx="332508" cy="332508"/>
              </a:xfrm>
              <a:solidFill>
                <a:srgbClr val="00AFEE"/>
              </a:solidFill>
            </p:grpSpPr>
            <p:sp>
              <p:nvSpPr>
                <p:cNvPr id="12460" name="矩形 12459">
                  <a:extLst>
                    <a:ext uri="{FF2B5EF4-FFF2-40B4-BE49-F238E27FC236}">
                      <a16:creationId xmlns:a16="http://schemas.microsoft.com/office/drawing/2014/main" id="{CE7D699F-F465-E215-C03F-3F76E981B9C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61" name="矩形 12460">
                  <a:extLst>
                    <a:ext uri="{FF2B5EF4-FFF2-40B4-BE49-F238E27FC236}">
                      <a16:creationId xmlns:a16="http://schemas.microsoft.com/office/drawing/2014/main" id="{871D8C89-0165-C133-AF04-DBCFB4CAAE4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62" name="矩形 12461">
                  <a:extLst>
                    <a:ext uri="{FF2B5EF4-FFF2-40B4-BE49-F238E27FC236}">
                      <a16:creationId xmlns:a16="http://schemas.microsoft.com/office/drawing/2014/main" id="{5DBF4E0F-71DC-58F8-61DD-E022E791C88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63" name="矩形 12462">
                  <a:extLst>
                    <a:ext uri="{FF2B5EF4-FFF2-40B4-BE49-F238E27FC236}">
                      <a16:creationId xmlns:a16="http://schemas.microsoft.com/office/drawing/2014/main" id="{10A1E7AE-4187-F4D3-EBA9-189A6B56FD73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01" name="群組 12300">
                <a:extLst>
                  <a:ext uri="{FF2B5EF4-FFF2-40B4-BE49-F238E27FC236}">
                    <a16:creationId xmlns:a16="http://schemas.microsoft.com/office/drawing/2014/main" id="{37B40F5C-80D0-5262-16DC-334C3A16D9B0}"/>
                  </a:ext>
                </a:extLst>
              </p:cNvPr>
              <p:cNvGrpSpPr/>
              <p:nvPr/>
            </p:nvGrpSpPr>
            <p:grpSpPr>
              <a:xfrm>
                <a:off x="2871746" y="292519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456" name="矩形 12455">
                  <a:extLst>
                    <a:ext uri="{FF2B5EF4-FFF2-40B4-BE49-F238E27FC236}">
                      <a16:creationId xmlns:a16="http://schemas.microsoft.com/office/drawing/2014/main" id="{556CDFF3-621E-7A84-4DE7-97BCB924C0C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57" name="矩形 12456">
                  <a:extLst>
                    <a:ext uri="{FF2B5EF4-FFF2-40B4-BE49-F238E27FC236}">
                      <a16:creationId xmlns:a16="http://schemas.microsoft.com/office/drawing/2014/main" id="{932E646D-C23F-E41B-54AF-3A0FC4006EB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58" name="矩形 12457">
                  <a:extLst>
                    <a:ext uri="{FF2B5EF4-FFF2-40B4-BE49-F238E27FC236}">
                      <a16:creationId xmlns:a16="http://schemas.microsoft.com/office/drawing/2014/main" id="{C69B7580-17AA-1FFE-6F17-141A012C9A8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59" name="矩形 12458">
                  <a:extLst>
                    <a:ext uri="{FF2B5EF4-FFF2-40B4-BE49-F238E27FC236}">
                      <a16:creationId xmlns:a16="http://schemas.microsoft.com/office/drawing/2014/main" id="{377066A6-5582-5CA1-1312-CC047131829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02" name="群組 12301">
                <a:extLst>
                  <a:ext uri="{FF2B5EF4-FFF2-40B4-BE49-F238E27FC236}">
                    <a16:creationId xmlns:a16="http://schemas.microsoft.com/office/drawing/2014/main" id="{1342F722-1AA9-C0C7-F3BC-BB51E07ABFD3}"/>
                  </a:ext>
                </a:extLst>
              </p:cNvPr>
              <p:cNvGrpSpPr/>
              <p:nvPr/>
            </p:nvGrpSpPr>
            <p:grpSpPr>
              <a:xfrm>
                <a:off x="2871746" y="310643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452" name="矩形 12451">
                  <a:extLst>
                    <a:ext uri="{FF2B5EF4-FFF2-40B4-BE49-F238E27FC236}">
                      <a16:creationId xmlns:a16="http://schemas.microsoft.com/office/drawing/2014/main" id="{6848DC43-AFB4-4F2C-5C22-FE60FED72FB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53" name="矩形 12452">
                  <a:extLst>
                    <a:ext uri="{FF2B5EF4-FFF2-40B4-BE49-F238E27FC236}">
                      <a16:creationId xmlns:a16="http://schemas.microsoft.com/office/drawing/2014/main" id="{109A69B9-7F47-94DC-7A3E-12FB25EE1BD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54" name="矩形 12453">
                  <a:extLst>
                    <a:ext uri="{FF2B5EF4-FFF2-40B4-BE49-F238E27FC236}">
                      <a16:creationId xmlns:a16="http://schemas.microsoft.com/office/drawing/2014/main" id="{FFDAC069-BA1C-7B7F-E743-E8805CB1D47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55" name="矩形 12454">
                  <a:extLst>
                    <a:ext uri="{FF2B5EF4-FFF2-40B4-BE49-F238E27FC236}">
                      <a16:creationId xmlns:a16="http://schemas.microsoft.com/office/drawing/2014/main" id="{2F0CC9E4-8768-8FF4-AEAB-26431F11C18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03" name="群組 12302">
                <a:extLst>
                  <a:ext uri="{FF2B5EF4-FFF2-40B4-BE49-F238E27FC236}">
                    <a16:creationId xmlns:a16="http://schemas.microsoft.com/office/drawing/2014/main" id="{51634238-783D-6962-311E-15D7A35D9284}"/>
                  </a:ext>
                </a:extLst>
              </p:cNvPr>
              <p:cNvGrpSpPr/>
              <p:nvPr/>
            </p:nvGrpSpPr>
            <p:grpSpPr>
              <a:xfrm>
                <a:off x="2871746" y="328760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448" name="矩形 12447">
                  <a:extLst>
                    <a:ext uri="{FF2B5EF4-FFF2-40B4-BE49-F238E27FC236}">
                      <a16:creationId xmlns:a16="http://schemas.microsoft.com/office/drawing/2014/main" id="{67411788-E35E-ECEC-E3FE-956BF9B1D12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49" name="矩形 12448">
                  <a:extLst>
                    <a:ext uri="{FF2B5EF4-FFF2-40B4-BE49-F238E27FC236}">
                      <a16:creationId xmlns:a16="http://schemas.microsoft.com/office/drawing/2014/main" id="{F9CC7906-68B7-FCDC-8F02-1194396A666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50" name="矩形 12449">
                  <a:extLst>
                    <a:ext uri="{FF2B5EF4-FFF2-40B4-BE49-F238E27FC236}">
                      <a16:creationId xmlns:a16="http://schemas.microsoft.com/office/drawing/2014/main" id="{CE847C46-DD4A-5B52-B451-F985A0E2EAF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51" name="矩形 12450">
                  <a:extLst>
                    <a:ext uri="{FF2B5EF4-FFF2-40B4-BE49-F238E27FC236}">
                      <a16:creationId xmlns:a16="http://schemas.microsoft.com/office/drawing/2014/main" id="{498A58B5-C274-7AB0-B950-A36D3CFFA71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04" name="群組 12303">
                <a:extLst>
                  <a:ext uri="{FF2B5EF4-FFF2-40B4-BE49-F238E27FC236}">
                    <a16:creationId xmlns:a16="http://schemas.microsoft.com/office/drawing/2014/main" id="{F236A6B3-5857-07B2-AAE2-EF05BCADF689}"/>
                  </a:ext>
                </a:extLst>
              </p:cNvPr>
              <p:cNvGrpSpPr/>
              <p:nvPr/>
            </p:nvGrpSpPr>
            <p:grpSpPr>
              <a:xfrm>
                <a:off x="2871746" y="346884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444" name="矩形 12443">
                  <a:extLst>
                    <a:ext uri="{FF2B5EF4-FFF2-40B4-BE49-F238E27FC236}">
                      <a16:creationId xmlns:a16="http://schemas.microsoft.com/office/drawing/2014/main" id="{658AF8D1-46C4-35FA-B99B-4132AFA69AF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45" name="矩形 12444">
                  <a:extLst>
                    <a:ext uri="{FF2B5EF4-FFF2-40B4-BE49-F238E27FC236}">
                      <a16:creationId xmlns:a16="http://schemas.microsoft.com/office/drawing/2014/main" id="{3CF55DE4-B335-616B-07DD-3E595B907BA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46" name="矩形 12445">
                  <a:extLst>
                    <a:ext uri="{FF2B5EF4-FFF2-40B4-BE49-F238E27FC236}">
                      <a16:creationId xmlns:a16="http://schemas.microsoft.com/office/drawing/2014/main" id="{3176F840-988B-8CA3-39E7-199F27E377F5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47" name="矩形 12446">
                  <a:extLst>
                    <a:ext uri="{FF2B5EF4-FFF2-40B4-BE49-F238E27FC236}">
                      <a16:creationId xmlns:a16="http://schemas.microsoft.com/office/drawing/2014/main" id="{E0E9915F-C531-5E9C-FC63-1BE154AACD5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05" name="群組 12304">
                <a:extLst>
                  <a:ext uri="{FF2B5EF4-FFF2-40B4-BE49-F238E27FC236}">
                    <a16:creationId xmlns:a16="http://schemas.microsoft.com/office/drawing/2014/main" id="{3EC4F305-ED0F-F36B-EBD8-C8D35B4DFF27}"/>
                  </a:ext>
                </a:extLst>
              </p:cNvPr>
              <p:cNvGrpSpPr/>
              <p:nvPr/>
            </p:nvGrpSpPr>
            <p:grpSpPr>
              <a:xfrm>
                <a:off x="2871746" y="365001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440" name="矩形 12439">
                  <a:extLst>
                    <a:ext uri="{FF2B5EF4-FFF2-40B4-BE49-F238E27FC236}">
                      <a16:creationId xmlns:a16="http://schemas.microsoft.com/office/drawing/2014/main" id="{04336893-54C9-998F-8E3B-65C0410043A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41" name="矩形 12440">
                  <a:extLst>
                    <a:ext uri="{FF2B5EF4-FFF2-40B4-BE49-F238E27FC236}">
                      <a16:creationId xmlns:a16="http://schemas.microsoft.com/office/drawing/2014/main" id="{A5C1D64C-22CD-B49F-2D8D-AA767DA7B63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42" name="矩形 12441">
                  <a:extLst>
                    <a:ext uri="{FF2B5EF4-FFF2-40B4-BE49-F238E27FC236}">
                      <a16:creationId xmlns:a16="http://schemas.microsoft.com/office/drawing/2014/main" id="{B1E8AEC3-DE28-C985-BBBD-39BC13FF998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43" name="矩形 12442">
                  <a:extLst>
                    <a:ext uri="{FF2B5EF4-FFF2-40B4-BE49-F238E27FC236}">
                      <a16:creationId xmlns:a16="http://schemas.microsoft.com/office/drawing/2014/main" id="{B44F70B7-3816-C2FC-2DA0-DD88F1C5E13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06" name="群組 12305">
                <a:extLst>
                  <a:ext uri="{FF2B5EF4-FFF2-40B4-BE49-F238E27FC236}">
                    <a16:creationId xmlns:a16="http://schemas.microsoft.com/office/drawing/2014/main" id="{DC2D9D86-7350-577B-DC62-027C9DF53840}"/>
                  </a:ext>
                </a:extLst>
              </p:cNvPr>
              <p:cNvGrpSpPr/>
              <p:nvPr/>
            </p:nvGrpSpPr>
            <p:grpSpPr>
              <a:xfrm>
                <a:off x="3051654" y="2744026"/>
                <a:ext cx="181165" cy="181165"/>
                <a:chOff x="2316942" y="3142211"/>
                <a:chExt cx="332508" cy="332508"/>
              </a:xfrm>
              <a:solidFill>
                <a:srgbClr val="00AFEE"/>
              </a:solidFill>
            </p:grpSpPr>
            <p:sp>
              <p:nvSpPr>
                <p:cNvPr id="12436" name="矩形 12435">
                  <a:extLst>
                    <a:ext uri="{FF2B5EF4-FFF2-40B4-BE49-F238E27FC236}">
                      <a16:creationId xmlns:a16="http://schemas.microsoft.com/office/drawing/2014/main" id="{E7199497-D046-7A61-2FBA-29BD3CFB2D0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37" name="矩形 12436">
                  <a:extLst>
                    <a:ext uri="{FF2B5EF4-FFF2-40B4-BE49-F238E27FC236}">
                      <a16:creationId xmlns:a16="http://schemas.microsoft.com/office/drawing/2014/main" id="{0CBDF762-4BD1-9DCE-6152-25E57B8719D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38" name="矩形 12437">
                  <a:extLst>
                    <a:ext uri="{FF2B5EF4-FFF2-40B4-BE49-F238E27FC236}">
                      <a16:creationId xmlns:a16="http://schemas.microsoft.com/office/drawing/2014/main" id="{6F39CCD2-0CB1-88F1-FC10-3B7003A086B6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39" name="矩形 12438">
                  <a:extLst>
                    <a:ext uri="{FF2B5EF4-FFF2-40B4-BE49-F238E27FC236}">
                      <a16:creationId xmlns:a16="http://schemas.microsoft.com/office/drawing/2014/main" id="{9560FEF6-DF22-4EA6-FBAA-719DA054DD8B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07" name="群組 12306">
                <a:extLst>
                  <a:ext uri="{FF2B5EF4-FFF2-40B4-BE49-F238E27FC236}">
                    <a16:creationId xmlns:a16="http://schemas.microsoft.com/office/drawing/2014/main" id="{9E0AC1C8-9BEA-E4AB-1147-9374D24F1C57}"/>
                  </a:ext>
                </a:extLst>
              </p:cNvPr>
              <p:cNvGrpSpPr/>
              <p:nvPr/>
            </p:nvGrpSpPr>
            <p:grpSpPr>
              <a:xfrm>
                <a:off x="3051654" y="292519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432" name="矩形 12431">
                  <a:extLst>
                    <a:ext uri="{FF2B5EF4-FFF2-40B4-BE49-F238E27FC236}">
                      <a16:creationId xmlns:a16="http://schemas.microsoft.com/office/drawing/2014/main" id="{C0EC8762-9FDD-60E3-495D-869EF1FC54D2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33" name="矩形 12432">
                  <a:extLst>
                    <a:ext uri="{FF2B5EF4-FFF2-40B4-BE49-F238E27FC236}">
                      <a16:creationId xmlns:a16="http://schemas.microsoft.com/office/drawing/2014/main" id="{BB0C60DE-3AD1-0A71-7885-0693DA64DD1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34" name="矩形 12433">
                  <a:extLst>
                    <a:ext uri="{FF2B5EF4-FFF2-40B4-BE49-F238E27FC236}">
                      <a16:creationId xmlns:a16="http://schemas.microsoft.com/office/drawing/2014/main" id="{41BA53B4-070E-07A7-6E3F-C1A54FA8B5A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35" name="矩形 12434">
                  <a:extLst>
                    <a:ext uri="{FF2B5EF4-FFF2-40B4-BE49-F238E27FC236}">
                      <a16:creationId xmlns:a16="http://schemas.microsoft.com/office/drawing/2014/main" id="{97598F4C-849C-248D-0816-B6B753CD3AC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08" name="群組 12307">
                <a:extLst>
                  <a:ext uri="{FF2B5EF4-FFF2-40B4-BE49-F238E27FC236}">
                    <a16:creationId xmlns:a16="http://schemas.microsoft.com/office/drawing/2014/main" id="{FCFC5337-9B73-68E3-9E8B-9150AC36A094}"/>
                  </a:ext>
                </a:extLst>
              </p:cNvPr>
              <p:cNvGrpSpPr/>
              <p:nvPr/>
            </p:nvGrpSpPr>
            <p:grpSpPr>
              <a:xfrm>
                <a:off x="3051654" y="310643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428" name="矩形 12427">
                  <a:extLst>
                    <a:ext uri="{FF2B5EF4-FFF2-40B4-BE49-F238E27FC236}">
                      <a16:creationId xmlns:a16="http://schemas.microsoft.com/office/drawing/2014/main" id="{BFDCC50F-3FA5-4E4F-478E-239DAEC0B14E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29" name="矩形 12428">
                  <a:extLst>
                    <a:ext uri="{FF2B5EF4-FFF2-40B4-BE49-F238E27FC236}">
                      <a16:creationId xmlns:a16="http://schemas.microsoft.com/office/drawing/2014/main" id="{AF5A2661-8F2F-80ED-D8BA-464ABF7E9EE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30" name="矩形 12429">
                  <a:extLst>
                    <a:ext uri="{FF2B5EF4-FFF2-40B4-BE49-F238E27FC236}">
                      <a16:creationId xmlns:a16="http://schemas.microsoft.com/office/drawing/2014/main" id="{F9D921A9-6532-06CA-55AC-5236059769AD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31" name="矩形 12430">
                  <a:extLst>
                    <a:ext uri="{FF2B5EF4-FFF2-40B4-BE49-F238E27FC236}">
                      <a16:creationId xmlns:a16="http://schemas.microsoft.com/office/drawing/2014/main" id="{C45186FC-3ABA-6840-DA1A-58EDE0D1CCCB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09" name="群組 12308">
                <a:extLst>
                  <a:ext uri="{FF2B5EF4-FFF2-40B4-BE49-F238E27FC236}">
                    <a16:creationId xmlns:a16="http://schemas.microsoft.com/office/drawing/2014/main" id="{D63574D7-C91F-3DD8-18AD-864C0545292A}"/>
                  </a:ext>
                </a:extLst>
              </p:cNvPr>
              <p:cNvGrpSpPr/>
              <p:nvPr/>
            </p:nvGrpSpPr>
            <p:grpSpPr>
              <a:xfrm>
                <a:off x="3051654" y="328760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424" name="矩形 12423">
                  <a:extLst>
                    <a:ext uri="{FF2B5EF4-FFF2-40B4-BE49-F238E27FC236}">
                      <a16:creationId xmlns:a16="http://schemas.microsoft.com/office/drawing/2014/main" id="{EFA02526-9285-2C10-E628-836F626D09E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25" name="矩形 12424">
                  <a:extLst>
                    <a:ext uri="{FF2B5EF4-FFF2-40B4-BE49-F238E27FC236}">
                      <a16:creationId xmlns:a16="http://schemas.microsoft.com/office/drawing/2014/main" id="{F7EAAFAF-1694-B83E-91A0-2D584116724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26" name="矩形 12425">
                  <a:extLst>
                    <a:ext uri="{FF2B5EF4-FFF2-40B4-BE49-F238E27FC236}">
                      <a16:creationId xmlns:a16="http://schemas.microsoft.com/office/drawing/2014/main" id="{C1A41436-5794-130F-23C2-AB7A3D5A90F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27" name="矩形 12426">
                  <a:extLst>
                    <a:ext uri="{FF2B5EF4-FFF2-40B4-BE49-F238E27FC236}">
                      <a16:creationId xmlns:a16="http://schemas.microsoft.com/office/drawing/2014/main" id="{529AC2DB-E6BC-9DE4-656B-2C3F8CC357A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10" name="群組 12309">
                <a:extLst>
                  <a:ext uri="{FF2B5EF4-FFF2-40B4-BE49-F238E27FC236}">
                    <a16:creationId xmlns:a16="http://schemas.microsoft.com/office/drawing/2014/main" id="{482C267A-F080-3EBB-EFF8-98678BA2C9AA}"/>
                  </a:ext>
                </a:extLst>
              </p:cNvPr>
              <p:cNvGrpSpPr/>
              <p:nvPr/>
            </p:nvGrpSpPr>
            <p:grpSpPr>
              <a:xfrm>
                <a:off x="3051654" y="346884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420" name="矩形 12419">
                  <a:extLst>
                    <a:ext uri="{FF2B5EF4-FFF2-40B4-BE49-F238E27FC236}">
                      <a16:creationId xmlns:a16="http://schemas.microsoft.com/office/drawing/2014/main" id="{E4CFD1A2-BA21-AD7F-3248-D7C63378384C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21" name="矩形 12420">
                  <a:extLst>
                    <a:ext uri="{FF2B5EF4-FFF2-40B4-BE49-F238E27FC236}">
                      <a16:creationId xmlns:a16="http://schemas.microsoft.com/office/drawing/2014/main" id="{60D6B049-FCAD-9CCE-9F6F-A2C4958ADBB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22" name="矩形 12421">
                  <a:extLst>
                    <a:ext uri="{FF2B5EF4-FFF2-40B4-BE49-F238E27FC236}">
                      <a16:creationId xmlns:a16="http://schemas.microsoft.com/office/drawing/2014/main" id="{27113C8D-0800-282B-F738-F94002371A79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23" name="矩形 12422">
                  <a:extLst>
                    <a:ext uri="{FF2B5EF4-FFF2-40B4-BE49-F238E27FC236}">
                      <a16:creationId xmlns:a16="http://schemas.microsoft.com/office/drawing/2014/main" id="{B7BE3A34-0370-FB80-A358-35623275C40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11" name="群組 12310">
                <a:extLst>
                  <a:ext uri="{FF2B5EF4-FFF2-40B4-BE49-F238E27FC236}">
                    <a16:creationId xmlns:a16="http://schemas.microsoft.com/office/drawing/2014/main" id="{65D34774-CF7F-C4BF-866B-198A3A9C4AC8}"/>
                  </a:ext>
                </a:extLst>
              </p:cNvPr>
              <p:cNvGrpSpPr/>
              <p:nvPr/>
            </p:nvGrpSpPr>
            <p:grpSpPr>
              <a:xfrm>
                <a:off x="3051654" y="365001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416" name="矩形 12415">
                  <a:extLst>
                    <a:ext uri="{FF2B5EF4-FFF2-40B4-BE49-F238E27FC236}">
                      <a16:creationId xmlns:a16="http://schemas.microsoft.com/office/drawing/2014/main" id="{FF7FBE99-0CC8-CE80-7FE8-B3310E5E09F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17" name="矩形 12416">
                  <a:extLst>
                    <a:ext uri="{FF2B5EF4-FFF2-40B4-BE49-F238E27FC236}">
                      <a16:creationId xmlns:a16="http://schemas.microsoft.com/office/drawing/2014/main" id="{9D0C0FF9-9EC7-9D63-59DD-2B93554EEAC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18" name="矩形 12417">
                  <a:extLst>
                    <a:ext uri="{FF2B5EF4-FFF2-40B4-BE49-F238E27FC236}">
                      <a16:creationId xmlns:a16="http://schemas.microsoft.com/office/drawing/2014/main" id="{F6050A40-306E-2356-4210-825E51A3693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19" name="矩形 12418">
                  <a:extLst>
                    <a:ext uri="{FF2B5EF4-FFF2-40B4-BE49-F238E27FC236}">
                      <a16:creationId xmlns:a16="http://schemas.microsoft.com/office/drawing/2014/main" id="{75277C87-13D2-9AA7-EE30-12C0579C25D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12" name="群組 12311">
                <a:extLst>
                  <a:ext uri="{FF2B5EF4-FFF2-40B4-BE49-F238E27FC236}">
                    <a16:creationId xmlns:a16="http://schemas.microsoft.com/office/drawing/2014/main" id="{52177D53-DDB5-42A7-9B47-86155F52B856}"/>
                  </a:ext>
                </a:extLst>
              </p:cNvPr>
              <p:cNvGrpSpPr/>
              <p:nvPr/>
            </p:nvGrpSpPr>
            <p:grpSpPr>
              <a:xfrm>
                <a:off x="3231562" y="2744026"/>
                <a:ext cx="181165" cy="181165"/>
                <a:chOff x="2316942" y="3142211"/>
                <a:chExt cx="332508" cy="332508"/>
              </a:xfrm>
              <a:solidFill>
                <a:srgbClr val="00AFEE"/>
              </a:solidFill>
            </p:grpSpPr>
            <p:sp>
              <p:nvSpPr>
                <p:cNvPr id="12412" name="矩形 12411">
                  <a:extLst>
                    <a:ext uri="{FF2B5EF4-FFF2-40B4-BE49-F238E27FC236}">
                      <a16:creationId xmlns:a16="http://schemas.microsoft.com/office/drawing/2014/main" id="{BF9FAE77-748E-FEAA-B4EF-DB52F29174E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13" name="矩形 12412">
                  <a:extLst>
                    <a:ext uri="{FF2B5EF4-FFF2-40B4-BE49-F238E27FC236}">
                      <a16:creationId xmlns:a16="http://schemas.microsoft.com/office/drawing/2014/main" id="{97149081-6E5B-24F8-A7AD-B885A633B22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14" name="矩形 12413">
                  <a:extLst>
                    <a:ext uri="{FF2B5EF4-FFF2-40B4-BE49-F238E27FC236}">
                      <a16:creationId xmlns:a16="http://schemas.microsoft.com/office/drawing/2014/main" id="{3455790D-EDA5-C071-F157-660ED1B1191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15" name="矩形 12414">
                  <a:extLst>
                    <a:ext uri="{FF2B5EF4-FFF2-40B4-BE49-F238E27FC236}">
                      <a16:creationId xmlns:a16="http://schemas.microsoft.com/office/drawing/2014/main" id="{056C820A-33C6-8E3C-CD2E-9A803DFD152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13" name="群組 12312">
                <a:extLst>
                  <a:ext uri="{FF2B5EF4-FFF2-40B4-BE49-F238E27FC236}">
                    <a16:creationId xmlns:a16="http://schemas.microsoft.com/office/drawing/2014/main" id="{505A87ED-ED86-D12E-662B-AAE8FEEB7E7D}"/>
                  </a:ext>
                </a:extLst>
              </p:cNvPr>
              <p:cNvGrpSpPr/>
              <p:nvPr/>
            </p:nvGrpSpPr>
            <p:grpSpPr>
              <a:xfrm>
                <a:off x="3231562" y="292519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408" name="矩形 12407">
                  <a:extLst>
                    <a:ext uri="{FF2B5EF4-FFF2-40B4-BE49-F238E27FC236}">
                      <a16:creationId xmlns:a16="http://schemas.microsoft.com/office/drawing/2014/main" id="{6E425367-5536-2DC3-BCEC-1CDE3AAC9B9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09" name="矩形 12408">
                  <a:extLst>
                    <a:ext uri="{FF2B5EF4-FFF2-40B4-BE49-F238E27FC236}">
                      <a16:creationId xmlns:a16="http://schemas.microsoft.com/office/drawing/2014/main" id="{D8F83A62-FEAE-730E-C285-6B945408DF2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10" name="矩形 12409">
                  <a:extLst>
                    <a:ext uri="{FF2B5EF4-FFF2-40B4-BE49-F238E27FC236}">
                      <a16:creationId xmlns:a16="http://schemas.microsoft.com/office/drawing/2014/main" id="{0071C665-7122-2A6D-4C35-3F7F97C9DA8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11" name="矩形 12410">
                  <a:extLst>
                    <a:ext uri="{FF2B5EF4-FFF2-40B4-BE49-F238E27FC236}">
                      <a16:creationId xmlns:a16="http://schemas.microsoft.com/office/drawing/2014/main" id="{604016C1-D965-6183-6CED-2851DE8C4E4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14" name="群組 12313">
                <a:extLst>
                  <a:ext uri="{FF2B5EF4-FFF2-40B4-BE49-F238E27FC236}">
                    <a16:creationId xmlns:a16="http://schemas.microsoft.com/office/drawing/2014/main" id="{D46B271A-7A2B-32FD-E16C-1097C2E65D66}"/>
                  </a:ext>
                </a:extLst>
              </p:cNvPr>
              <p:cNvGrpSpPr/>
              <p:nvPr/>
            </p:nvGrpSpPr>
            <p:grpSpPr>
              <a:xfrm>
                <a:off x="3231562" y="310643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404" name="矩形 12403">
                  <a:extLst>
                    <a:ext uri="{FF2B5EF4-FFF2-40B4-BE49-F238E27FC236}">
                      <a16:creationId xmlns:a16="http://schemas.microsoft.com/office/drawing/2014/main" id="{9B582369-2346-CAA6-0D76-1F00D0A62B2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05" name="矩形 12404">
                  <a:extLst>
                    <a:ext uri="{FF2B5EF4-FFF2-40B4-BE49-F238E27FC236}">
                      <a16:creationId xmlns:a16="http://schemas.microsoft.com/office/drawing/2014/main" id="{86F8B508-5793-CEB8-033D-6E74A1D20A2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06" name="矩形 12405">
                  <a:extLst>
                    <a:ext uri="{FF2B5EF4-FFF2-40B4-BE49-F238E27FC236}">
                      <a16:creationId xmlns:a16="http://schemas.microsoft.com/office/drawing/2014/main" id="{AF3548CB-2CEE-7283-AC09-63F75433A5B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07" name="矩形 12406">
                  <a:extLst>
                    <a:ext uri="{FF2B5EF4-FFF2-40B4-BE49-F238E27FC236}">
                      <a16:creationId xmlns:a16="http://schemas.microsoft.com/office/drawing/2014/main" id="{8985AC4C-8891-4F3E-4C91-71BFC553BC7B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15" name="群組 12314">
                <a:extLst>
                  <a:ext uri="{FF2B5EF4-FFF2-40B4-BE49-F238E27FC236}">
                    <a16:creationId xmlns:a16="http://schemas.microsoft.com/office/drawing/2014/main" id="{A93B2378-315F-05A1-ED14-76E317C35A41}"/>
                  </a:ext>
                </a:extLst>
              </p:cNvPr>
              <p:cNvGrpSpPr/>
              <p:nvPr/>
            </p:nvGrpSpPr>
            <p:grpSpPr>
              <a:xfrm>
                <a:off x="3231562" y="328760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400" name="矩形 12399">
                  <a:extLst>
                    <a:ext uri="{FF2B5EF4-FFF2-40B4-BE49-F238E27FC236}">
                      <a16:creationId xmlns:a16="http://schemas.microsoft.com/office/drawing/2014/main" id="{F08EC71A-DC4B-2A96-D2EC-516386C61C8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01" name="矩形 12400">
                  <a:extLst>
                    <a:ext uri="{FF2B5EF4-FFF2-40B4-BE49-F238E27FC236}">
                      <a16:creationId xmlns:a16="http://schemas.microsoft.com/office/drawing/2014/main" id="{54E2F3AD-A9D0-0601-D089-538679BD338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02" name="矩形 12401">
                  <a:extLst>
                    <a:ext uri="{FF2B5EF4-FFF2-40B4-BE49-F238E27FC236}">
                      <a16:creationId xmlns:a16="http://schemas.microsoft.com/office/drawing/2014/main" id="{0EEC1CD2-88BD-DC60-6013-210AE9175B8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03" name="矩形 12402">
                  <a:extLst>
                    <a:ext uri="{FF2B5EF4-FFF2-40B4-BE49-F238E27FC236}">
                      <a16:creationId xmlns:a16="http://schemas.microsoft.com/office/drawing/2014/main" id="{12B4315E-AD64-CCE8-D3CA-A853364AFE9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16" name="群組 12315">
                <a:extLst>
                  <a:ext uri="{FF2B5EF4-FFF2-40B4-BE49-F238E27FC236}">
                    <a16:creationId xmlns:a16="http://schemas.microsoft.com/office/drawing/2014/main" id="{6549C15E-9011-AB87-3CB2-D2BB2BD7D08A}"/>
                  </a:ext>
                </a:extLst>
              </p:cNvPr>
              <p:cNvGrpSpPr/>
              <p:nvPr/>
            </p:nvGrpSpPr>
            <p:grpSpPr>
              <a:xfrm>
                <a:off x="3231562" y="346884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396" name="矩形 12395">
                  <a:extLst>
                    <a:ext uri="{FF2B5EF4-FFF2-40B4-BE49-F238E27FC236}">
                      <a16:creationId xmlns:a16="http://schemas.microsoft.com/office/drawing/2014/main" id="{B471A5E7-44C8-C3B2-850E-2A25C6F33AC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97" name="矩形 12396">
                  <a:extLst>
                    <a:ext uri="{FF2B5EF4-FFF2-40B4-BE49-F238E27FC236}">
                      <a16:creationId xmlns:a16="http://schemas.microsoft.com/office/drawing/2014/main" id="{77162A61-C978-201C-71FB-901D8138BB6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98" name="矩形 12397">
                  <a:extLst>
                    <a:ext uri="{FF2B5EF4-FFF2-40B4-BE49-F238E27FC236}">
                      <a16:creationId xmlns:a16="http://schemas.microsoft.com/office/drawing/2014/main" id="{5733534E-AF24-14ED-3027-78ADDD6B3F9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99" name="矩形 12398">
                  <a:extLst>
                    <a:ext uri="{FF2B5EF4-FFF2-40B4-BE49-F238E27FC236}">
                      <a16:creationId xmlns:a16="http://schemas.microsoft.com/office/drawing/2014/main" id="{A32923A4-5CD4-5DD3-9BCE-5563BA6FE3B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17" name="群組 12316">
                <a:extLst>
                  <a:ext uri="{FF2B5EF4-FFF2-40B4-BE49-F238E27FC236}">
                    <a16:creationId xmlns:a16="http://schemas.microsoft.com/office/drawing/2014/main" id="{4E44CEB0-737F-88A1-050E-AD8C436163D7}"/>
                  </a:ext>
                </a:extLst>
              </p:cNvPr>
              <p:cNvGrpSpPr/>
              <p:nvPr/>
            </p:nvGrpSpPr>
            <p:grpSpPr>
              <a:xfrm>
                <a:off x="3231562" y="365001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392" name="矩形 12391">
                  <a:extLst>
                    <a:ext uri="{FF2B5EF4-FFF2-40B4-BE49-F238E27FC236}">
                      <a16:creationId xmlns:a16="http://schemas.microsoft.com/office/drawing/2014/main" id="{50358FD8-D42B-8193-30A5-FB6F8EFF0B6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93" name="矩形 12392">
                  <a:extLst>
                    <a:ext uri="{FF2B5EF4-FFF2-40B4-BE49-F238E27FC236}">
                      <a16:creationId xmlns:a16="http://schemas.microsoft.com/office/drawing/2014/main" id="{E5767EA2-DEFF-BCF0-180D-C819B289F18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94" name="矩形 12393">
                  <a:extLst>
                    <a:ext uri="{FF2B5EF4-FFF2-40B4-BE49-F238E27FC236}">
                      <a16:creationId xmlns:a16="http://schemas.microsoft.com/office/drawing/2014/main" id="{E6328826-908B-CDB6-8964-CA98915A131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95" name="矩形 12394">
                  <a:extLst>
                    <a:ext uri="{FF2B5EF4-FFF2-40B4-BE49-F238E27FC236}">
                      <a16:creationId xmlns:a16="http://schemas.microsoft.com/office/drawing/2014/main" id="{50ADE084-E73E-EF28-C737-0B3FF05414F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18" name="群組 12317">
                <a:extLst>
                  <a:ext uri="{FF2B5EF4-FFF2-40B4-BE49-F238E27FC236}">
                    <a16:creationId xmlns:a16="http://schemas.microsoft.com/office/drawing/2014/main" id="{ED0895C9-29B1-307A-CBF4-82A7C48F1A71}"/>
                  </a:ext>
                </a:extLst>
              </p:cNvPr>
              <p:cNvGrpSpPr/>
              <p:nvPr/>
            </p:nvGrpSpPr>
            <p:grpSpPr>
              <a:xfrm>
                <a:off x="2690685" y="2744026"/>
                <a:ext cx="181165" cy="181165"/>
                <a:chOff x="2316942" y="3142211"/>
                <a:chExt cx="332508" cy="332508"/>
              </a:xfrm>
              <a:solidFill>
                <a:srgbClr val="00AFEE"/>
              </a:solidFill>
            </p:grpSpPr>
            <p:sp>
              <p:nvSpPr>
                <p:cNvPr id="12388" name="矩形 12387">
                  <a:extLst>
                    <a:ext uri="{FF2B5EF4-FFF2-40B4-BE49-F238E27FC236}">
                      <a16:creationId xmlns:a16="http://schemas.microsoft.com/office/drawing/2014/main" id="{109E2090-571B-7376-E646-27258C1BC5D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89" name="矩形 12388">
                  <a:extLst>
                    <a:ext uri="{FF2B5EF4-FFF2-40B4-BE49-F238E27FC236}">
                      <a16:creationId xmlns:a16="http://schemas.microsoft.com/office/drawing/2014/main" id="{F5837E04-529F-7865-889D-3D336E9724F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90" name="矩形 12389">
                  <a:extLst>
                    <a:ext uri="{FF2B5EF4-FFF2-40B4-BE49-F238E27FC236}">
                      <a16:creationId xmlns:a16="http://schemas.microsoft.com/office/drawing/2014/main" id="{B2C8FA4E-C46E-430C-9D34-0ACA95C6595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91" name="矩形 12390">
                  <a:extLst>
                    <a:ext uri="{FF2B5EF4-FFF2-40B4-BE49-F238E27FC236}">
                      <a16:creationId xmlns:a16="http://schemas.microsoft.com/office/drawing/2014/main" id="{426B3211-A319-0BB7-412D-1AD72AB248F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19" name="群組 12318">
                <a:extLst>
                  <a:ext uri="{FF2B5EF4-FFF2-40B4-BE49-F238E27FC236}">
                    <a16:creationId xmlns:a16="http://schemas.microsoft.com/office/drawing/2014/main" id="{2D8642A2-0F25-A9D3-F9B4-797DA978BC95}"/>
                  </a:ext>
                </a:extLst>
              </p:cNvPr>
              <p:cNvGrpSpPr/>
              <p:nvPr/>
            </p:nvGrpSpPr>
            <p:grpSpPr>
              <a:xfrm>
                <a:off x="2690685" y="292519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384" name="矩形 12383">
                  <a:extLst>
                    <a:ext uri="{FF2B5EF4-FFF2-40B4-BE49-F238E27FC236}">
                      <a16:creationId xmlns:a16="http://schemas.microsoft.com/office/drawing/2014/main" id="{D520297A-5CA4-7607-DB49-F378565357E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85" name="矩形 12384">
                  <a:extLst>
                    <a:ext uri="{FF2B5EF4-FFF2-40B4-BE49-F238E27FC236}">
                      <a16:creationId xmlns:a16="http://schemas.microsoft.com/office/drawing/2014/main" id="{E73D4265-E504-02F8-05AF-DEC526B4A27C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86" name="矩形 12385">
                  <a:extLst>
                    <a:ext uri="{FF2B5EF4-FFF2-40B4-BE49-F238E27FC236}">
                      <a16:creationId xmlns:a16="http://schemas.microsoft.com/office/drawing/2014/main" id="{DDC12DC9-DF93-54B4-7F00-49958FC6C51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87" name="矩形 12386">
                  <a:extLst>
                    <a:ext uri="{FF2B5EF4-FFF2-40B4-BE49-F238E27FC236}">
                      <a16:creationId xmlns:a16="http://schemas.microsoft.com/office/drawing/2014/main" id="{D92B76D8-095E-FC1F-BF9D-BC9B8CDC8D5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20" name="群組 12319">
                <a:extLst>
                  <a:ext uri="{FF2B5EF4-FFF2-40B4-BE49-F238E27FC236}">
                    <a16:creationId xmlns:a16="http://schemas.microsoft.com/office/drawing/2014/main" id="{0B7ED3D3-C2C7-C74A-4624-3C2C18E6D0F8}"/>
                  </a:ext>
                </a:extLst>
              </p:cNvPr>
              <p:cNvGrpSpPr/>
              <p:nvPr/>
            </p:nvGrpSpPr>
            <p:grpSpPr>
              <a:xfrm>
                <a:off x="2690685" y="310643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380" name="矩形 12379">
                  <a:extLst>
                    <a:ext uri="{FF2B5EF4-FFF2-40B4-BE49-F238E27FC236}">
                      <a16:creationId xmlns:a16="http://schemas.microsoft.com/office/drawing/2014/main" id="{2F2A54EF-036C-F190-6C90-5F3BFF9D3FB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81" name="矩形 12380">
                  <a:extLst>
                    <a:ext uri="{FF2B5EF4-FFF2-40B4-BE49-F238E27FC236}">
                      <a16:creationId xmlns:a16="http://schemas.microsoft.com/office/drawing/2014/main" id="{68722796-52B6-73B7-0F11-04408C21179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82" name="矩形 12381">
                  <a:extLst>
                    <a:ext uri="{FF2B5EF4-FFF2-40B4-BE49-F238E27FC236}">
                      <a16:creationId xmlns:a16="http://schemas.microsoft.com/office/drawing/2014/main" id="{17751BB6-3FB2-A5F2-0B18-74C1E07A28C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83" name="矩形 12382">
                  <a:extLst>
                    <a:ext uri="{FF2B5EF4-FFF2-40B4-BE49-F238E27FC236}">
                      <a16:creationId xmlns:a16="http://schemas.microsoft.com/office/drawing/2014/main" id="{DC65086D-0D55-130A-B45B-1A16FB15D82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21" name="群組 12320">
                <a:extLst>
                  <a:ext uri="{FF2B5EF4-FFF2-40B4-BE49-F238E27FC236}">
                    <a16:creationId xmlns:a16="http://schemas.microsoft.com/office/drawing/2014/main" id="{D341F7C7-3116-032A-E598-A28D211C9A63}"/>
                  </a:ext>
                </a:extLst>
              </p:cNvPr>
              <p:cNvGrpSpPr/>
              <p:nvPr/>
            </p:nvGrpSpPr>
            <p:grpSpPr>
              <a:xfrm>
                <a:off x="2690685" y="328760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376" name="矩形 12375">
                  <a:extLst>
                    <a:ext uri="{FF2B5EF4-FFF2-40B4-BE49-F238E27FC236}">
                      <a16:creationId xmlns:a16="http://schemas.microsoft.com/office/drawing/2014/main" id="{6B59CFD1-0214-82FC-94B6-D4E2866D628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77" name="矩形 12376">
                  <a:extLst>
                    <a:ext uri="{FF2B5EF4-FFF2-40B4-BE49-F238E27FC236}">
                      <a16:creationId xmlns:a16="http://schemas.microsoft.com/office/drawing/2014/main" id="{267A737A-B1A5-E7C5-31BE-635719B8880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78" name="矩形 12377">
                  <a:extLst>
                    <a:ext uri="{FF2B5EF4-FFF2-40B4-BE49-F238E27FC236}">
                      <a16:creationId xmlns:a16="http://schemas.microsoft.com/office/drawing/2014/main" id="{3B534490-A15D-1E2A-0EA3-9AF3D90B67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79" name="矩形 12378">
                  <a:extLst>
                    <a:ext uri="{FF2B5EF4-FFF2-40B4-BE49-F238E27FC236}">
                      <a16:creationId xmlns:a16="http://schemas.microsoft.com/office/drawing/2014/main" id="{15ECE40E-1E6F-3DB4-F0A6-98D991500DD0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22" name="群組 12321">
                <a:extLst>
                  <a:ext uri="{FF2B5EF4-FFF2-40B4-BE49-F238E27FC236}">
                    <a16:creationId xmlns:a16="http://schemas.microsoft.com/office/drawing/2014/main" id="{65192DBA-747A-64E6-0692-CE03A8FD8502}"/>
                  </a:ext>
                </a:extLst>
              </p:cNvPr>
              <p:cNvGrpSpPr/>
              <p:nvPr/>
            </p:nvGrpSpPr>
            <p:grpSpPr>
              <a:xfrm>
                <a:off x="2690685" y="346884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372" name="矩形 12371">
                  <a:extLst>
                    <a:ext uri="{FF2B5EF4-FFF2-40B4-BE49-F238E27FC236}">
                      <a16:creationId xmlns:a16="http://schemas.microsoft.com/office/drawing/2014/main" id="{080ED95F-A17D-E795-DDE4-DA4A331F6CD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73" name="矩形 12372">
                  <a:extLst>
                    <a:ext uri="{FF2B5EF4-FFF2-40B4-BE49-F238E27FC236}">
                      <a16:creationId xmlns:a16="http://schemas.microsoft.com/office/drawing/2014/main" id="{409FB5DE-E2F6-5E39-AFC3-8A82EF8AE0F8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74" name="矩形 12373">
                  <a:extLst>
                    <a:ext uri="{FF2B5EF4-FFF2-40B4-BE49-F238E27FC236}">
                      <a16:creationId xmlns:a16="http://schemas.microsoft.com/office/drawing/2014/main" id="{B9FCB81D-4C60-5DE1-EB5C-1BD9563C4A8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75" name="矩形 12374">
                  <a:extLst>
                    <a:ext uri="{FF2B5EF4-FFF2-40B4-BE49-F238E27FC236}">
                      <a16:creationId xmlns:a16="http://schemas.microsoft.com/office/drawing/2014/main" id="{F9DF8EAB-FCA5-E930-4889-F8E2A0AEA6D1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23" name="群組 12322">
                <a:extLst>
                  <a:ext uri="{FF2B5EF4-FFF2-40B4-BE49-F238E27FC236}">
                    <a16:creationId xmlns:a16="http://schemas.microsoft.com/office/drawing/2014/main" id="{BE575374-DD66-C3B2-8A36-499BC1DF6D7F}"/>
                  </a:ext>
                </a:extLst>
              </p:cNvPr>
              <p:cNvGrpSpPr/>
              <p:nvPr/>
            </p:nvGrpSpPr>
            <p:grpSpPr>
              <a:xfrm>
                <a:off x="2690685" y="365001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368" name="矩形 12367">
                  <a:extLst>
                    <a:ext uri="{FF2B5EF4-FFF2-40B4-BE49-F238E27FC236}">
                      <a16:creationId xmlns:a16="http://schemas.microsoft.com/office/drawing/2014/main" id="{9EBF90CD-056C-F747-1C10-E3EFFC2B807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69" name="矩形 12368">
                  <a:extLst>
                    <a:ext uri="{FF2B5EF4-FFF2-40B4-BE49-F238E27FC236}">
                      <a16:creationId xmlns:a16="http://schemas.microsoft.com/office/drawing/2014/main" id="{E37A0FDB-7C70-0FFC-3311-8FC483F0EFB3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70" name="矩形 12369">
                  <a:extLst>
                    <a:ext uri="{FF2B5EF4-FFF2-40B4-BE49-F238E27FC236}">
                      <a16:creationId xmlns:a16="http://schemas.microsoft.com/office/drawing/2014/main" id="{2A9C4C02-74DD-6FDB-6774-B57946A4208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71" name="矩形 12370">
                  <a:extLst>
                    <a:ext uri="{FF2B5EF4-FFF2-40B4-BE49-F238E27FC236}">
                      <a16:creationId xmlns:a16="http://schemas.microsoft.com/office/drawing/2014/main" id="{F8A1A5A1-18D5-5CE3-2967-139FAE85802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24" name="群組 12323">
                <a:extLst>
                  <a:ext uri="{FF2B5EF4-FFF2-40B4-BE49-F238E27FC236}">
                    <a16:creationId xmlns:a16="http://schemas.microsoft.com/office/drawing/2014/main" id="{3F032615-1C29-8392-3663-4FCADCFF82D6}"/>
                  </a:ext>
                </a:extLst>
              </p:cNvPr>
              <p:cNvGrpSpPr/>
              <p:nvPr/>
            </p:nvGrpSpPr>
            <p:grpSpPr>
              <a:xfrm>
                <a:off x="2690685" y="3831177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364" name="矩形 12363">
                  <a:extLst>
                    <a:ext uri="{FF2B5EF4-FFF2-40B4-BE49-F238E27FC236}">
                      <a16:creationId xmlns:a16="http://schemas.microsoft.com/office/drawing/2014/main" id="{10057B4D-3672-BE6D-87B6-6CA54E85229F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65" name="矩形 12364">
                  <a:extLst>
                    <a:ext uri="{FF2B5EF4-FFF2-40B4-BE49-F238E27FC236}">
                      <a16:creationId xmlns:a16="http://schemas.microsoft.com/office/drawing/2014/main" id="{4E3C11D8-87A8-3C85-9D00-48FD61E88E5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66" name="矩形 12365">
                  <a:extLst>
                    <a:ext uri="{FF2B5EF4-FFF2-40B4-BE49-F238E27FC236}">
                      <a16:creationId xmlns:a16="http://schemas.microsoft.com/office/drawing/2014/main" id="{6CC9128A-75CA-7822-E551-A8DF7963D42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67" name="矩形 12366">
                  <a:extLst>
                    <a:ext uri="{FF2B5EF4-FFF2-40B4-BE49-F238E27FC236}">
                      <a16:creationId xmlns:a16="http://schemas.microsoft.com/office/drawing/2014/main" id="{DF16B483-B618-1746-A522-84316DAE2A64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25" name="群組 12324">
                <a:extLst>
                  <a:ext uri="{FF2B5EF4-FFF2-40B4-BE49-F238E27FC236}">
                    <a16:creationId xmlns:a16="http://schemas.microsoft.com/office/drawing/2014/main" id="{557BB852-4A78-3BE4-C42D-82B98963ECA9}"/>
                  </a:ext>
                </a:extLst>
              </p:cNvPr>
              <p:cNvGrpSpPr/>
              <p:nvPr/>
            </p:nvGrpSpPr>
            <p:grpSpPr>
              <a:xfrm>
                <a:off x="2690685" y="4012342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360" name="矩形 12359">
                  <a:extLst>
                    <a:ext uri="{FF2B5EF4-FFF2-40B4-BE49-F238E27FC236}">
                      <a16:creationId xmlns:a16="http://schemas.microsoft.com/office/drawing/2014/main" id="{B76F8977-21AC-D3B0-749A-D4A23001793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61" name="矩形 12360">
                  <a:extLst>
                    <a:ext uri="{FF2B5EF4-FFF2-40B4-BE49-F238E27FC236}">
                      <a16:creationId xmlns:a16="http://schemas.microsoft.com/office/drawing/2014/main" id="{BBBDCD2D-9613-B2A9-8DFD-FA80C41DA0E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62" name="矩形 12361">
                  <a:extLst>
                    <a:ext uri="{FF2B5EF4-FFF2-40B4-BE49-F238E27FC236}">
                      <a16:creationId xmlns:a16="http://schemas.microsoft.com/office/drawing/2014/main" id="{026B926F-68AF-6909-059D-F85926D5CEE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63" name="矩形 12362">
                  <a:extLst>
                    <a:ext uri="{FF2B5EF4-FFF2-40B4-BE49-F238E27FC236}">
                      <a16:creationId xmlns:a16="http://schemas.microsoft.com/office/drawing/2014/main" id="{D0A34B9A-048B-E536-4CDE-D478EF9D856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26" name="群組 12325">
                <a:extLst>
                  <a:ext uri="{FF2B5EF4-FFF2-40B4-BE49-F238E27FC236}">
                    <a16:creationId xmlns:a16="http://schemas.microsoft.com/office/drawing/2014/main" id="{368185A9-4064-712E-99E6-BA2579FBABDB}"/>
                  </a:ext>
                </a:extLst>
              </p:cNvPr>
              <p:cNvGrpSpPr/>
              <p:nvPr/>
            </p:nvGrpSpPr>
            <p:grpSpPr>
              <a:xfrm>
                <a:off x="2871746" y="3831177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356" name="矩形 12355">
                  <a:extLst>
                    <a:ext uri="{FF2B5EF4-FFF2-40B4-BE49-F238E27FC236}">
                      <a16:creationId xmlns:a16="http://schemas.microsoft.com/office/drawing/2014/main" id="{6E2E18F1-31EF-1134-36AE-1A12EF1C85C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57" name="矩形 12356">
                  <a:extLst>
                    <a:ext uri="{FF2B5EF4-FFF2-40B4-BE49-F238E27FC236}">
                      <a16:creationId xmlns:a16="http://schemas.microsoft.com/office/drawing/2014/main" id="{39BE17E2-B7B9-D40A-F31F-6929583F5D1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58" name="矩形 12357">
                  <a:extLst>
                    <a:ext uri="{FF2B5EF4-FFF2-40B4-BE49-F238E27FC236}">
                      <a16:creationId xmlns:a16="http://schemas.microsoft.com/office/drawing/2014/main" id="{91C0435E-C20F-42D4-272A-563384F41E2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59" name="矩形 12358">
                  <a:extLst>
                    <a:ext uri="{FF2B5EF4-FFF2-40B4-BE49-F238E27FC236}">
                      <a16:creationId xmlns:a16="http://schemas.microsoft.com/office/drawing/2014/main" id="{F3BD0382-CDEA-DDA2-4578-13E0796C669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27" name="群組 12326">
                <a:extLst>
                  <a:ext uri="{FF2B5EF4-FFF2-40B4-BE49-F238E27FC236}">
                    <a16:creationId xmlns:a16="http://schemas.microsoft.com/office/drawing/2014/main" id="{F964A77D-B5C9-A60D-8676-9EAC3A7D7FCF}"/>
                  </a:ext>
                </a:extLst>
              </p:cNvPr>
              <p:cNvGrpSpPr/>
              <p:nvPr/>
            </p:nvGrpSpPr>
            <p:grpSpPr>
              <a:xfrm>
                <a:off x="2871746" y="4012342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352" name="矩形 12351">
                  <a:extLst>
                    <a:ext uri="{FF2B5EF4-FFF2-40B4-BE49-F238E27FC236}">
                      <a16:creationId xmlns:a16="http://schemas.microsoft.com/office/drawing/2014/main" id="{FB8E297E-5E0B-03EA-C1AB-CFB2F79C4AD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53" name="矩形 12352">
                  <a:extLst>
                    <a:ext uri="{FF2B5EF4-FFF2-40B4-BE49-F238E27FC236}">
                      <a16:creationId xmlns:a16="http://schemas.microsoft.com/office/drawing/2014/main" id="{DCB37A7E-6EC6-200C-683B-F42E53FFF91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54" name="矩形 12353">
                  <a:extLst>
                    <a:ext uri="{FF2B5EF4-FFF2-40B4-BE49-F238E27FC236}">
                      <a16:creationId xmlns:a16="http://schemas.microsoft.com/office/drawing/2014/main" id="{723478E0-BB76-119F-5904-17297BE81FF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55" name="矩形 12354">
                  <a:extLst>
                    <a:ext uri="{FF2B5EF4-FFF2-40B4-BE49-F238E27FC236}">
                      <a16:creationId xmlns:a16="http://schemas.microsoft.com/office/drawing/2014/main" id="{D0B4E67C-2B05-73FA-9F35-5ED254AE3AF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28" name="群組 12327">
                <a:extLst>
                  <a:ext uri="{FF2B5EF4-FFF2-40B4-BE49-F238E27FC236}">
                    <a16:creationId xmlns:a16="http://schemas.microsoft.com/office/drawing/2014/main" id="{AB007C18-1BEA-78B9-BF6A-23B2A9C6D1D8}"/>
                  </a:ext>
                </a:extLst>
              </p:cNvPr>
              <p:cNvGrpSpPr/>
              <p:nvPr/>
            </p:nvGrpSpPr>
            <p:grpSpPr>
              <a:xfrm>
                <a:off x="3051654" y="3831177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348" name="矩形 12347">
                  <a:extLst>
                    <a:ext uri="{FF2B5EF4-FFF2-40B4-BE49-F238E27FC236}">
                      <a16:creationId xmlns:a16="http://schemas.microsoft.com/office/drawing/2014/main" id="{0089A0D4-4077-FA20-25D2-13F19C2E088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49" name="矩形 12348">
                  <a:extLst>
                    <a:ext uri="{FF2B5EF4-FFF2-40B4-BE49-F238E27FC236}">
                      <a16:creationId xmlns:a16="http://schemas.microsoft.com/office/drawing/2014/main" id="{CE7A3FCA-FE75-CAB7-31E0-0E1D7D8300A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50" name="矩形 12349">
                  <a:extLst>
                    <a:ext uri="{FF2B5EF4-FFF2-40B4-BE49-F238E27FC236}">
                      <a16:creationId xmlns:a16="http://schemas.microsoft.com/office/drawing/2014/main" id="{00634C3C-DADF-D7BA-22C4-F9DC6968644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51" name="矩形 12350">
                  <a:extLst>
                    <a:ext uri="{FF2B5EF4-FFF2-40B4-BE49-F238E27FC236}">
                      <a16:creationId xmlns:a16="http://schemas.microsoft.com/office/drawing/2014/main" id="{9296A685-8190-4CB9-51FA-E0D50B79ADB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29" name="群組 12328">
                <a:extLst>
                  <a:ext uri="{FF2B5EF4-FFF2-40B4-BE49-F238E27FC236}">
                    <a16:creationId xmlns:a16="http://schemas.microsoft.com/office/drawing/2014/main" id="{DB0FE640-D04C-5C2D-D9F2-981DECBF8932}"/>
                  </a:ext>
                </a:extLst>
              </p:cNvPr>
              <p:cNvGrpSpPr/>
              <p:nvPr/>
            </p:nvGrpSpPr>
            <p:grpSpPr>
              <a:xfrm>
                <a:off x="3051654" y="4012342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344" name="矩形 12343">
                  <a:extLst>
                    <a:ext uri="{FF2B5EF4-FFF2-40B4-BE49-F238E27FC236}">
                      <a16:creationId xmlns:a16="http://schemas.microsoft.com/office/drawing/2014/main" id="{D9B9E7CB-0FB4-8C91-2EA0-BEDFADC1843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45" name="矩形 12344">
                  <a:extLst>
                    <a:ext uri="{FF2B5EF4-FFF2-40B4-BE49-F238E27FC236}">
                      <a16:creationId xmlns:a16="http://schemas.microsoft.com/office/drawing/2014/main" id="{7FE8C1F7-CF30-3166-7735-7DF150EEB59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46" name="矩形 12345">
                  <a:extLst>
                    <a:ext uri="{FF2B5EF4-FFF2-40B4-BE49-F238E27FC236}">
                      <a16:creationId xmlns:a16="http://schemas.microsoft.com/office/drawing/2014/main" id="{C4FF11E7-C1D4-70B7-0683-966D27B7A651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47" name="矩形 12346">
                  <a:extLst>
                    <a:ext uri="{FF2B5EF4-FFF2-40B4-BE49-F238E27FC236}">
                      <a16:creationId xmlns:a16="http://schemas.microsoft.com/office/drawing/2014/main" id="{9B4F7081-F088-74EF-72DA-79E2F5637D7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30" name="群組 12329">
                <a:extLst>
                  <a:ext uri="{FF2B5EF4-FFF2-40B4-BE49-F238E27FC236}">
                    <a16:creationId xmlns:a16="http://schemas.microsoft.com/office/drawing/2014/main" id="{4E5D202A-CF60-E8E1-7529-7CA4701D8289}"/>
                  </a:ext>
                </a:extLst>
              </p:cNvPr>
              <p:cNvGrpSpPr/>
              <p:nvPr/>
            </p:nvGrpSpPr>
            <p:grpSpPr>
              <a:xfrm>
                <a:off x="3231562" y="3831177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340" name="矩形 12339">
                  <a:extLst>
                    <a:ext uri="{FF2B5EF4-FFF2-40B4-BE49-F238E27FC236}">
                      <a16:creationId xmlns:a16="http://schemas.microsoft.com/office/drawing/2014/main" id="{4FEFF744-DB17-E420-8DD8-477A414C3E6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41" name="矩形 12340">
                  <a:extLst>
                    <a:ext uri="{FF2B5EF4-FFF2-40B4-BE49-F238E27FC236}">
                      <a16:creationId xmlns:a16="http://schemas.microsoft.com/office/drawing/2014/main" id="{226E7B96-E5E8-2C44-F000-326B65CFCDE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42" name="矩形 12341">
                  <a:extLst>
                    <a:ext uri="{FF2B5EF4-FFF2-40B4-BE49-F238E27FC236}">
                      <a16:creationId xmlns:a16="http://schemas.microsoft.com/office/drawing/2014/main" id="{996551B2-1AAD-4364-1446-042526B5F22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43" name="矩形 12342">
                  <a:extLst>
                    <a:ext uri="{FF2B5EF4-FFF2-40B4-BE49-F238E27FC236}">
                      <a16:creationId xmlns:a16="http://schemas.microsoft.com/office/drawing/2014/main" id="{E7037F1B-B8AD-9D04-5BD7-B9AC53AF8D5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331" name="群組 12330">
                <a:extLst>
                  <a:ext uri="{FF2B5EF4-FFF2-40B4-BE49-F238E27FC236}">
                    <a16:creationId xmlns:a16="http://schemas.microsoft.com/office/drawing/2014/main" id="{0E6DBC1D-4ADD-CC2C-7EE5-A8BD663955DE}"/>
                  </a:ext>
                </a:extLst>
              </p:cNvPr>
              <p:cNvGrpSpPr/>
              <p:nvPr/>
            </p:nvGrpSpPr>
            <p:grpSpPr>
              <a:xfrm>
                <a:off x="3231562" y="4012342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336" name="矩形 12335">
                  <a:extLst>
                    <a:ext uri="{FF2B5EF4-FFF2-40B4-BE49-F238E27FC236}">
                      <a16:creationId xmlns:a16="http://schemas.microsoft.com/office/drawing/2014/main" id="{57207E4F-3913-6C44-0BAE-16A2662A139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37" name="矩形 12336">
                  <a:extLst>
                    <a:ext uri="{FF2B5EF4-FFF2-40B4-BE49-F238E27FC236}">
                      <a16:creationId xmlns:a16="http://schemas.microsoft.com/office/drawing/2014/main" id="{C927D6FC-D38C-84B4-D91C-62EA8266EE8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38" name="矩形 12337">
                  <a:extLst>
                    <a:ext uri="{FF2B5EF4-FFF2-40B4-BE49-F238E27FC236}">
                      <a16:creationId xmlns:a16="http://schemas.microsoft.com/office/drawing/2014/main" id="{B2406B7A-117B-7567-5A13-7CB426F12DB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339" name="矩形 12338">
                  <a:extLst>
                    <a:ext uri="{FF2B5EF4-FFF2-40B4-BE49-F238E27FC236}">
                      <a16:creationId xmlns:a16="http://schemas.microsoft.com/office/drawing/2014/main" id="{02250297-1ADB-A727-C225-0849922666F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2332" name="矩形 12331">
                <a:extLst>
                  <a:ext uri="{FF2B5EF4-FFF2-40B4-BE49-F238E27FC236}">
                    <a16:creationId xmlns:a16="http://schemas.microsoft.com/office/drawing/2014/main" id="{F7070E14-5A47-1BFC-F4BF-0603F423DE39}"/>
                  </a:ext>
                </a:extLst>
              </p:cNvPr>
              <p:cNvSpPr/>
              <p:nvPr/>
            </p:nvSpPr>
            <p:spPr>
              <a:xfrm>
                <a:off x="2702714" y="2126292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2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33" name="矩形 12332">
                <a:extLst>
                  <a:ext uri="{FF2B5EF4-FFF2-40B4-BE49-F238E27FC236}">
                    <a16:creationId xmlns:a16="http://schemas.microsoft.com/office/drawing/2014/main" id="{049E5622-4564-490B-F1A3-1DB8171AD858}"/>
                  </a:ext>
                </a:extLst>
              </p:cNvPr>
              <p:cNvSpPr/>
              <p:nvPr/>
            </p:nvSpPr>
            <p:spPr>
              <a:xfrm>
                <a:off x="3132541" y="2126292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3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2334" name="直線單箭頭接點 12333">
                <a:extLst>
                  <a:ext uri="{FF2B5EF4-FFF2-40B4-BE49-F238E27FC236}">
                    <a16:creationId xmlns:a16="http://schemas.microsoft.com/office/drawing/2014/main" id="{4265FE0E-8345-5718-D5D5-E53B192C2BD6}"/>
                  </a:ext>
                </a:extLst>
              </p:cNvPr>
              <p:cNvCxnSpPr>
                <a:cxnSpLocks/>
                <a:stCxn id="12332" idx="3"/>
                <a:endCxn id="12333" idx="1"/>
              </p:cNvCxnSpPr>
              <p:nvPr/>
            </p:nvCxnSpPr>
            <p:spPr>
              <a:xfrm>
                <a:off x="2973204" y="2375746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35" name="直線單箭頭接點 12334">
                <a:extLst>
                  <a:ext uri="{FF2B5EF4-FFF2-40B4-BE49-F238E27FC236}">
                    <a16:creationId xmlns:a16="http://schemas.microsoft.com/office/drawing/2014/main" id="{C245C031-DDFE-3B3E-3270-F45C9433366E}"/>
                  </a:ext>
                </a:extLst>
              </p:cNvPr>
              <p:cNvCxnSpPr>
                <a:cxnSpLocks/>
                <a:stCxn id="12333" idx="3"/>
              </p:cNvCxnSpPr>
              <p:nvPr/>
            </p:nvCxnSpPr>
            <p:spPr>
              <a:xfrm>
                <a:off x="3403031" y="2375746"/>
                <a:ext cx="16903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596" name="群組 12595">
              <a:extLst>
                <a:ext uri="{FF2B5EF4-FFF2-40B4-BE49-F238E27FC236}">
                  <a16:creationId xmlns:a16="http://schemas.microsoft.com/office/drawing/2014/main" id="{B8E62B0B-6946-A49A-8174-52CBE09B777E}"/>
                </a:ext>
              </a:extLst>
            </p:cNvPr>
            <p:cNvGrpSpPr/>
            <p:nvPr/>
          </p:nvGrpSpPr>
          <p:grpSpPr>
            <a:xfrm>
              <a:off x="2871876" y="4493498"/>
              <a:ext cx="1749630" cy="2067215"/>
              <a:chOff x="1839659" y="4430094"/>
              <a:chExt cx="1749630" cy="2067215"/>
            </a:xfrm>
          </p:grpSpPr>
          <p:grpSp>
            <p:nvGrpSpPr>
              <p:cNvPr id="12597" name="群組 12596">
                <a:extLst>
                  <a:ext uri="{FF2B5EF4-FFF2-40B4-BE49-F238E27FC236}">
                    <a16:creationId xmlns:a16="http://schemas.microsoft.com/office/drawing/2014/main" id="{4E04A16E-49D6-8A2E-3D99-1AFE12577E20}"/>
                  </a:ext>
                </a:extLst>
              </p:cNvPr>
              <p:cNvGrpSpPr/>
              <p:nvPr/>
            </p:nvGrpSpPr>
            <p:grpSpPr>
              <a:xfrm>
                <a:off x="2020720" y="5047828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922" name="矩形 12921">
                  <a:extLst>
                    <a:ext uri="{FF2B5EF4-FFF2-40B4-BE49-F238E27FC236}">
                      <a16:creationId xmlns:a16="http://schemas.microsoft.com/office/drawing/2014/main" id="{701875D2-9082-1B72-9AD9-6DD4D52E3D6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23" name="矩形 12922">
                  <a:extLst>
                    <a:ext uri="{FF2B5EF4-FFF2-40B4-BE49-F238E27FC236}">
                      <a16:creationId xmlns:a16="http://schemas.microsoft.com/office/drawing/2014/main" id="{31FF248E-A192-C57E-049C-D459F727096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24" name="矩形 12923">
                  <a:extLst>
                    <a:ext uri="{FF2B5EF4-FFF2-40B4-BE49-F238E27FC236}">
                      <a16:creationId xmlns:a16="http://schemas.microsoft.com/office/drawing/2014/main" id="{4BEADE98-89B3-744E-190F-F8D6EF00B3C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25" name="矩形 12924">
                  <a:extLst>
                    <a:ext uri="{FF2B5EF4-FFF2-40B4-BE49-F238E27FC236}">
                      <a16:creationId xmlns:a16="http://schemas.microsoft.com/office/drawing/2014/main" id="{74C17918-BE65-12F4-3D0B-C189D51B7D3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598" name="群組 12597">
                <a:extLst>
                  <a:ext uri="{FF2B5EF4-FFF2-40B4-BE49-F238E27FC236}">
                    <a16:creationId xmlns:a16="http://schemas.microsoft.com/office/drawing/2014/main" id="{6E7765B8-2F01-31A0-1A24-7CC63FC5CDCA}"/>
                  </a:ext>
                </a:extLst>
              </p:cNvPr>
              <p:cNvGrpSpPr/>
              <p:nvPr/>
            </p:nvGrpSpPr>
            <p:grpSpPr>
              <a:xfrm>
                <a:off x="2020720" y="5228993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918" name="矩形 12917">
                  <a:extLst>
                    <a:ext uri="{FF2B5EF4-FFF2-40B4-BE49-F238E27FC236}">
                      <a16:creationId xmlns:a16="http://schemas.microsoft.com/office/drawing/2014/main" id="{0065885A-22BD-D4A2-76A9-C87CD50D69D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19" name="矩形 12918">
                  <a:extLst>
                    <a:ext uri="{FF2B5EF4-FFF2-40B4-BE49-F238E27FC236}">
                      <a16:creationId xmlns:a16="http://schemas.microsoft.com/office/drawing/2014/main" id="{806C41DA-C414-9D7E-7EFC-040218BE29EA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20" name="矩形 12919">
                  <a:extLst>
                    <a:ext uri="{FF2B5EF4-FFF2-40B4-BE49-F238E27FC236}">
                      <a16:creationId xmlns:a16="http://schemas.microsoft.com/office/drawing/2014/main" id="{EEB40D6A-F68A-FEB2-80FE-D6CCD960039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21" name="矩形 12920">
                  <a:extLst>
                    <a:ext uri="{FF2B5EF4-FFF2-40B4-BE49-F238E27FC236}">
                      <a16:creationId xmlns:a16="http://schemas.microsoft.com/office/drawing/2014/main" id="{41512EC7-98AB-FE19-4D34-56ED170FCB2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599" name="群組 12598">
                <a:extLst>
                  <a:ext uri="{FF2B5EF4-FFF2-40B4-BE49-F238E27FC236}">
                    <a16:creationId xmlns:a16="http://schemas.microsoft.com/office/drawing/2014/main" id="{F359916B-9529-7AD8-C188-BF3BF75260EE}"/>
                  </a:ext>
                </a:extLst>
              </p:cNvPr>
              <p:cNvGrpSpPr/>
              <p:nvPr/>
            </p:nvGrpSpPr>
            <p:grpSpPr>
              <a:xfrm>
                <a:off x="2020720" y="5410238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914" name="矩形 12913">
                  <a:extLst>
                    <a:ext uri="{FF2B5EF4-FFF2-40B4-BE49-F238E27FC236}">
                      <a16:creationId xmlns:a16="http://schemas.microsoft.com/office/drawing/2014/main" id="{B8CBC151-06BA-CD00-B55C-2B721EDB2BF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15" name="矩形 12914">
                  <a:extLst>
                    <a:ext uri="{FF2B5EF4-FFF2-40B4-BE49-F238E27FC236}">
                      <a16:creationId xmlns:a16="http://schemas.microsoft.com/office/drawing/2014/main" id="{E403076D-DDBE-665B-40A7-A6B4E313492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16" name="矩形 12915">
                  <a:extLst>
                    <a:ext uri="{FF2B5EF4-FFF2-40B4-BE49-F238E27FC236}">
                      <a16:creationId xmlns:a16="http://schemas.microsoft.com/office/drawing/2014/main" id="{8648BDCB-702A-1FD1-076C-44C3C321E97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17" name="矩形 12916">
                  <a:extLst>
                    <a:ext uri="{FF2B5EF4-FFF2-40B4-BE49-F238E27FC236}">
                      <a16:creationId xmlns:a16="http://schemas.microsoft.com/office/drawing/2014/main" id="{05C83523-C9A1-1F52-8C82-4FACF3790143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00" name="群組 12599">
                <a:extLst>
                  <a:ext uri="{FF2B5EF4-FFF2-40B4-BE49-F238E27FC236}">
                    <a16:creationId xmlns:a16="http://schemas.microsoft.com/office/drawing/2014/main" id="{2340B7F1-3FDD-C6E6-3DE7-03A13FA88449}"/>
                  </a:ext>
                </a:extLst>
              </p:cNvPr>
              <p:cNvGrpSpPr/>
              <p:nvPr/>
            </p:nvGrpSpPr>
            <p:grpSpPr>
              <a:xfrm>
                <a:off x="2020720" y="5591403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910" name="矩形 12909">
                  <a:extLst>
                    <a:ext uri="{FF2B5EF4-FFF2-40B4-BE49-F238E27FC236}">
                      <a16:creationId xmlns:a16="http://schemas.microsoft.com/office/drawing/2014/main" id="{F195D6BA-61D1-22E3-0A60-5D88E13B266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11" name="矩形 12910">
                  <a:extLst>
                    <a:ext uri="{FF2B5EF4-FFF2-40B4-BE49-F238E27FC236}">
                      <a16:creationId xmlns:a16="http://schemas.microsoft.com/office/drawing/2014/main" id="{F279F827-59C6-C192-2F5E-5FF9D8680D5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12" name="矩形 12911">
                  <a:extLst>
                    <a:ext uri="{FF2B5EF4-FFF2-40B4-BE49-F238E27FC236}">
                      <a16:creationId xmlns:a16="http://schemas.microsoft.com/office/drawing/2014/main" id="{BF45F97E-9409-13C5-006D-BE8D67A9750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13" name="矩形 12912">
                  <a:extLst>
                    <a:ext uri="{FF2B5EF4-FFF2-40B4-BE49-F238E27FC236}">
                      <a16:creationId xmlns:a16="http://schemas.microsoft.com/office/drawing/2014/main" id="{07018873-153A-7EBD-BABF-019C828AB96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01" name="群組 12600">
                <a:extLst>
                  <a:ext uri="{FF2B5EF4-FFF2-40B4-BE49-F238E27FC236}">
                    <a16:creationId xmlns:a16="http://schemas.microsoft.com/office/drawing/2014/main" id="{C4177C21-5A3D-E385-20F9-76F14549B35E}"/>
                  </a:ext>
                </a:extLst>
              </p:cNvPr>
              <p:cNvGrpSpPr/>
              <p:nvPr/>
            </p:nvGrpSpPr>
            <p:grpSpPr>
              <a:xfrm>
                <a:off x="2020720" y="5772648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906" name="矩形 12905">
                  <a:extLst>
                    <a:ext uri="{FF2B5EF4-FFF2-40B4-BE49-F238E27FC236}">
                      <a16:creationId xmlns:a16="http://schemas.microsoft.com/office/drawing/2014/main" id="{6F133677-A4C6-5F89-257C-9244D9472EB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07" name="矩形 12906">
                  <a:extLst>
                    <a:ext uri="{FF2B5EF4-FFF2-40B4-BE49-F238E27FC236}">
                      <a16:creationId xmlns:a16="http://schemas.microsoft.com/office/drawing/2014/main" id="{A54EEF64-AA4A-6E52-844C-07B5404E4B6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08" name="矩形 12907">
                  <a:extLst>
                    <a:ext uri="{FF2B5EF4-FFF2-40B4-BE49-F238E27FC236}">
                      <a16:creationId xmlns:a16="http://schemas.microsoft.com/office/drawing/2014/main" id="{7F0E3065-1DCF-8CB8-5628-95E71BD6E73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09" name="矩形 12908">
                  <a:extLst>
                    <a:ext uri="{FF2B5EF4-FFF2-40B4-BE49-F238E27FC236}">
                      <a16:creationId xmlns:a16="http://schemas.microsoft.com/office/drawing/2014/main" id="{E0ED677C-568D-6FCA-3910-17B6578C511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02" name="群組 12601">
                <a:extLst>
                  <a:ext uri="{FF2B5EF4-FFF2-40B4-BE49-F238E27FC236}">
                    <a16:creationId xmlns:a16="http://schemas.microsoft.com/office/drawing/2014/main" id="{BB500267-49B0-0A22-2F49-DE920AE41ABE}"/>
                  </a:ext>
                </a:extLst>
              </p:cNvPr>
              <p:cNvGrpSpPr/>
              <p:nvPr/>
            </p:nvGrpSpPr>
            <p:grpSpPr>
              <a:xfrm>
                <a:off x="2020720" y="5953813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902" name="矩形 12901">
                  <a:extLst>
                    <a:ext uri="{FF2B5EF4-FFF2-40B4-BE49-F238E27FC236}">
                      <a16:creationId xmlns:a16="http://schemas.microsoft.com/office/drawing/2014/main" id="{23DF15D8-6164-FC62-F068-50B9DF82EF7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03" name="矩形 12902">
                  <a:extLst>
                    <a:ext uri="{FF2B5EF4-FFF2-40B4-BE49-F238E27FC236}">
                      <a16:creationId xmlns:a16="http://schemas.microsoft.com/office/drawing/2014/main" id="{E15C113C-F53F-8925-8368-CAF088955B0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04" name="矩形 12903">
                  <a:extLst>
                    <a:ext uri="{FF2B5EF4-FFF2-40B4-BE49-F238E27FC236}">
                      <a16:creationId xmlns:a16="http://schemas.microsoft.com/office/drawing/2014/main" id="{B8EF5972-9169-0746-8147-D0C2432437B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05" name="矩形 12904">
                  <a:extLst>
                    <a:ext uri="{FF2B5EF4-FFF2-40B4-BE49-F238E27FC236}">
                      <a16:creationId xmlns:a16="http://schemas.microsoft.com/office/drawing/2014/main" id="{C03686D3-3D22-73A5-A363-65FF7B8EA88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03" name="群組 12602">
                <a:extLst>
                  <a:ext uri="{FF2B5EF4-FFF2-40B4-BE49-F238E27FC236}">
                    <a16:creationId xmlns:a16="http://schemas.microsoft.com/office/drawing/2014/main" id="{909DABD6-1105-105B-90A2-E373BDAED510}"/>
                  </a:ext>
                </a:extLst>
              </p:cNvPr>
              <p:cNvGrpSpPr/>
              <p:nvPr/>
            </p:nvGrpSpPr>
            <p:grpSpPr>
              <a:xfrm>
                <a:off x="2200628" y="5047828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98" name="矩形 12897">
                  <a:extLst>
                    <a:ext uri="{FF2B5EF4-FFF2-40B4-BE49-F238E27FC236}">
                      <a16:creationId xmlns:a16="http://schemas.microsoft.com/office/drawing/2014/main" id="{67A42326-9B83-C2BF-CEF7-FC84626BACF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99" name="矩形 12898">
                  <a:extLst>
                    <a:ext uri="{FF2B5EF4-FFF2-40B4-BE49-F238E27FC236}">
                      <a16:creationId xmlns:a16="http://schemas.microsoft.com/office/drawing/2014/main" id="{B997EC4F-DDC3-208A-8C55-09CBC380006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00" name="矩形 12899">
                  <a:extLst>
                    <a:ext uri="{FF2B5EF4-FFF2-40B4-BE49-F238E27FC236}">
                      <a16:creationId xmlns:a16="http://schemas.microsoft.com/office/drawing/2014/main" id="{E9C0B5CA-BCF8-D3DA-62B2-F62A4D0FB8F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01" name="矩形 12900">
                  <a:extLst>
                    <a:ext uri="{FF2B5EF4-FFF2-40B4-BE49-F238E27FC236}">
                      <a16:creationId xmlns:a16="http://schemas.microsoft.com/office/drawing/2014/main" id="{62AAB74C-66CC-C655-EF4E-5AC918B230B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04" name="群組 12603">
                <a:extLst>
                  <a:ext uri="{FF2B5EF4-FFF2-40B4-BE49-F238E27FC236}">
                    <a16:creationId xmlns:a16="http://schemas.microsoft.com/office/drawing/2014/main" id="{94A09405-1155-02BE-5FDC-A0F938AEDF85}"/>
                  </a:ext>
                </a:extLst>
              </p:cNvPr>
              <p:cNvGrpSpPr/>
              <p:nvPr/>
            </p:nvGrpSpPr>
            <p:grpSpPr>
              <a:xfrm>
                <a:off x="2200628" y="5228993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894" name="矩形 12893">
                  <a:extLst>
                    <a:ext uri="{FF2B5EF4-FFF2-40B4-BE49-F238E27FC236}">
                      <a16:creationId xmlns:a16="http://schemas.microsoft.com/office/drawing/2014/main" id="{61630A70-B15E-406F-75AF-4857396C987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95" name="矩形 12894">
                  <a:extLst>
                    <a:ext uri="{FF2B5EF4-FFF2-40B4-BE49-F238E27FC236}">
                      <a16:creationId xmlns:a16="http://schemas.microsoft.com/office/drawing/2014/main" id="{0852C28D-C213-F13B-36E3-C62D69624B78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96" name="矩形 12895">
                  <a:extLst>
                    <a:ext uri="{FF2B5EF4-FFF2-40B4-BE49-F238E27FC236}">
                      <a16:creationId xmlns:a16="http://schemas.microsoft.com/office/drawing/2014/main" id="{0AD326BE-F198-2B2B-5147-DC6DF88FEF6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97" name="矩形 12896">
                  <a:extLst>
                    <a:ext uri="{FF2B5EF4-FFF2-40B4-BE49-F238E27FC236}">
                      <a16:creationId xmlns:a16="http://schemas.microsoft.com/office/drawing/2014/main" id="{828CFF5C-F6E3-D3F8-419C-D5E890101FC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05" name="群組 12604">
                <a:extLst>
                  <a:ext uri="{FF2B5EF4-FFF2-40B4-BE49-F238E27FC236}">
                    <a16:creationId xmlns:a16="http://schemas.microsoft.com/office/drawing/2014/main" id="{F6759198-D30A-58E4-B569-E2AA4F68BF45}"/>
                  </a:ext>
                </a:extLst>
              </p:cNvPr>
              <p:cNvGrpSpPr/>
              <p:nvPr/>
            </p:nvGrpSpPr>
            <p:grpSpPr>
              <a:xfrm>
                <a:off x="2200628" y="5410238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90" name="矩形 12889">
                  <a:extLst>
                    <a:ext uri="{FF2B5EF4-FFF2-40B4-BE49-F238E27FC236}">
                      <a16:creationId xmlns:a16="http://schemas.microsoft.com/office/drawing/2014/main" id="{C09934F1-027F-0028-88AB-BE95AEC1D8C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91" name="矩形 12890">
                  <a:extLst>
                    <a:ext uri="{FF2B5EF4-FFF2-40B4-BE49-F238E27FC236}">
                      <a16:creationId xmlns:a16="http://schemas.microsoft.com/office/drawing/2014/main" id="{CBC4895E-425C-E069-6EE1-F338048382F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92" name="矩形 12891">
                  <a:extLst>
                    <a:ext uri="{FF2B5EF4-FFF2-40B4-BE49-F238E27FC236}">
                      <a16:creationId xmlns:a16="http://schemas.microsoft.com/office/drawing/2014/main" id="{B8F03879-C5A1-030C-EB36-952B68D7525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93" name="矩形 12892">
                  <a:extLst>
                    <a:ext uri="{FF2B5EF4-FFF2-40B4-BE49-F238E27FC236}">
                      <a16:creationId xmlns:a16="http://schemas.microsoft.com/office/drawing/2014/main" id="{9FAB3911-49B8-87C9-8C92-9596F5626C61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06" name="群組 12605">
                <a:extLst>
                  <a:ext uri="{FF2B5EF4-FFF2-40B4-BE49-F238E27FC236}">
                    <a16:creationId xmlns:a16="http://schemas.microsoft.com/office/drawing/2014/main" id="{CF082EC9-572B-CDCA-F002-31F347ACC42D}"/>
                  </a:ext>
                </a:extLst>
              </p:cNvPr>
              <p:cNvGrpSpPr/>
              <p:nvPr/>
            </p:nvGrpSpPr>
            <p:grpSpPr>
              <a:xfrm>
                <a:off x="2200628" y="5591403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886" name="矩形 12885">
                  <a:extLst>
                    <a:ext uri="{FF2B5EF4-FFF2-40B4-BE49-F238E27FC236}">
                      <a16:creationId xmlns:a16="http://schemas.microsoft.com/office/drawing/2014/main" id="{51CFAD25-5474-EFC0-6867-D8531FE9E5A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87" name="矩形 12886">
                  <a:extLst>
                    <a:ext uri="{FF2B5EF4-FFF2-40B4-BE49-F238E27FC236}">
                      <a16:creationId xmlns:a16="http://schemas.microsoft.com/office/drawing/2014/main" id="{4B8FA777-1A40-BB46-0FAC-3DE4B379DAD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88" name="矩形 12887">
                  <a:extLst>
                    <a:ext uri="{FF2B5EF4-FFF2-40B4-BE49-F238E27FC236}">
                      <a16:creationId xmlns:a16="http://schemas.microsoft.com/office/drawing/2014/main" id="{4B79732B-70CC-A1F7-B157-25EA9BF7A29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89" name="矩形 12888">
                  <a:extLst>
                    <a:ext uri="{FF2B5EF4-FFF2-40B4-BE49-F238E27FC236}">
                      <a16:creationId xmlns:a16="http://schemas.microsoft.com/office/drawing/2014/main" id="{2E25C138-FDA7-E40E-D598-D7A1C962467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07" name="群組 12606">
                <a:extLst>
                  <a:ext uri="{FF2B5EF4-FFF2-40B4-BE49-F238E27FC236}">
                    <a16:creationId xmlns:a16="http://schemas.microsoft.com/office/drawing/2014/main" id="{82748A06-821C-19D5-4376-1F42063B5F7F}"/>
                  </a:ext>
                </a:extLst>
              </p:cNvPr>
              <p:cNvGrpSpPr/>
              <p:nvPr/>
            </p:nvGrpSpPr>
            <p:grpSpPr>
              <a:xfrm>
                <a:off x="2200628" y="5772648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82" name="矩形 12881">
                  <a:extLst>
                    <a:ext uri="{FF2B5EF4-FFF2-40B4-BE49-F238E27FC236}">
                      <a16:creationId xmlns:a16="http://schemas.microsoft.com/office/drawing/2014/main" id="{F9512B0B-CBAC-F5B2-FA01-F8FA09DACE8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83" name="矩形 12882">
                  <a:extLst>
                    <a:ext uri="{FF2B5EF4-FFF2-40B4-BE49-F238E27FC236}">
                      <a16:creationId xmlns:a16="http://schemas.microsoft.com/office/drawing/2014/main" id="{D705C87D-52A7-1118-240A-46A76D9B5AD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84" name="矩形 12883">
                  <a:extLst>
                    <a:ext uri="{FF2B5EF4-FFF2-40B4-BE49-F238E27FC236}">
                      <a16:creationId xmlns:a16="http://schemas.microsoft.com/office/drawing/2014/main" id="{96B47057-FF8D-B046-41EA-0C3109D2E27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85" name="矩形 12884">
                  <a:extLst>
                    <a:ext uri="{FF2B5EF4-FFF2-40B4-BE49-F238E27FC236}">
                      <a16:creationId xmlns:a16="http://schemas.microsoft.com/office/drawing/2014/main" id="{1F44A7BF-E545-7AFF-3A65-F20DF34C7DC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08" name="群組 12607">
                <a:extLst>
                  <a:ext uri="{FF2B5EF4-FFF2-40B4-BE49-F238E27FC236}">
                    <a16:creationId xmlns:a16="http://schemas.microsoft.com/office/drawing/2014/main" id="{6385984D-32B5-8BBC-286F-BD79EF3E13FB}"/>
                  </a:ext>
                </a:extLst>
              </p:cNvPr>
              <p:cNvGrpSpPr/>
              <p:nvPr/>
            </p:nvGrpSpPr>
            <p:grpSpPr>
              <a:xfrm>
                <a:off x="2200628" y="5953813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878" name="矩形 12877">
                  <a:extLst>
                    <a:ext uri="{FF2B5EF4-FFF2-40B4-BE49-F238E27FC236}">
                      <a16:creationId xmlns:a16="http://schemas.microsoft.com/office/drawing/2014/main" id="{C3C58753-FC26-1F2B-7D7F-395C1F44984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79" name="矩形 12878">
                  <a:extLst>
                    <a:ext uri="{FF2B5EF4-FFF2-40B4-BE49-F238E27FC236}">
                      <a16:creationId xmlns:a16="http://schemas.microsoft.com/office/drawing/2014/main" id="{40BD0E07-336C-0276-8259-8CE91EC6D06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80" name="矩形 12879">
                  <a:extLst>
                    <a:ext uri="{FF2B5EF4-FFF2-40B4-BE49-F238E27FC236}">
                      <a16:creationId xmlns:a16="http://schemas.microsoft.com/office/drawing/2014/main" id="{5CB7AD2E-5EAF-F047-966E-1DD3E3A9BE9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81" name="矩形 12880">
                  <a:extLst>
                    <a:ext uri="{FF2B5EF4-FFF2-40B4-BE49-F238E27FC236}">
                      <a16:creationId xmlns:a16="http://schemas.microsoft.com/office/drawing/2014/main" id="{9BE7C331-654C-1CCA-21DB-56592766360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09" name="群組 12608">
                <a:extLst>
                  <a:ext uri="{FF2B5EF4-FFF2-40B4-BE49-F238E27FC236}">
                    <a16:creationId xmlns:a16="http://schemas.microsoft.com/office/drawing/2014/main" id="{6FC9FCC6-3762-7017-4853-D362FD0975D0}"/>
                  </a:ext>
                </a:extLst>
              </p:cNvPr>
              <p:cNvGrpSpPr/>
              <p:nvPr/>
            </p:nvGrpSpPr>
            <p:grpSpPr>
              <a:xfrm>
                <a:off x="2380536" y="5047828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74" name="矩形 12873">
                  <a:extLst>
                    <a:ext uri="{FF2B5EF4-FFF2-40B4-BE49-F238E27FC236}">
                      <a16:creationId xmlns:a16="http://schemas.microsoft.com/office/drawing/2014/main" id="{C3E2852D-BBF1-68D4-0B83-27C352BABD6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75" name="矩形 12874">
                  <a:extLst>
                    <a:ext uri="{FF2B5EF4-FFF2-40B4-BE49-F238E27FC236}">
                      <a16:creationId xmlns:a16="http://schemas.microsoft.com/office/drawing/2014/main" id="{EAC21358-E305-2795-EA78-03FE763D4E4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76" name="矩形 12875">
                  <a:extLst>
                    <a:ext uri="{FF2B5EF4-FFF2-40B4-BE49-F238E27FC236}">
                      <a16:creationId xmlns:a16="http://schemas.microsoft.com/office/drawing/2014/main" id="{7C8AD4F0-0F28-9823-EC86-9CB63C36BC3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77" name="矩形 12876">
                  <a:extLst>
                    <a:ext uri="{FF2B5EF4-FFF2-40B4-BE49-F238E27FC236}">
                      <a16:creationId xmlns:a16="http://schemas.microsoft.com/office/drawing/2014/main" id="{3E6EF36B-1A4F-AC11-1616-E4750021245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10" name="群組 12609">
                <a:extLst>
                  <a:ext uri="{FF2B5EF4-FFF2-40B4-BE49-F238E27FC236}">
                    <a16:creationId xmlns:a16="http://schemas.microsoft.com/office/drawing/2014/main" id="{AFDD06A2-4200-D9E1-F6BA-F8FAC3086098}"/>
                  </a:ext>
                </a:extLst>
              </p:cNvPr>
              <p:cNvGrpSpPr/>
              <p:nvPr/>
            </p:nvGrpSpPr>
            <p:grpSpPr>
              <a:xfrm>
                <a:off x="2380536" y="5228993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870" name="矩形 12869">
                  <a:extLst>
                    <a:ext uri="{FF2B5EF4-FFF2-40B4-BE49-F238E27FC236}">
                      <a16:creationId xmlns:a16="http://schemas.microsoft.com/office/drawing/2014/main" id="{12FDC518-8440-693E-3620-8C2AC7E5BE9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71" name="矩形 12870">
                  <a:extLst>
                    <a:ext uri="{FF2B5EF4-FFF2-40B4-BE49-F238E27FC236}">
                      <a16:creationId xmlns:a16="http://schemas.microsoft.com/office/drawing/2014/main" id="{2DFE489A-5CB6-4429-EB9D-586BC0E5CC1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72" name="矩形 12871">
                  <a:extLst>
                    <a:ext uri="{FF2B5EF4-FFF2-40B4-BE49-F238E27FC236}">
                      <a16:creationId xmlns:a16="http://schemas.microsoft.com/office/drawing/2014/main" id="{30D7172A-A3D6-385D-5D8F-13C279834E6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73" name="矩形 12872">
                  <a:extLst>
                    <a:ext uri="{FF2B5EF4-FFF2-40B4-BE49-F238E27FC236}">
                      <a16:creationId xmlns:a16="http://schemas.microsoft.com/office/drawing/2014/main" id="{DC3A37BA-BFA6-0B0A-DC9D-E2066DB72D2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11" name="群組 12610">
                <a:extLst>
                  <a:ext uri="{FF2B5EF4-FFF2-40B4-BE49-F238E27FC236}">
                    <a16:creationId xmlns:a16="http://schemas.microsoft.com/office/drawing/2014/main" id="{0B9FD8B4-0C69-BF4C-EA13-F12AD7EA74D5}"/>
                  </a:ext>
                </a:extLst>
              </p:cNvPr>
              <p:cNvGrpSpPr/>
              <p:nvPr/>
            </p:nvGrpSpPr>
            <p:grpSpPr>
              <a:xfrm>
                <a:off x="2380536" y="5410238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66" name="矩形 12865">
                  <a:extLst>
                    <a:ext uri="{FF2B5EF4-FFF2-40B4-BE49-F238E27FC236}">
                      <a16:creationId xmlns:a16="http://schemas.microsoft.com/office/drawing/2014/main" id="{AF5D25AE-0B3F-C8C9-BF17-4C97C5E47B5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67" name="矩形 12866">
                  <a:extLst>
                    <a:ext uri="{FF2B5EF4-FFF2-40B4-BE49-F238E27FC236}">
                      <a16:creationId xmlns:a16="http://schemas.microsoft.com/office/drawing/2014/main" id="{04BF8FAC-730E-8692-1327-5030880DA42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68" name="矩形 12867">
                  <a:extLst>
                    <a:ext uri="{FF2B5EF4-FFF2-40B4-BE49-F238E27FC236}">
                      <a16:creationId xmlns:a16="http://schemas.microsoft.com/office/drawing/2014/main" id="{0889E149-920E-C999-1731-5759B7B03FB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69" name="矩形 12868">
                  <a:extLst>
                    <a:ext uri="{FF2B5EF4-FFF2-40B4-BE49-F238E27FC236}">
                      <a16:creationId xmlns:a16="http://schemas.microsoft.com/office/drawing/2014/main" id="{E6C9743B-C784-96F6-078F-7A63E21429D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12" name="群組 12611">
                <a:extLst>
                  <a:ext uri="{FF2B5EF4-FFF2-40B4-BE49-F238E27FC236}">
                    <a16:creationId xmlns:a16="http://schemas.microsoft.com/office/drawing/2014/main" id="{B3A3B2AC-3FE5-1288-8CC9-AC4C5420D9DE}"/>
                  </a:ext>
                </a:extLst>
              </p:cNvPr>
              <p:cNvGrpSpPr/>
              <p:nvPr/>
            </p:nvGrpSpPr>
            <p:grpSpPr>
              <a:xfrm>
                <a:off x="2380536" y="5591403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862" name="矩形 12861">
                  <a:extLst>
                    <a:ext uri="{FF2B5EF4-FFF2-40B4-BE49-F238E27FC236}">
                      <a16:creationId xmlns:a16="http://schemas.microsoft.com/office/drawing/2014/main" id="{D0F0AEB6-DF15-90AC-2B03-99A96EEE3EF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63" name="矩形 12862">
                  <a:extLst>
                    <a:ext uri="{FF2B5EF4-FFF2-40B4-BE49-F238E27FC236}">
                      <a16:creationId xmlns:a16="http://schemas.microsoft.com/office/drawing/2014/main" id="{466F7E2F-E0F2-CB48-C9BE-3A553A6B037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64" name="矩形 12863">
                  <a:extLst>
                    <a:ext uri="{FF2B5EF4-FFF2-40B4-BE49-F238E27FC236}">
                      <a16:creationId xmlns:a16="http://schemas.microsoft.com/office/drawing/2014/main" id="{85349C5B-E22C-53FA-5CAC-54D8DEF7370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65" name="矩形 12864">
                  <a:extLst>
                    <a:ext uri="{FF2B5EF4-FFF2-40B4-BE49-F238E27FC236}">
                      <a16:creationId xmlns:a16="http://schemas.microsoft.com/office/drawing/2014/main" id="{B371EE04-68F6-06A6-305E-B80552FB942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13" name="群組 12612">
                <a:extLst>
                  <a:ext uri="{FF2B5EF4-FFF2-40B4-BE49-F238E27FC236}">
                    <a16:creationId xmlns:a16="http://schemas.microsoft.com/office/drawing/2014/main" id="{D6F512D0-4CA5-E4D2-E2ED-038EFF872D8A}"/>
                  </a:ext>
                </a:extLst>
              </p:cNvPr>
              <p:cNvGrpSpPr/>
              <p:nvPr/>
            </p:nvGrpSpPr>
            <p:grpSpPr>
              <a:xfrm>
                <a:off x="2380536" y="5772648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58" name="矩形 12857">
                  <a:extLst>
                    <a:ext uri="{FF2B5EF4-FFF2-40B4-BE49-F238E27FC236}">
                      <a16:creationId xmlns:a16="http://schemas.microsoft.com/office/drawing/2014/main" id="{46BDA8FB-A5FD-C1FE-BBBF-2F8E8EA179A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59" name="矩形 12858">
                  <a:extLst>
                    <a:ext uri="{FF2B5EF4-FFF2-40B4-BE49-F238E27FC236}">
                      <a16:creationId xmlns:a16="http://schemas.microsoft.com/office/drawing/2014/main" id="{E020BD7D-9232-A85E-26DC-882CE65BBC4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60" name="矩形 12859">
                  <a:extLst>
                    <a:ext uri="{FF2B5EF4-FFF2-40B4-BE49-F238E27FC236}">
                      <a16:creationId xmlns:a16="http://schemas.microsoft.com/office/drawing/2014/main" id="{DC5376F1-E45E-35C9-565C-DA2827A1C4E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61" name="矩形 12860">
                  <a:extLst>
                    <a:ext uri="{FF2B5EF4-FFF2-40B4-BE49-F238E27FC236}">
                      <a16:creationId xmlns:a16="http://schemas.microsoft.com/office/drawing/2014/main" id="{28A31505-315B-3A17-0ED2-FC77EDB2D33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14" name="群組 12613">
                <a:extLst>
                  <a:ext uri="{FF2B5EF4-FFF2-40B4-BE49-F238E27FC236}">
                    <a16:creationId xmlns:a16="http://schemas.microsoft.com/office/drawing/2014/main" id="{31920E2A-74B5-7A70-321C-EE33DAC012E4}"/>
                  </a:ext>
                </a:extLst>
              </p:cNvPr>
              <p:cNvGrpSpPr/>
              <p:nvPr/>
            </p:nvGrpSpPr>
            <p:grpSpPr>
              <a:xfrm>
                <a:off x="2380536" y="5953813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854" name="矩形 12853">
                  <a:extLst>
                    <a:ext uri="{FF2B5EF4-FFF2-40B4-BE49-F238E27FC236}">
                      <a16:creationId xmlns:a16="http://schemas.microsoft.com/office/drawing/2014/main" id="{7FEC4C04-60FE-06D3-B602-09BF15CAAA8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55" name="矩形 12854">
                  <a:extLst>
                    <a:ext uri="{FF2B5EF4-FFF2-40B4-BE49-F238E27FC236}">
                      <a16:creationId xmlns:a16="http://schemas.microsoft.com/office/drawing/2014/main" id="{F0C527EC-028E-B96E-1F26-1E447AE81BD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56" name="矩形 12855">
                  <a:extLst>
                    <a:ext uri="{FF2B5EF4-FFF2-40B4-BE49-F238E27FC236}">
                      <a16:creationId xmlns:a16="http://schemas.microsoft.com/office/drawing/2014/main" id="{E624DA03-8A06-0BB0-C11A-80893600E2A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57" name="矩形 12856">
                  <a:extLst>
                    <a:ext uri="{FF2B5EF4-FFF2-40B4-BE49-F238E27FC236}">
                      <a16:creationId xmlns:a16="http://schemas.microsoft.com/office/drawing/2014/main" id="{6A88AF4D-22A5-ADC6-084B-23FFD215140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15" name="群組 12614">
                <a:extLst>
                  <a:ext uri="{FF2B5EF4-FFF2-40B4-BE49-F238E27FC236}">
                    <a16:creationId xmlns:a16="http://schemas.microsoft.com/office/drawing/2014/main" id="{1D52CEF0-8200-AB82-9058-26F67BBDE6AB}"/>
                  </a:ext>
                </a:extLst>
              </p:cNvPr>
              <p:cNvGrpSpPr/>
              <p:nvPr/>
            </p:nvGrpSpPr>
            <p:grpSpPr>
              <a:xfrm>
                <a:off x="1839659" y="5047828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50" name="矩形 12849">
                  <a:extLst>
                    <a:ext uri="{FF2B5EF4-FFF2-40B4-BE49-F238E27FC236}">
                      <a16:creationId xmlns:a16="http://schemas.microsoft.com/office/drawing/2014/main" id="{784143B7-7CC9-7381-4E62-2C863B8216D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51" name="矩形 12850">
                  <a:extLst>
                    <a:ext uri="{FF2B5EF4-FFF2-40B4-BE49-F238E27FC236}">
                      <a16:creationId xmlns:a16="http://schemas.microsoft.com/office/drawing/2014/main" id="{E8713F86-8354-D761-ED00-3DD37FE9BAF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52" name="矩形 12851">
                  <a:extLst>
                    <a:ext uri="{FF2B5EF4-FFF2-40B4-BE49-F238E27FC236}">
                      <a16:creationId xmlns:a16="http://schemas.microsoft.com/office/drawing/2014/main" id="{D5CF29C8-BA5C-65F1-D1EB-FE17B9FF0E4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53" name="矩形 12852">
                  <a:extLst>
                    <a:ext uri="{FF2B5EF4-FFF2-40B4-BE49-F238E27FC236}">
                      <a16:creationId xmlns:a16="http://schemas.microsoft.com/office/drawing/2014/main" id="{380C0C98-7ECC-8767-1666-D41F29DCA0F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16" name="群組 12615">
                <a:extLst>
                  <a:ext uri="{FF2B5EF4-FFF2-40B4-BE49-F238E27FC236}">
                    <a16:creationId xmlns:a16="http://schemas.microsoft.com/office/drawing/2014/main" id="{BB485C2B-EC07-204F-EF19-4839DF203658}"/>
                  </a:ext>
                </a:extLst>
              </p:cNvPr>
              <p:cNvGrpSpPr/>
              <p:nvPr/>
            </p:nvGrpSpPr>
            <p:grpSpPr>
              <a:xfrm>
                <a:off x="1839659" y="5228993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846" name="矩形 12845">
                  <a:extLst>
                    <a:ext uri="{FF2B5EF4-FFF2-40B4-BE49-F238E27FC236}">
                      <a16:creationId xmlns:a16="http://schemas.microsoft.com/office/drawing/2014/main" id="{82F355DF-CEEB-EFEA-23ED-13430883B96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47" name="矩形 12846">
                  <a:extLst>
                    <a:ext uri="{FF2B5EF4-FFF2-40B4-BE49-F238E27FC236}">
                      <a16:creationId xmlns:a16="http://schemas.microsoft.com/office/drawing/2014/main" id="{A458215F-F445-B420-3D7C-5D47F41CC19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48" name="矩形 12847">
                  <a:extLst>
                    <a:ext uri="{FF2B5EF4-FFF2-40B4-BE49-F238E27FC236}">
                      <a16:creationId xmlns:a16="http://schemas.microsoft.com/office/drawing/2014/main" id="{0998E241-D17B-19C3-0939-D9C3E6D9FD8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49" name="矩形 12848">
                  <a:extLst>
                    <a:ext uri="{FF2B5EF4-FFF2-40B4-BE49-F238E27FC236}">
                      <a16:creationId xmlns:a16="http://schemas.microsoft.com/office/drawing/2014/main" id="{73418011-BCE4-3B9E-D472-CB3432F93693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17" name="群組 12616">
                <a:extLst>
                  <a:ext uri="{FF2B5EF4-FFF2-40B4-BE49-F238E27FC236}">
                    <a16:creationId xmlns:a16="http://schemas.microsoft.com/office/drawing/2014/main" id="{80B24D62-08B8-C5F6-C342-A2B6820CEA5B}"/>
                  </a:ext>
                </a:extLst>
              </p:cNvPr>
              <p:cNvGrpSpPr/>
              <p:nvPr/>
            </p:nvGrpSpPr>
            <p:grpSpPr>
              <a:xfrm>
                <a:off x="1839659" y="5410238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42" name="矩形 12841">
                  <a:extLst>
                    <a:ext uri="{FF2B5EF4-FFF2-40B4-BE49-F238E27FC236}">
                      <a16:creationId xmlns:a16="http://schemas.microsoft.com/office/drawing/2014/main" id="{FC6857EA-389A-319C-516D-C4AAD9DBE1D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43" name="矩形 12842">
                  <a:extLst>
                    <a:ext uri="{FF2B5EF4-FFF2-40B4-BE49-F238E27FC236}">
                      <a16:creationId xmlns:a16="http://schemas.microsoft.com/office/drawing/2014/main" id="{7084880F-54C1-6F31-1994-980805306FD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44" name="矩形 12843">
                  <a:extLst>
                    <a:ext uri="{FF2B5EF4-FFF2-40B4-BE49-F238E27FC236}">
                      <a16:creationId xmlns:a16="http://schemas.microsoft.com/office/drawing/2014/main" id="{B6B74C37-4093-57A6-CEFF-A98E2595B555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45" name="矩形 12844">
                  <a:extLst>
                    <a:ext uri="{FF2B5EF4-FFF2-40B4-BE49-F238E27FC236}">
                      <a16:creationId xmlns:a16="http://schemas.microsoft.com/office/drawing/2014/main" id="{586851EF-DC03-046D-2FB3-6ED784E7380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18" name="群組 12617">
                <a:extLst>
                  <a:ext uri="{FF2B5EF4-FFF2-40B4-BE49-F238E27FC236}">
                    <a16:creationId xmlns:a16="http://schemas.microsoft.com/office/drawing/2014/main" id="{AA6EBE53-8786-0CEA-8389-B4403B1A9D01}"/>
                  </a:ext>
                </a:extLst>
              </p:cNvPr>
              <p:cNvGrpSpPr/>
              <p:nvPr/>
            </p:nvGrpSpPr>
            <p:grpSpPr>
              <a:xfrm>
                <a:off x="1839659" y="5591403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838" name="矩形 12837">
                  <a:extLst>
                    <a:ext uri="{FF2B5EF4-FFF2-40B4-BE49-F238E27FC236}">
                      <a16:creationId xmlns:a16="http://schemas.microsoft.com/office/drawing/2014/main" id="{976795B1-E0E5-7FD9-8A95-C448A4C5AEC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39" name="矩形 12838">
                  <a:extLst>
                    <a:ext uri="{FF2B5EF4-FFF2-40B4-BE49-F238E27FC236}">
                      <a16:creationId xmlns:a16="http://schemas.microsoft.com/office/drawing/2014/main" id="{DC9DE4F0-5511-B4CC-A125-4ECFD5DFD54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40" name="矩形 12839">
                  <a:extLst>
                    <a:ext uri="{FF2B5EF4-FFF2-40B4-BE49-F238E27FC236}">
                      <a16:creationId xmlns:a16="http://schemas.microsoft.com/office/drawing/2014/main" id="{0478E445-B266-EE22-0F37-882CD53A666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41" name="矩形 12840">
                  <a:extLst>
                    <a:ext uri="{FF2B5EF4-FFF2-40B4-BE49-F238E27FC236}">
                      <a16:creationId xmlns:a16="http://schemas.microsoft.com/office/drawing/2014/main" id="{93C88F3F-CFEC-D397-C067-4E967598901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19" name="群組 12618">
                <a:extLst>
                  <a:ext uri="{FF2B5EF4-FFF2-40B4-BE49-F238E27FC236}">
                    <a16:creationId xmlns:a16="http://schemas.microsoft.com/office/drawing/2014/main" id="{D2F24ED4-862C-1B89-855E-38E1185B9C6F}"/>
                  </a:ext>
                </a:extLst>
              </p:cNvPr>
              <p:cNvGrpSpPr/>
              <p:nvPr/>
            </p:nvGrpSpPr>
            <p:grpSpPr>
              <a:xfrm>
                <a:off x="1839659" y="5772648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34" name="矩形 12833">
                  <a:extLst>
                    <a:ext uri="{FF2B5EF4-FFF2-40B4-BE49-F238E27FC236}">
                      <a16:creationId xmlns:a16="http://schemas.microsoft.com/office/drawing/2014/main" id="{6BB0B2E4-279F-441D-9AE8-CB5D7FEEE03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35" name="矩形 12834">
                  <a:extLst>
                    <a:ext uri="{FF2B5EF4-FFF2-40B4-BE49-F238E27FC236}">
                      <a16:creationId xmlns:a16="http://schemas.microsoft.com/office/drawing/2014/main" id="{A52D2815-BD9C-AD44-A272-3609B515A47B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36" name="矩形 12835">
                  <a:extLst>
                    <a:ext uri="{FF2B5EF4-FFF2-40B4-BE49-F238E27FC236}">
                      <a16:creationId xmlns:a16="http://schemas.microsoft.com/office/drawing/2014/main" id="{8C8314E1-9D6A-A829-9D7B-ED08F38AC28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37" name="矩形 12836">
                  <a:extLst>
                    <a:ext uri="{FF2B5EF4-FFF2-40B4-BE49-F238E27FC236}">
                      <a16:creationId xmlns:a16="http://schemas.microsoft.com/office/drawing/2014/main" id="{BC841EDF-7214-4D40-C57B-A9BB5BA221B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20" name="群組 12619">
                <a:extLst>
                  <a:ext uri="{FF2B5EF4-FFF2-40B4-BE49-F238E27FC236}">
                    <a16:creationId xmlns:a16="http://schemas.microsoft.com/office/drawing/2014/main" id="{6EF08457-497C-19FA-76BB-5EFF2C47084E}"/>
                  </a:ext>
                </a:extLst>
              </p:cNvPr>
              <p:cNvGrpSpPr/>
              <p:nvPr/>
            </p:nvGrpSpPr>
            <p:grpSpPr>
              <a:xfrm>
                <a:off x="1839659" y="5953813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830" name="矩形 12829">
                  <a:extLst>
                    <a:ext uri="{FF2B5EF4-FFF2-40B4-BE49-F238E27FC236}">
                      <a16:creationId xmlns:a16="http://schemas.microsoft.com/office/drawing/2014/main" id="{F75C0E94-02FF-3D1F-5301-5F84A736EEF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31" name="矩形 12830">
                  <a:extLst>
                    <a:ext uri="{FF2B5EF4-FFF2-40B4-BE49-F238E27FC236}">
                      <a16:creationId xmlns:a16="http://schemas.microsoft.com/office/drawing/2014/main" id="{CA97E2A7-EE08-D81E-7C52-C57AFB98717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32" name="矩形 12831">
                  <a:extLst>
                    <a:ext uri="{FF2B5EF4-FFF2-40B4-BE49-F238E27FC236}">
                      <a16:creationId xmlns:a16="http://schemas.microsoft.com/office/drawing/2014/main" id="{EF45AF8A-F590-37DD-1BAF-FC4A1B9B591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33" name="矩形 12832">
                  <a:extLst>
                    <a:ext uri="{FF2B5EF4-FFF2-40B4-BE49-F238E27FC236}">
                      <a16:creationId xmlns:a16="http://schemas.microsoft.com/office/drawing/2014/main" id="{03C53D63-5892-015D-3F44-E576F7454B4E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21" name="群組 12620">
                <a:extLst>
                  <a:ext uri="{FF2B5EF4-FFF2-40B4-BE49-F238E27FC236}">
                    <a16:creationId xmlns:a16="http://schemas.microsoft.com/office/drawing/2014/main" id="{01BF6081-B6FE-0C0E-364D-D3D0D4953054}"/>
                  </a:ext>
                </a:extLst>
              </p:cNvPr>
              <p:cNvGrpSpPr/>
              <p:nvPr/>
            </p:nvGrpSpPr>
            <p:grpSpPr>
              <a:xfrm>
                <a:off x="1839659" y="6134979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26" name="矩形 12825">
                  <a:extLst>
                    <a:ext uri="{FF2B5EF4-FFF2-40B4-BE49-F238E27FC236}">
                      <a16:creationId xmlns:a16="http://schemas.microsoft.com/office/drawing/2014/main" id="{653ACA27-6561-3EE4-F2E7-F55AB6F7AD7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27" name="矩形 12826">
                  <a:extLst>
                    <a:ext uri="{FF2B5EF4-FFF2-40B4-BE49-F238E27FC236}">
                      <a16:creationId xmlns:a16="http://schemas.microsoft.com/office/drawing/2014/main" id="{552AE66D-6569-82F2-5051-3BDE86E456A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28" name="矩形 12827">
                  <a:extLst>
                    <a:ext uri="{FF2B5EF4-FFF2-40B4-BE49-F238E27FC236}">
                      <a16:creationId xmlns:a16="http://schemas.microsoft.com/office/drawing/2014/main" id="{E274F7A0-097A-A7CD-DC20-F090504718B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29" name="矩形 12828">
                  <a:extLst>
                    <a:ext uri="{FF2B5EF4-FFF2-40B4-BE49-F238E27FC236}">
                      <a16:creationId xmlns:a16="http://schemas.microsoft.com/office/drawing/2014/main" id="{6677960D-50A3-601C-E7D4-75AA44B84F7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22" name="群組 12621">
                <a:extLst>
                  <a:ext uri="{FF2B5EF4-FFF2-40B4-BE49-F238E27FC236}">
                    <a16:creationId xmlns:a16="http://schemas.microsoft.com/office/drawing/2014/main" id="{6200FACD-2406-7D8C-EF81-03DB6F8AEDED}"/>
                  </a:ext>
                </a:extLst>
              </p:cNvPr>
              <p:cNvGrpSpPr/>
              <p:nvPr/>
            </p:nvGrpSpPr>
            <p:grpSpPr>
              <a:xfrm>
                <a:off x="1839659" y="6316144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822" name="矩形 12821">
                  <a:extLst>
                    <a:ext uri="{FF2B5EF4-FFF2-40B4-BE49-F238E27FC236}">
                      <a16:creationId xmlns:a16="http://schemas.microsoft.com/office/drawing/2014/main" id="{7FF39685-E9CF-DB91-73E5-FCC8A4DE3C4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23" name="矩形 12822">
                  <a:extLst>
                    <a:ext uri="{FF2B5EF4-FFF2-40B4-BE49-F238E27FC236}">
                      <a16:creationId xmlns:a16="http://schemas.microsoft.com/office/drawing/2014/main" id="{C1433265-3A28-A396-B239-788CBDA7245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24" name="矩形 12823">
                  <a:extLst>
                    <a:ext uri="{FF2B5EF4-FFF2-40B4-BE49-F238E27FC236}">
                      <a16:creationId xmlns:a16="http://schemas.microsoft.com/office/drawing/2014/main" id="{478ECAFE-DE45-1FDE-6BC4-609CD10B9CD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25" name="矩形 12824">
                  <a:extLst>
                    <a:ext uri="{FF2B5EF4-FFF2-40B4-BE49-F238E27FC236}">
                      <a16:creationId xmlns:a16="http://schemas.microsoft.com/office/drawing/2014/main" id="{BDFC2CFA-40F0-618D-AB6E-DFA323499D1E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23" name="群組 12622">
                <a:extLst>
                  <a:ext uri="{FF2B5EF4-FFF2-40B4-BE49-F238E27FC236}">
                    <a16:creationId xmlns:a16="http://schemas.microsoft.com/office/drawing/2014/main" id="{1D22C222-6AA3-5480-9DA0-1D48319D4579}"/>
                  </a:ext>
                </a:extLst>
              </p:cNvPr>
              <p:cNvGrpSpPr/>
              <p:nvPr/>
            </p:nvGrpSpPr>
            <p:grpSpPr>
              <a:xfrm>
                <a:off x="2020720" y="6134979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18" name="矩形 12817">
                  <a:extLst>
                    <a:ext uri="{FF2B5EF4-FFF2-40B4-BE49-F238E27FC236}">
                      <a16:creationId xmlns:a16="http://schemas.microsoft.com/office/drawing/2014/main" id="{D9A0C78D-8A67-ABEE-422A-FC3AFE85188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19" name="矩形 12818">
                  <a:extLst>
                    <a:ext uri="{FF2B5EF4-FFF2-40B4-BE49-F238E27FC236}">
                      <a16:creationId xmlns:a16="http://schemas.microsoft.com/office/drawing/2014/main" id="{E617DFEC-0228-1991-09EC-69DB3908BCA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20" name="矩形 12819">
                  <a:extLst>
                    <a:ext uri="{FF2B5EF4-FFF2-40B4-BE49-F238E27FC236}">
                      <a16:creationId xmlns:a16="http://schemas.microsoft.com/office/drawing/2014/main" id="{CE135F2C-CE44-CBD1-674F-0D85348FCBF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21" name="矩形 12820">
                  <a:extLst>
                    <a:ext uri="{FF2B5EF4-FFF2-40B4-BE49-F238E27FC236}">
                      <a16:creationId xmlns:a16="http://schemas.microsoft.com/office/drawing/2014/main" id="{4E7CB011-822B-3CB7-A20B-3F5D39CEEEE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24" name="群組 12623">
                <a:extLst>
                  <a:ext uri="{FF2B5EF4-FFF2-40B4-BE49-F238E27FC236}">
                    <a16:creationId xmlns:a16="http://schemas.microsoft.com/office/drawing/2014/main" id="{22ED9390-ED8E-8FD2-B6D9-7C6AC81130E8}"/>
                  </a:ext>
                </a:extLst>
              </p:cNvPr>
              <p:cNvGrpSpPr/>
              <p:nvPr/>
            </p:nvGrpSpPr>
            <p:grpSpPr>
              <a:xfrm>
                <a:off x="2020720" y="6316144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814" name="矩形 12813">
                  <a:extLst>
                    <a:ext uri="{FF2B5EF4-FFF2-40B4-BE49-F238E27FC236}">
                      <a16:creationId xmlns:a16="http://schemas.microsoft.com/office/drawing/2014/main" id="{F011AE96-E68A-B678-12FF-A3EE94678C5E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15" name="矩形 12814">
                  <a:extLst>
                    <a:ext uri="{FF2B5EF4-FFF2-40B4-BE49-F238E27FC236}">
                      <a16:creationId xmlns:a16="http://schemas.microsoft.com/office/drawing/2014/main" id="{8FA9424B-8AA1-E768-6EFE-1B9A66DF556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16" name="矩形 12815">
                  <a:extLst>
                    <a:ext uri="{FF2B5EF4-FFF2-40B4-BE49-F238E27FC236}">
                      <a16:creationId xmlns:a16="http://schemas.microsoft.com/office/drawing/2014/main" id="{D107DE0A-9E2E-1240-6030-C5F44C21542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17" name="矩形 12816">
                  <a:extLst>
                    <a:ext uri="{FF2B5EF4-FFF2-40B4-BE49-F238E27FC236}">
                      <a16:creationId xmlns:a16="http://schemas.microsoft.com/office/drawing/2014/main" id="{1820BE63-4E2F-A3A0-6BDA-E31A2CDDA46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25" name="群組 12624">
                <a:extLst>
                  <a:ext uri="{FF2B5EF4-FFF2-40B4-BE49-F238E27FC236}">
                    <a16:creationId xmlns:a16="http://schemas.microsoft.com/office/drawing/2014/main" id="{56710F9B-1586-072A-235D-0E90F577B639}"/>
                  </a:ext>
                </a:extLst>
              </p:cNvPr>
              <p:cNvGrpSpPr/>
              <p:nvPr/>
            </p:nvGrpSpPr>
            <p:grpSpPr>
              <a:xfrm>
                <a:off x="2200628" y="6134979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10" name="矩形 12809">
                  <a:extLst>
                    <a:ext uri="{FF2B5EF4-FFF2-40B4-BE49-F238E27FC236}">
                      <a16:creationId xmlns:a16="http://schemas.microsoft.com/office/drawing/2014/main" id="{DC212672-0E01-10A3-1F21-BC00025BBFC6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11" name="矩形 12810">
                  <a:extLst>
                    <a:ext uri="{FF2B5EF4-FFF2-40B4-BE49-F238E27FC236}">
                      <a16:creationId xmlns:a16="http://schemas.microsoft.com/office/drawing/2014/main" id="{3E6AA83C-49D8-D4D8-DCFA-0F1BA19D0802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12" name="矩形 12811">
                  <a:extLst>
                    <a:ext uri="{FF2B5EF4-FFF2-40B4-BE49-F238E27FC236}">
                      <a16:creationId xmlns:a16="http://schemas.microsoft.com/office/drawing/2014/main" id="{0835A970-4634-33AB-A5C2-7F4D7441C3F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13" name="矩形 12812">
                  <a:extLst>
                    <a:ext uri="{FF2B5EF4-FFF2-40B4-BE49-F238E27FC236}">
                      <a16:creationId xmlns:a16="http://schemas.microsoft.com/office/drawing/2014/main" id="{D2572F1E-7B20-7E4E-5C07-2DC769BE18C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26" name="群組 12625">
                <a:extLst>
                  <a:ext uri="{FF2B5EF4-FFF2-40B4-BE49-F238E27FC236}">
                    <a16:creationId xmlns:a16="http://schemas.microsoft.com/office/drawing/2014/main" id="{0DAAE166-A878-3B30-C7C7-E3FEFFDF7292}"/>
                  </a:ext>
                </a:extLst>
              </p:cNvPr>
              <p:cNvGrpSpPr/>
              <p:nvPr/>
            </p:nvGrpSpPr>
            <p:grpSpPr>
              <a:xfrm>
                <a:off x="2200628" y="6316144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806" name="矩形 12805">
                  <a:extLst>
                    <a:ext uri="{FF2B5EF4-FFF2-40B4-BE49-F238E27FC236}">
                      <a16:creationId xmlns:a16="http://schemas.microsoft.com/office/drawing/2014/main" id="{EC24370E-96CD-DF0D-08A1-9DF82E941EE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07" name="矩形 12806">
                  <a:extLst>
                    <a:ext uri="{FF2B5EF4-FFF2-40B4-BE49-F238E27FC236}">
                      <a16:creationId xmlns:a16="http://schemas.microsoft.com/office/drawing/2014/main" id="{B39B3FF7-271D-B86D-9904-60571E427A4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08" name="矩形 12807">
                  <a:extLst>
                    <a:ext uri="{FF2B5EF4-FFF2-40B4-BE49-F238E27FC236}">
                      <a16:creationId xmlns:a16="http://schemas.microsoft.com/office/drawing/2014/main" id="{E573CC28-2E3C-7E9B-344C-D347EF91799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09" name="矩形 12808">
                  <a:extLst>
                    <a:ext uri="{FF2B5EF4-FFF2-40B4-BE49-F238E27FC236}">
                      <a16:creationId xmlns:a16="http://schemas.microsoft.com/office/drawing/2014/main" id="{2B95E125-E63F-81BE-8EE2-9FC32D07016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27" name="群組 12626">
                <a:extLst>
                  <a:ext uri="{FF2B5EF4-FFF2-40B4-BE49-F238E27FC236}">
                    <a16:creationId xmlns:a16="http://schemas.microsoft.com/office/drawing/2014/main" id="{5BF402EE-C1BE-0920-E5F8-F10D709D067B}"/>
                  </a:ext>
                </a:extLst>
              </p:cNvPr>
              <p:cNvGrpSpPr/>
              <p:nvPr/>
            </p:nvGrpSpPr>
            <p:grpSpPr>
              <a:xfrm>
                <a:off x="2380536" y="6134979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2802" name="矩形 12801">
                  <a:extLst>
                    <a:ext uri="{FF2B5EF4-FFF2-40B4-BE49-F238E27FC236}">
                      <a16:creationId xmlns:a16="http://schemas.microsoft.com/office/drawing/2014/main" id="{E1A6529B-853A-2485-4EB5-0FC27DC11F4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03" name="矩形 12802">
                  <a:extLst>
                    <a:ext uri="{FF2B5EF4-FFF2-40B4-BE49-F238E27FC236}">
                      <a16:creationId xmlns:a16="http://schemas.microsoft.com/office/drawing/2014/main" id="{328EE2E8-1C84-352A-52DD-F8466935C7F8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04" name="矩形 12803">
                  <a:extLst>
                    <a:ext uri="{FF2B5EF4-FFF2-40B4-BE49-F238E27FC236}">
                      <a16:creationId xmlns:a16="http://schemas.microsoft.com/office/drawing/2014/main" id="{F8C74151-36AB-4446-670C-F8BFB6102AE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05" name="矩形 12804">
                  <a:extLst>
                    <a:ext uri="{FF2B5EF4-FFF2-40B4-BE49-F238E27FC236}">
                      <a16:creationId xmlns:a16="http://schemas.microsoft.com/office/drawing/2014/main" id="{D87D86F0-0DFB-BC69-ED8B-E892F51A13D9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28" name="群組 12627">
                <a:extLst>
                  <a:ext uri="{FF2B5EF4-FFF2-40B4-BE49-F238E27FC236}">
                    <a16:creationId xmlns:a16="http://schemas.microsoft.com/office/drawing/2014/main" id="{AD3C7CD7-0115-1261-131F-612EFA04D339}"/>
                  </a:ext>
                </a:extLst>
              </p:cNvPr>
              <p:cNvGrpSpPr/>
              <p:nvPr/>
            </p:nvGrpSpPr>
            <p:grpSpPr>
              <a:xfrm>
                <a:off x="2380536" y="6316144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2798" name="矩形 12797">
                  <a:extLst>
                    <a:ext uri="{FF2B5EF4-FFF2-40B4-BE49-F238E27FC236}">
                      <a16:creationId xmlns:a16="http://schemas.microsoft.com/office/drawing/2014/main" id="{BB6CFB2A-937C-98D7-9828-391249026B5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9" name="矩形 12798">
                  <a:extLst>
                    <a:ext uri="{FF2B5EF4-FFF2-40B4-BE49-F238E27FC236}">
                      <a16:creationId xmlns:a16="http://schemas.microsoft.com/office/drawing/2014/main" id="{FDAD0E6C-9F7F-0640-9D21-A3BDF03279A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00" name="矩形 12799">
                  <a:extLst>
                    <a:ext uri="{FF2B5EF4-FFF2-40B4-BE49-F238E27FC236}">
                      <a16:creationId xmlns:a16="http://schemas.microsoft.com/office/drawing/2014/main" id="{30843CFA-06E6-F1B4-48E5-B63B284EA1F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801" name="矩形 12800">
                  <a:extLst>
                    <a:ext uri="{FF2B5EF4-FFF2-40B4-BE49-F238E27FC236}">
                      <a16:creationId xmlns:a16="http://schemas.microsoft.com/office/drawing/2014/main" id="{B191DD5A-A380-0A8A-AE76-C4F195CE439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2629" name="矩形 12628">
                <a:extLst>
                  <a:ext uri="{FF2B5EF4-FFF2-40B4-BE49-F238E27FC236}">
                    <a16:creationId xmlns:a16="http://schemas.microsoft.com/office/drawing/2014/main" id="{E71F32F7-C506-CD3C-23C1-68C990ACADA1}"/>
                  </a:ext>
                </a:extLst>
              </p:cNvPr>
              <p:cNvSpPr/>
              <p:nvPr/>
            </p:nvSpPr>
            <p:spPr>
              <a:xfrm>
                <a:off x="1851688" y="4430094"/>
                <a:ext cx="270490" cy="49890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0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30" name="矩形 12629">
                <a:extLst>
                  <a:ext uri="{FF2B5EF4-FFF2-40B4-BE49-F238E27FC236}">
                    <a16:creationId xmlns:a16="http://schemas.microsoft.com/office/drawing/2014/main" id="{1E425EAE-F286-85F7-6118-988FDD5272AA}"/>
                  </a:ext>
                </a:extLst>
              </p:cNvPr>
              <p:cNvSpPr/>
              <p:nvPr/>
            </p:nvSpPr>
            <p:spPr>
              <a:xfrm>
                <a:off x="2281515" y="4430094"/>
                <a:ext cx="270490" cy="49890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1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2631" name="直線單箭頭接點 12630">
                <a:extLst>
                  <a:ext uri="{FF2B5EF4-FFF2-40B4-BE49-F238E27FC236}">
                    <a16:creationId xmlns:a16="http://schemas.microsoft.com/office/drawing/2014/main" id="{835D56B2-0A40-18C8-29BE-862948E1B8FB}"/>
                  </a:ext>
                </a:extLst>
              </p:cNvPr>
              <p:cNvCxnSpPr>
                <a:cxnSpLocks/>
                <a:stCxn id="12629" idx="3"/>
                <a:endCxn id="12630" idx="1"/>
              </p:cNvCxnSpPr>
              <p:nvPr/>
            </p:nvCxnSpPr>
            <p:spPr>
              <a:xfrm>
                <a:off x="2122178" y="4679548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32" name="直線單箭頭接點 12631">
                <a:extLst>
                  <a:ext uri="{FF2B5EF4-FFF2-40B4-BE49-F238E27FC236}">
                    <a16:creationId xmlns:a16="http://schemas.microsoft.com/office/drawing/2014/main" id="{CD3134C1-EF26-9E1E-2611-6A563A8498F8}"/>
                  </a:ext>
                </a:extLst>
              </p:cNvPr>
              <p:cNvCxnSpPr>
                <a:cxnSpLocks/>
                <a:stCxn id="12630" idx="3"/>
              </p:cNvCxnSpPr>
              <p:nvPr/>
            </p:nvCxnSpPr>
            <p:spPr>
              <a:xfrm>
                <a:off x="2552005" y="4679548"/>
                <a:ext cx="16903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633" name="群組 12632">
                <a:extLst>
                  <a:ext uri="{FF2B5EF4-FFF2-40B4-BE49-F238E27FC236}">
                    <a16:creationId xmlns:a16="http://schemas.microsoft.com/office/drawing/2014/main" id="{BE1DB7D4-45E7-7DAE-E8AE-9772EB398889}"/>
                  </a:ext>
                </a:extLst>
              </p:cNvPr>
              <p:cNvGrpSpPr/>
              <p:nvPr/>
            </p:nvGrpSpPr>
            <p:grpSpPr>
              <a:xfrm>
                <a:off x="2888971" y="5228993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794" name="矩形 12793">
                  <a:extLst>
                    <a:ext uri="{FF2B5EF4-FFF2-40B4-BE49-F238E27FC236}">
                      <a16:creationId xmlns:a16="http://schemas.microsoft.com/office/drawing/2014/main" id="{D8D3421C-15EB-06D5-4595-DB6486B98A9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5" name="矩形 12794">
                  <a:extLst>
                    <a:ext uri="{FF2B5EF4-FFF2-40B4-BE49-F238E27FC236}">
                      <a16:creationId xmlns:a16="http://schemas.microsoft.com/office/drawing/2014/main" id="{BC89E8D4-8662-D75B-3EE9-5C6D9A3B33A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6" name="矩形 12795">
                  <a:extLst>
                    <a:ext uri="{FF2B5EF4-FFF2-40B4-BE49-F238E27FC236}">
                      <a16:creationId xmlns:a16="http://schemas.microsoft.com/office/drawing/2014/main" id="{7639C95B-3585-0A59-8548-4AC2B140DD4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7" name="矩形 12796">
                  <a:extLst>
                    <a:ext uri="{FF2B5EF4-FFF2-40B4-BE49-F238E27FC236}">
                      <a16:creationId xmlns:a16="http://schemas.microsoft.com/office/drawing/2014/main" id="{9D89DF83-F83B-4AD6-B0D9-7111ECF037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34" name="群組 12633">
                <a:extLst>
                  <a:ext uri="{FF2B5EF4-FFF2-40B4-BE49-F238E27FC236}">
                    <a16:creationId xmlns:a16="http://schemas.microsoft.com/office/drawing/2014/main" id="{6F2A5F18-1267-9E87-4377-4CCC5F60CC9B}"/>
                  </a:ext>
                </a:extLst>
              </p:cNvPr>
              <p:cNvGrpSpPr/>
              <p:nvPr/>
            </p:nvGrpSpPr>
            <p:grpSpPr>
              <a:xfrm>
                <a:off x="2888971" y="541023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90" name="矩形 12789">
                  <a:extLst>
                    <a:ext uri="{FF2B5EF4-FFF2-40B4-BE49-F238E27FC236}">
                      <a16:creationId xmlns:a16="http://schemas.microsoft.com/office/drawing/2014/main" id="{1515DF0A-882E-C61A-6848-479760C9ECE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1" name="矩形 12790">
                  <a:extLst>
                    <a:ext uri="{FF2B5EF4-FFF2-40B4-BE49-F238E27FC236}">
                      <a16:creationId xmlns:a16="http://schemas.microsoft.com/office/drawing/2014/main" id="{B65E4200-3180-F180-025F-187D8C9B7C22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2" name="矩形 12791">
                  <a:extLst>
                    <a:ext uri="{FF2B5EF4-FFF2-40B4-BE49-F238E27FC236}">
                      <a16:creationId xmlns:a16="http://schemas.microsoft.com/office/drawing/2014/main" id="{AE0FD32F-CF5E-E891-6972-2F600327C7B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3" name="矩形 12792">
                  <a:extLst>
                    <a:ext uri="{FF2B5EF4-FFF2-40B4-BE49-F238E27FC236}">
                      <a16:creationId xmlns:a16="http://schemas.microsoft.com/office/drawing/2014/main" id="{C12B4B48-2E06-79E7-5184-63CA715F82A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35" name="群組 12634">
                <a:extLst>
                  <a:ext uri="{FF2B5EF4-FFF2-40B4-BE49-F238E27FC236}">
                    <a16:creationId xmlns:a16="http://schemas.microsoft.com/office/drawing/2014/main" id="{A8EF5EAF-AFD9-0DA2-CD3B-8B059DEEE860}"/>
                  </a:ext>
                </a:extLst>
              </p:cNvPr>
              <p:cNvGrpSpPr/>
              <p:nvPr/>
            </p:nvGrpSpPr>
            <p:grpSpPr>
              <a:xfrm>
                <a:off x="2888971" y="559140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86" name="矩形 12785">
                  <a:extLst>
                    <a:ext uri="{FF2B5EF4-FFF2-40B4-BE49-F238E27FC236}">
                      <a16:creationId xmlns:a16="http://schemas.microsoft.com/office/drawing/2014/main" id="{316C3D7A-6AB6-22B4-98BD-7B4F2E60985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7" name="矩形 12786">
                  <a:extLst>
                    <a:ext uri="{FF2B5EF4-FFF2-40B4-BE49-F238E27FC236}">
                      <a16:creationId xmlns:a16="http://schemas.microsoft.com/office/drawing/2014/main" id="{8DD07B97-E47A-3DDF-B964-941A76B1B0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8" name="矩形 12787">
                  <a:extLst>
                    <a:ext uri="{FF2B5EF4-FFF2-40B4-BE49-F238E27FC236}">
                      <a16:creationId xmlns:a16="http://schemas.microsoft.com/office/drawing/2014/main" id="{27969ADB-8D88-D19E-A428-16DF3D8E5C9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9" name="矩形 12788">
                  <a:extLst>
                    <a:ext uri="{FF2B5EF4-FFF2-40B4-BE49-F238E27FC236}">
                      <a16:creationId xmlns:a16="http://schemas.microsoft.com/office/drawing/2014/main" id="{15BD68B1-D2C9-3D8D-B6E4-8C220ECB846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36" name="群組 12635">
                <a:extLst>
                  <a:ext uri="{FF2B5EF4-FFF2-40B4-BE49-F238E27FC236}">
                    <a16:creationId xmlns:a16="http://schemas.microsoft.com/office/drawing/2014/main" id="{E453BA1C-D557-72B8-B633-C2DDC391E461}"/>
                  </a:ext>
                </a:extLst>
              </p:cNvPr>
              <p:cNvGrpSpPr/>
              <p:nvPr/>
            </p:nvGrpSpPr>
            <p:grpSpPr>
              <a:xfrm>
                <a:off x="2888971" y="577264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82" name="矩形 12781">
                  <a:extLst>
                    <a:ext uri="{FF2B5EF4-FFF2-40B4-BE49-F238E27FC236}">
                      <a16:creationId xmlns:a16="http://schemas.microsoft.com/office/drawing/2014/main" id="{87046A12-ADD6-5FDE-6306-EC770D92BAF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3" name="矩形 12782">
                  <a:extLst>
                    <a:ext uri="{FF2B5EF4-FFF2-40B4-BE49-F238E27FC236}">
                      <a16:creationId xmlns:a16="http://schemas.microsoft.com/office/drawing/2014/main" id="{327C0E46-B9E4-EBCC-A2D0-773EE4819F0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4" name="矩形 12783">
                  <a:extLst>
                    <a:ext uri="{FF2B5EF4-FFF2-40B4-BE49-F238E27FC236}">
                      <a16:creationId xmlns:a16="http://schemas.microsoft.com/office/drawing/2014/main" id="{AB60EE8A-64B7-0662-8541-B3209BD741C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5" name="矩形 12784">
                  <a:extLst>
                    <a:ext uri="{FF2B5EF4-FFF2-40B4-BE49-F238E27FC236}">
                      <a16:creationId xmlns:a16="http://schemas.microsoft.com/office/drawing/2014/main" id="{F84E7BA0-1AB0-0741-AEF2-4747B9193ED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37" name="群組 12636">
                <a:extLst>
                  <a:ext uri="{FF2B5EF4-FFF2-40B4-BE49-F238E27FC236}">
                    <a16:creationId xmlns:a16="http://schemas.microsoft.com/office/drawing/2014/main" id="{965D9AB3-DDE5-D7DE-0C2A-8201989E7E9C}"/>
                  </a:ext>
                </a:extLst>
              </p:cNvPr>
              <p:cNvGrpSpPr/>
              <p:nvPr/>
            </p:nvGrpSpPr>
            <p:grpSpPr>
              <a:xfrm>
                <a:off x="2888971" y="595381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78" name="矩形 12777">
                  <a:extLst>
                    <a:ext uri="{FF2B5EF4-FFF2-40B4-BE49-F238E27FC236}">
                      <a16:creationId xmlns:a16="http://schemas.microsoft.com/office/drawing/2014/main" id="{BA06F6CB-B342-B6EC-9211-7B8C69DCBB4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9" name="矩形 12778">
                  <a:extLst>
                    <a:ext uri="{FF2B5EF4-FFF2-40B4-BE49-F238E27FC236}">
                      <a16:creationId xmlns:a16="http://schemas.microsoft.com/office/drawing/2014/main" id="{EC8F7DDB-1A7F-43A5-8EE3-932B3A3020E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0" name="矩形 12779">
                  <a:extLst>
                    <a:ext uri="{FF2B5EF4-FFF2-40B4-BE49-F238E27FC236}">
                      <a16:creationId xmlns:a16="http://schemas.microsoft.com/office/drawing/2014/main" id="{174AD445-AA8C-5182-06BA-2E2B69F778E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1" name="矩形 12780">
                  <a:extLst>
                    <a:ext uri="{FF2B5EF4-FFF2-40B4-BE49-F238E27FC236}">
                      <a16:creationId xmlns:a16="http://schemas.microsoft.com/office/drawing/2014/main" id="{51A3D828-11DD-FE5D-984E-0D1052EFE62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38" name="群組 12637">
                <a:extLst>
                  <a:ext uri="{FF2B5EF4-FFF2-40B4-BE49-F238E27FC236}">
                    <a16:creationId xmlns:a16="http://schemas.microsoft.com/office/drawing/2014/main" id="{C7E3277E-088D-C959-EE2F-BC6CBB2B3938}"/>
                  </a:ext>
                </a:extLst>
              </p:cNvPr>
              <p:cNvGrpSpPr/>
              <p:nvPr/>
            </p:nvGrpSpPr>
            <p:grpSpPr>
              <a:xfrm>
                <a:off x="3068879" y="5228993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774" name="矩形 12773">
                  <a:extLst>
                    <a:ext uri="{FF2B5EF4-FFF2-40B4-BE49-F238E27FC236}">
                      <a16:creationId xmlns:a16="http://schemas.microsoft.com/office/drawing/2014/main" id="{7B87D3E5-75CB-F591-61DB-B20E04C6951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5" name="矩形 12774">
                  <a:extLst>
                    <a:ext uri="{FF2B5EF4-FFF2-40B4-BE49-F238E27FC236}">
                      <a16:creationId xmlns:a16="http://schemas.microsoft.com/office/drawing/2014/main" id="{7B0F6391-422E-9406-780D-134FC39061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6" name="矩形 12775">
                  <a:extLst>
                    <a:ext uri="{FF2B5EF4-FFF2-40B4-BE49-F238E27FC236}">
                      <a16:creationId xmlns:a16="http://schemas.microsoft.com/office/drawing/2014/main" id="{6939E944-3AA0-6545-744F-906154DDA06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7" name="矩形 12776">
                  <a:extLst>
                    <a:ext uri="{FF2B5EF4-FFF2-40B4-BE49-F238E27FC236}">
                      <a16:creationId xmlns:a16="http://schemas.microsoft.com/office/drawing/2014/main" id="{B0550E82-5611-03FA-866C-C0F844D2A15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39" name="群組 12638">
                <a:extLst>
                  <a:ext uri="{FF2B5EF4-FFF2-40B4-BE49-F238E27FC236}">
                    <a16:creationId xmlns:a16="http://schemas.microsoft.com/office/drawing/2014/main" id="{8B39FAB0-4C3E-E8A1-1050-5CA76A06B3F5}"/>
                  </a:ext>
                </a:extLst>
              </p:cNvPr>
              <p:cNvGrpSpPr/>
              <p:nvPr/>
            </p:nvGrpSpPr>
            <p:grpSpPr>
              <a:xfrm>
                <a:off x="3068879" y="541023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70" name="矩形 12769">
                  <a:extLst>
                    <a:ext uri="{FF2B5EF4-FFF2-40B4-BE49-F238E27FC236}">
                      <a16:creationId xmlns:a16="http://schemas.microsoft.com/office/drawing/2014/main" id="{3CC87ACB-24CB-0D01-E920-CF937033894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1" name="矩形 12770">
                  <a:extLst>
                    <a:ext uri="{FF2B5EF4-FFF2-40B4-BE49-F238E27FC236}">
                      <a16:creationId xmlns:a16="http://schemas.microsoft.com/office/drawing/2014/main" id="{CEC38A0E-958C-AEE8-8686-2D0CC06A3D1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2" name="矩形 12771">
                  <a:extLst>
                    <a:ext uri="{FF2B5EF4-FFF2-40B4-BE49-F238E27FC236}">
                      <a16:creationId xmlns:a16="http://schemas.microsoft.com/office/drawing/2014/main" id="{A6064F4C-CC66-905D-A350-B4460C4E3B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3" name="矩形 12772">
                  <a:extLst>
                    <a:ext uri="{FF2B5EF4-FFF2-40B4-BE49-F238E27FC236}">
                      <a16:creationId xmlns:a16="http://schemas.microsoft.com/office/drawing/2014/main" id="{8660B71B-C192-772A-DB2A-2171065935A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0" name="群組 12639">
                <a:extLst>
                  <a:ext uri="{FF2B5EF4-FFF2-40B4-BE49-F238E27FC236}">
                    <a16:creationId xmlns:a16="http://schemas.microsoft.com/office/drawing/2014/main" id="{9D53E240-4C0D-7A72-461B-A3D2E4518F52}"/>
                  </a:ext>
                </a:extLst>
              </p:cNvPr>
              <p:cNvGrpSpPr/>
              <p:nvPr/>
            </p:nvGrpSpPr>
            <p:grpSpPr>
              <a:xfrm>
                <a:off x="3068879" y="559140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66" name="矩形 12765">
                  <a:extLst>
                    <a:ext uri="{FF2B5EF4-FFF2-40B4-BE49-F238E27FC236}">
                      <a16:creationId xmlns:a16="http://schemas.microsoft.com/office/drawing/2014/main" id="{4CF5E232-DF2C-A048-18E7-0656617A178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7" name="矩形 12766">
                  <a:extLst>
                    <a:ext uri="{FF2B5EF4-FFF2-40B4-BE49-F238E27FC236}">
                      <a16:creationId xmlns:a16="http://schemas.microsoft.com/office/drawing/2014/main" id="{729F726B-7F2C-CFDF-C2E0-9315D44F576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8" name="矩形 12767">
                  <a:extLst>
                    <a:ext uri="{FF2B5EF4-FFF2-40B4-BE49-F238E27FC236}">
                      <a16:creationId xmlns:a16="http://schemas.microsoft.com/office/drawing/2014/main" id="{5BB6B86D-8AC6-D30D-73A7-13268BD9C1D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9" name="矩形 12768">
                  <a:extLst>
                    <a:ext uri="{FF2B5EF4-FFF2-40B4-BE49-F238E27FC236}">
                      <a16:creationId xmlns:a16="http://schemas.microsoft.com/office/drawing/2014/main" id="{990B416D-E4D2-E8CC-4670-4BB94243E9F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1" name="群組 12640">
                <a:extLst>
                  <a:ext uri="{FF2B5EF4-FFF2-40B4-BE49-F238E27FC236}">
                    <a16:creationId xmlns:a16="http://schemas.microsoft.com/office/drawing/2014/main" id="{72D356E2-AD03-B917-A54A-992EC3D3C9A9}"/>
                  </a:ext>
                </a:extLst>
              </p:cNvPr>
              <p:cNvGrpSpPr/>
              <p:nvPr/>
            </p:nvGrpSpPr>
            <p:grpSpPr>
              <a:xfrm>
                <a:off x="3068879" y="577264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62" name="矩形 12761">
                  <a:extLst>
                    <a:ext uri="{FF2B5EF4-FFF2-40B4-BE49-F238E27FC236}">
                      <a16:creationId xmlns:a16="http://schemas.microsoft.com/office/drawing/2014/main" id="{77E6C752-F709-D84A-9527-41C2E106267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3" name="矩形 12762">
                  <a:extLst>
                    <a:ext uri="{FF2B5EF4-FFF2-40B4-BE49-F238E27FC236}">
                      <a16:creationId xmlns:a16="http://schemas.microsoft.com/office/drawing/2014/main" id="{B1C3CB19-0397-9083-955E-366B4A0D966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4" name="矩形 12763">
                  <a:extLst>
                    <a:ext uri="{FF2B5EF4-FFF2-40B4-BE49-F238E27FC236}">
                      <a16:creationId xmlns:a16="http://schemas.microsoft.com/office/drawing/2014/main" id="{60652022-41A9-CC6C-AD7B-F0E4BBA64B4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5" name="矩形 12764">
                  <a:extLst>
                    <a:ext uri="{FF2B5EF4-FFF2-40B4-BE49-F238E27FC236}">
                      <a16:creationId xmlns:a16="http://schemas.microsoft.com/office/drawing/2014/main" id="{E3E683D3-E531-DADF-D7E7-D8C21B03F08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2" name="群組 12641">
                <a:extLst>
                  <a:ext uri="{FF2B5EF4-FFF2-40B4-BE49-F238E27FC236}">
                    <a16:creationId xmlns:a16="http://schemas.microsoft.com/office/drawing/2014/main" id="{5395E0EC-6A73-FC63-F5ED-4A7F670D8A79}"/>
                  </a:ext>
                </a:extLst>
              </p:cNvPr>
              <p:cNvGrpSpPr/>
              <p:nvPr/>
            </p:nvGrpSpPr>
            <p:grpSpPr>
              <a:xfrm>
                <a:off x="3068879" y="595381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58" name="矩形 12757">
                  <a:extLst>
                    <a:ext uri="{FF2B5EF4-FFF2-40B4-BE49-F238E27FC236}">
                      <a16:creationId xmlns:a16="http://schemas.microsoft.com/office/drawing/2014/main" id="{06C91EDA-392A-64D9-F390-C8708BAB035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9" name="矩形 12758">
                  <a:extLst>
                    <a:ext uri="{FF2B5EF4-FFF2-40B4-BE49-F238E27FC236}">
                      <a16:creationId xmlns:a16="http://schemas.microsoft.com/office/drawing/2014/main" id="{F571742F-64FA-FA62-D4F1-44F25E1389D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0" name="矩形 12759">
                  <a:extLst>
                    <a:ext uri="{FF2B5EF4-FFF2-40B4-BE49-F238E27FC236}">
                      <a16:creationId xmlns:a16="http://schemas.microsoft.com/office/drawing/2014/main" id="{47F1E227-8D91-44AA-9BB8-5CB681DA6DA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1" name="矩形 12760">
                  <a:extLst>
                    <a:ext uri="{FF2B5EF4-FFF2-40B4-BE49-F238E27FC236}">
                      <a16:creationId xmlns:a16="http://schemas.microsoft.com/office/drawing/2014/main" id="{48F2D143-2D7A-BF67-2327-56ECD296615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3" name="群組 12642">
                <a:extLst>
                  <a:ext uri="{FF2B5EF4-FFF2-40B4-BE49-F238E27FC236}">
                    <a16:creationId xmlns:a16="http://schemas.microsoft.com/office/drawing/2014/main" id="{FB45DCBE-6585-7F28-7DCA-77BEA3504845}"/>
                  </a:ext>
                </a:extLst>
              </p:cNvPr>
              <p:cNvGrpSpPr/>
              <p:nvPr/>
            </p:nvGrpSpPr>
            <p:grpSpPr>
              <a:xfrm>
                <a:off x="3248787" y="5228993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754" name="矩形 12753">
                  <a:extLst>
                    <a:ext uri="{FF2B5EF4-FFF2-40B4-BE49-F238E27FC236}">
                      <a16:creationId xmlns:a16="http://schemas.microsoft.com/office/drawing/2014/main" id="{F6E16E8D-30A5-A0CF-0D67-DE07363B070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5" name="矩形 12754">
                  <a:extLst>
                    <a:ext uri="{FF2B5EF4-FFF2-40B4-BE49-F238E27FC236}">
                      <a16:creationId xmlns:a16="http://schemas.microsoft.com/office/drawing/2014/main" id="{951BBC1D-EBF0-6739-5D83-7D50E33AE38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6" name="矩形 12755">
                  <a:extLst>
                    <a:ext uri="{FF2B5EF4-FFF2-40B4-BE49-F238E27FC236}">
                      <a16:creationId xmlns:a16="http://schemas.microsoft.com/office/drawing/2014/main" id="{DF6169C3-F3A1-1F7E-F7DD-877241A876B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7" name="矩形 12756">
                  <a:extLst>
                    <a:ext uri="{FF2B5EF4-FFF2-40B4-BE49-F238E27FC236}">
                      <a16:creationId xmlns:a16="http://schemas.microsoft.com/office/drawing/2014/main" id="{E3666A39-0A39-703C-9308-46AB0F5BBC2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4" name="群組 12643">
                <a:extLst>
                  <a:ext uri="{FF2B5EF4-FFF2-40B4-BE49-F238E27FC236}">
                    <a16:creationId xmlns:a16="http://schemas.microsoft.com/office/drawing/2014/main" id="{CA12B77C-F1FF-AA23-6960-747874FDEF29}"/>
                  </a:ext>
                </a:extLst>
              </p:cNvPr>
              <p:cNvGrpSpPr/>
              <p:nvPr/>
            </p:nvGrpSpPr>
            <p:grpSpPr>
              <a:xfrm>
                <a:off x="3248787" y="541023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50" name="矩形 12749">
                  <a:extLst>
                    <a:ext uri="{FF2B5EF4-FFF2-40B4-BE49-F238E27FC236}">
                      <a16:creationId xmlns:a16="http://schemas.microsoft.com/office/drawing/2014/main" id="{A612B072-18A9-4852-B3EC-32AA6AB82CA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1" name="矩形 12750">
                  <a:extLst>
                    <a:ext uri="{FF2B5EF4-FFF2-40B4-BE49-F238E27FC236}">
                      <a16:creationId xmlns:a16="http://schemas.microsoft.com/office/drawing/2014/main" id="{CC45C85B-9E90-C5E6-967A-90E29CDC135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2" name="矩形 12751">
                  <a:extLst>
                    <a:ext uri="{FF2B5EF4-FFF2-40B4-BE49-F238E27FC236}">
                      <a16:creationId xmlns:a16="http://schemas.microsoft.com/office/drawing/2014/main" id="{AD30DDFB-D0C5-F6CB-D599-65A237012C9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3" name="矩形 12752">
                  <a:extLst>
                    <a:ext uri="{FF2B5EF4-FFF2-40B4-BE49-F238E27FC236}">
                      <a16:creationId xmlns:a16="http://schemas.microsoft.com/office/drawing/2014/main" id="{F3E98E21-2B66-C4D3-C45D-712C136600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5" name="群組 12644">
                <a:extLst>
                  <a:ext uri="{FF2B5EF4-FFF2-40B4-BE49-F238E27FC236}">
                    <a16:creationId xmlns:a16="http://schemas.microsoft.com/office/drawing/2014/main" id="{6C2F6039-BBAF-AD2D-FECB-528BC4B1B267}"/>
                  </a:ext>
                </a:extLst>
              </p:cNvPr>
              <p:cNvGrpSpPr/>
              <p:nvPr/>
            </p:nvGrpSpPr>
            <p:grpSpPr>
              <a:xfrm>
                <a:off x="3248787" y="559140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46" name="矩形 12745">
                  <a:extLst>
                    <a:ext uri="{FF2B5EF4-FFF2-40B4-BE49-F238E27FC236}">
                      <a16:creationId xmlns:a16="http://schemas.microsoft.com/office/drawing/2014/main" id="{B0622A94-41E3-9B86-433B-484ABCF420F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7" name="矩形 12746">
                  <a:extLst>
                    <a:ext uri="{FF2B5EF4-FFF2-40B4-BE49-F238E27FC236}">
                      <a16:creationId xmlns:a16="http://schemas.microsoft.com/office/drawing/2014/main" id="{DD68E747-E9DE-BFEA-19A7-8DBFE3F4ADD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8" name="矩形 12747">
                  <a:extLst>
                    <a:ext uri="{FF2B5EF4-FFF2-40B4-BE49-F238E27FC236}">
                      <a16:creationId xmlns:a16="http://schemas.microsoft.com/office/drawing/2014/main" id="{07F4F2A5-0E08-00DA-D271-AE78BF286C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9" name="矩形 12748">
                  <a:extLst>
                    <a:ext uri="{FF2B5EF4-FFF2-40B4-BE49-F238E27FC236}">
                      <a16:creationId xmlns:a16="http://schemas.microsoft.com/office/drawing/2014/main" id="{1FB781A3-2509-706A-4EBC-FFAD2E75E2A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6" name="群組 12645">
                <a:extLst>
                  <a:ext uri="{FF2B5EF4-FFF2-40B4-BE49-F238E27FC236}">
                    <a16:creationId xmlns:a16="http://schemas.microsoft.com/office/drawing/2014/main" id="{628751DD-5943-D989-1B36-91A9F2AF45C5}"/>
                  </a:ext>
                </a:extLst>
              </p:cNvPr>
              <p:cNvGrpSpPr/>
              <p:nvPr/>
            </p:nvGrpSpPr>
            <p:grpSpPr>
              <a:xfrm>
                <a:off x="3248787" y="577264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42" name="矩形 12741">
                  <a:extLst>
                    <a:ext uri="{FF2B5EF4-FFF2-40B4-BE49-F238E27FC236}">
                      <a16:creationId xmlns:a16="http://schemas.microsoft.com/office/drawing/2014/main" id="{E5D29DBF-A308-8CAD-D136-817EFEF05C0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3" name="矩形 12742">
                  <a:extLst>
                    <a:ext uri="{FF2B5EF4-FFF2-40B4-BE49-F238E27FC236}">
                      <a16:creationId xmlns:a16="http://schemas.microsoft.com/office/drawing/2014/main" id="{D0B7D667-92C2-3B05-A191-C0F5E6DAE8C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4" name="矩形 12743">
                  <a:extLst>
                    <a:ext uri="{FF2B5EF4-FFF2-40B4-BE49-F238E27FC236}">
                      <a16:creationId xmlns:a16="http://schemas.microsoft.com/office/drawing/2014/main" id="{A64EF613-857A-2C51-AB3F-A4662F85C3FD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5" name="矩形 12744">
                  <a:extLst>
                    <a:ext uri="{FF2B5EF4-FFF2-40B4-BE49-F238E27FC236}">
                      <a16:creationId xmlns:a16="http://schemas.microsoft.com/office/drawing/2014/main" id="{550EA2E5-E8D4-FBA4-144E-351CEB7A137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7" name="群組 12646">
                <a:extLst>
                  <a:ext uri="{FF2B5EF4-FFF2-40B4-BE49-F238E27FC236}">
                    <a16:creationId xmlns:a16="http://schemas.microsoft.com/office/drawing/2014/main" id="{1EAC6DE2-8641-BC7D-EC3C-026A19A53878}"/>
                  </a:ext>
                </a:extLst>
              </p:cNvPr>
              <p:cNvGrpSpPr/>
              <p:nvPr/>
            </p:nvGrpSpPr>
            <p:grpSpPr>
              <a:xfrm>
                <a:off x="3248787" y="595381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38" name="矩形 12737">
                  <a:extLst>
                    <a:ext uri="{FF2B5EF4-FFF2-40B4-BE49-F238E27FC236}">
                      <a16:creationId xmlns:a16="http://schemas.microsoft.com/office/drawing/2014/main" id="{FADFDF1B-F1FA-C854-D9E1-F2532068047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39" name="矩形 12738">
                  <a:extLst>
                    <a:ext uri="{FF2B5EF4-FFF2-40B4-BE49-F238E27FC236}">
                      <a16:creationId xmlns:a16="http://schemas.microsoft.com/office/drawing/2014/main" id="{E84B30EB-C630-D4D4-DF48-F9F2A6B553D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0" name="矩形 12739">
                  <a:extLst>
                    <a:ext uri="{FF2B5EF4-FFF2-40B4-BE49-F238E27FC236}">
                      <a16:creationId xmlns:a16="http://schemas.microsoft.com/office/drawing/2014/main" id="{BFD0D222-2EC0-9C16-DC79-5D7B3489CEA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1" name="矩形 12740">
                  <a:extLst>
                    <a:ext uri="{FF2B5EF4-FFF2-40B4-BE49-F238E27FC236}">
                      <a16:creationId xmlns:a16="http://schemas.microsoft.com/office/drawing/2014/main" id="{C5C365DC-EF25-70EC-5A76-3906F00EA58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8" name="群組 12647">
                <a:extLst>
                  <a:ext uri="{FF2B5EF4-FFF2-40B4-BE49-F238E27FC236}">
                    <a16:creationId xmlns:a16="http://schemas.microsoft.com/office/drawing/2014/main" id="{5D7B2768-0C17-1DD1-D6B8-838ACDAFD8CA}"/>
                  </a:ext>
                </a:extLst>
              </p:cNvPr>
              <p:cNvGrpSpPr/>
              <p:nvPr/>
            </p:nvGrpSpPr>
            <p:grpSpPr>
              <a:xfrm>
                <a:off x="2707910" y="5228993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734" name="矩形 12733">
                  <a:extLst>
                    <a:ext uri="{FF2B5EF4-FFF2-40B4-BE49-F238E27FC236}">
                      <a16:creationId xmlns:a16="http://schemas.microsoft.com/office/drawing/2014/main" id="{744E5BD9-2A1F-A18D-C240-8B5B9CDD0A2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35" name="矩形 12734">
                  <a:extLst>
                    <a:ext uri="{FF2B5EF4-FFF2-40B4-BE49-F238E27FC236}">
                      <a16:creationId xmlns:a16="http://schemas.microsoft.com/office/drawing/2014/main" id="{30E07A53-004C-4309-7D6A-BA5D0C695F9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36" name="矩形 12735">
                  <a:extLst>
                    <a:ext uri="{FF2B5EF4-FFF2-40B4-BE49-F238E27FC236}">
                      <a16:creationId xmlns:a16="http://schemas.microsoft.com/office/drawing/2014/main" id="{7953D1CD-C983-BFF8-535B-B69630589CF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12737" name="矩形 12736">
                  <a:extLst>
                    <a:ext uri="{FF2B5EF4-FFF2-40B4-BE49-F238E27FC236}">
                      <a16:creationId xmlns:a16="http://schemas.microsoft.com/office/drawing/2014/main" id="{85E3D5E1-6988-D419-A885-C81716B2544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9" name="群組 12648">
                <a:extLst>
                  <a:ext uri="{FF2B5EF4-FFF2-40B4-BE49-F238E27FC236}">
                    <a16:creationId xmlns:a16="http://schemas.microsoft.com/office/drawing/2014/main" id="{7EC04187-CD0B-221A-F1CE-BA17A1D925D0}"/>
                  </a:ext>
                </a:extLst>
              </p:cNvPr>
              <p:cNvGrpSpPr/>
              <p:nvPr/>
            </p:nvGrpSpPr>
            <p:grpSpPr>
              <a:xfrm>
                <a:off x="2707910" y="541023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30" name="矩形 12729">
                  <a:extLst>
                    <a:ext uri="{FF2B5EF4-FFF2-40B4-BE49-F238E27FC236}">
                      <a16:creationId xmlns:a16="http://schemas.microsoft.com/office/drawing/2014/main" id="{B08E84F2-A671-6873-193D-53685250627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31" name="矩形 12730">
                  <a:extLst>
                    <a:ext uri="{FF2B5EF4-FFF2-40B4-BE49-F238E27FC236}">
                      <a16:creationId xmlns:a16="http://schemas.microsoft.com/office/drawing/2014/main" id="{90C7C6C5-F0E5-A0C3-93A6-3AF06D94DC1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32" name="矩形 12731">
                  <a:extLst>
                    <a:ext uri="{FF2B5EF4-FFF2-40B4-BE49-F238E27FC236}">
                      <a16:creationId xmlns:a16="http://schemas.microsoft.com/office/drawing/2014/main" id="{2EE6B70F-0793-E4B7-1D82-BC0BD5895496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33" name="矩形 12732">
                  <a:extLst>
                    <a:ext uri="{FF2B5EF4-FFF2-40B4-BE49-F238E27FC236}">
                      <a16:creationId xmlns:a16="http://schemas.microsoft.com/office/drawing/2014/main" id="{79B3A7B4-9B37-9536-7540-486ABDB8EDA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0" name="群組 12649">
                <a:extLst>
                  <a:ext uri="{FF2B5EF4-FFF2-40B4-BE49-F238E27FC236}">
                    <a16:creationId xmlns:a16="http://schemas.microsoft.com/office/drawing/2014/main" id="{C19DC297-A034-494C-0E83-EE0776154F79}"/>
                  </a:ext>
                </a:extLst>
              </p:cNvPr>
              <p:cNvGrpSpPr/>
              <p:nvPr/>
            </p:nvGrpSpPr>
            <p:grpSpPr>
              <a:xfrm>
                <a:off x="2707910" y="559140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26" name="矩形 12725">
                  <a:extLst>
                    <a:ext uri="{FF2B5EF4-FFF2-40B4-BE49-F238E27FC236}">
                      <a16:creationId xmlns:a16="http://schemas.microsoft.com/office/drawing/2014/main" id="{3BFFF58F-CE34-1524-4493-A8A1DECCDAE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7" name="矩形 12726">
                  <a:extLst>
                    <a:ext uri="{FF2B5EF4-FFF2-40B4-BE49-F238E27FC236}">
                      <a16:creationId xmlns:a16="http://schemas.microsoft.com/office/drawing/2014/main" id="{C6F8D6D9-611D-7479-3C5C-15479064087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8" name="矩形 12727">
                  <a:extLst>
                    <a:ext uri="{FF2B5EF4-FFF2-40B4-BE49-F238E27FC236}">
                      <a16:creationId xmlns:a16="http://schemas.microsoft.com/office/drawing/2014/main" id="{E3D1CEE8-B2A2-B34B-74A1-B06E31641E8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9" name="矩形 12728">
                  <a:extLst>
                    <a:ext uri="{FF2B5EF4-FFF2-40B4-BE49-F238E27FC236}">
                      <a16:creationId xmlns:a16="http://schemas.microsoft.com/office/drawing/2014/main" id="{83C7A28F-808B-0310-AD82-EC67CA50C61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1" name="群組 12650">
                <a:extLst>
                  <a:ext uri="{FF2B5EF4-FFF2-40B4-BE49-F238E27FC236}">
                    <a16:creationId xmlns:a16="http://schemas.microsoft.com/office/drawing/2014/main" id="{9565410D-51A5-349B-1A8F-F73F1045EBF0}"/>
                  </a:ext>
                </a:extLst>
              </p:cNvPr>
              <p:cNvGrpSpPr/>
              <p:nvPr/>
            </p:nvGrpSpPr>
            <p:grpSpPr>
              <a:xfrm>
                <a:off x="2707910" y="5772648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22" name="矩形 12721">
                  <a:extLst>
                    <a:ext uri="{FF2B5EF4-FFF2-40B4-BE49-F238E27FC236}">
                      <a16:creationId xmlns:a16="http://schemas.microsoft.com/office/drawing/2014/main" id="{D6DB1192-9033-F658-24D7-B7734653F81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3" name="矩形 12722">
                  <a:extLst>
                    <a:ext uri="{FF2B5EF4-FFF2-40B4-BE49-F238E27FC236}">
                      <a16:creationId xmlns:a16="http://schemas.microsoft.com/office/drawing/2014/main" id="{9E11A41C-0B97-9F26-29BD-6C0728F892C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4" name="矩形 12723">
                  <a:extLst>
                    <a:ext uri="{FF2B5EF4-FFF2-40B4-BE49-F238E27FC236}">
                      <a16:creationId xmlns:a16="http://schemas.microsoft.com/office/drawing/2014/main" id="{83F830F7-8534-265B-E00A-61BBE61EBBD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5" name="矩形 12724">
                  <a:extLst>
                    <a:ext uri="{FF2B5EF4-FFF2-40B4-BE49-F238E27FC236}">
                      <a16:creationId xmlns:a16="http://schemas.microsoft.com/office/drawing/2014/main" id="{3A977960-61EE-284D-1AD2-F228A911B6D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2" name="群組 12651">
                <a:extLst>
                  <a:ext uri="{FF2B5EF4-FFF2-40B4-BE49-F238E27FC236}">
                    <a16:creationId xmlns:a16="http://schemas.microsoft.com/office/drawing/2014/main" id="{9B01C9BD-F8BA-7BB3-440C-3385D4B0AF04}"/>
                  </a:ext>
                </a:extLst>
              </p:cNvPr>
              <p:cNvGrpSpPr/>
              <p:nvPr/>
            </p:nvGrpSpPr>
            <p:grpSpPr>
              <a:xfrm>
                <a:off x="2707910" y="5953813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18" name="矩形 12717">
                  <a:extLst>
                    <a:ext uri="{FF2B5EF4-FFF2-40B4-BE49-F238E27FC236}">
                      <a16:creationId xmlns:a16="http://schemas.microsoft.com/office/drawing/2014/main" id="{87FDFE67-23C7-BFC5-6C25-19662277C6F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9" name="矩形 12718">
                  <a:extLst>
                    <a:ext uri="{FF2B5EF4-FFF2-40B4-BE49-F238E27FC236}">
                      <a16:creationId xmlns:a16="http://schemas.microsoft.com/office/drawing/2014/main" id="{D42CB648-759E-D477-F902-A385E249C20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0" name="矩形 12719">
                  <a:extLst>
                    <a:ext uri="{FF2B5EF4-FFF2-40B4-BE49-F238E27FC236}">
                      <a16:creationId xmlns:a16="http://schemas.microsoft.com/office/drawing/2014/main" id="{996895DE-D847-A1D5-0378-85FBA6CBF83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1" name="矩形 12720">
                  <a:extLst>
                    <a:ext uri="{FF2B5EF4-FFF2-40B4-BE49-F238E27FC236}">
                      <a16:creationId xmlns:a16="http://schemas.microsoft.com/office/drawing/2014/main" id="{9CC71052-4410-41DD-3FB7-5FFFF71E112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3" name="群組 12652">
                <a:extLst>
                  <a:ext uri="{FF2B5EF4-FFF2-40B4-BE49-F238E27FC236}">
                    <a16:creationId xmlns:a16="http://schemas.microsoft.com/office/drawing/2014/main" id="{00F6D4DB-580C-CC70-3F89-3FDC9ABC704A}"/>
                  </a:ext>
                </a:extLst>
              </p:cNvPr>
              <p:cNvGrpSpPr/>
              <p:nvPr/>
            </p:nvGrpSpPr>
            <p:grpSpPr>
              <a:xfrm>
                <a:off x="2707910" y="6134979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14" name="矩形 12713">
                  <a:extLst>
                    <a:ext uri="{FF2B5EF4-FFF2-40B4-BE49-F238E27FC236}">
                      <a16:creationId xmlns:a16="http://schemas.microsoft.com/office/drawing/2014/main" id="{24658916-AC32-430E-139D-9BCC9A59540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5" name="矩形 12714">
                  <a:extLst>
                    <a:ext uri="{FF2B5EF4-FFF2-40B4-BE49-F238E27FC236}">
                      <a16:creationId xmlns:a16="http://schemas.microsoft.com/office/drawing/2014/main" id="{F6AE9212-4DDE-735C-EF73-2294472A7BC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6" name="矩形 12715">
                  <a:extLst>
                    <a:ext uri="{FF2B5EF4-FFF2-40B4-BE49-F238E27FC236}">
                      <a16:creationId xmlns:a16="http://schemas.microsoft.com/office/drawing/2014/main" id="{4906FB04-38AD-B327-B81A-CD232FCAED2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7" name="矩形 12716">
                  <a:extLst>
                    <a:ext uri="{FF2B5EF4-FFF2-40B4-BE49-F238E27FC236}">
                      <a16:creationId xmlns:a16="http://schemas.microsoft.com/office/drawing/2014/main" id="{5580E508-F472-5BBF-9286-1768FB955A51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4" name="群組 12653">
                <a:extLst>
                  <a:ext uri="{FF2B5EF4-FFF2-40B4-BE49-F238E27FC236}">
                    <a16:creationId xmlns:a16="http://schemas.microsoft.com/office/drawing/2014/main" id="{51FF048D-AFB5-8160-2C9E-21236D0EAA6C}"/>
                  </a:ext>
                </a:extLst>
              </p:cNvPr>
              <p:cNvGrpSpPr/>
              <p:nvPr/>
            </p:nvGrpSpPr>
            <p:grpSpPr>
              <a:xfrm>
                <a:off x="2707910" y="6316144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10" name="矩形 12709">
                  <a:extLst>
                    <a:ext uri="{FF2B5EF4-FFF2-40B4-BE49-F238E27FC236}">
                      <a16:creationId xmlns:a16="http://schemas.microsoft.com/office/drawing/2014/main" id="{20C1053F-CCB6-FF93-25AA-AD1E82E2164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1" name="矩形 12710">
                  <a:extLst>
                    <a:ext uri="{FF2B5EF4-FFF2-40B4-BE49-F238E27FC236}">
                      <a16:creationId xmlns:a16="http://schemas.microsoft.com/office/drawing/2014/main" id="{6C11FEC5-149D-150B-DA0E-8757F25414E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2" name="矩形 12711">
                  <a:extLst>
                    <a:ext uri="{FF2B5EF4-FFF2-40B4-BE49-F238E27FC236}">
                      <a16:creationId xmlns:a16="http://schemas.microsoft.com/office/drawing/2014/main" id="{403245AA-33A7-CFF3-4EC6-79C4A04CD001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3" name="矩形 12712">
                  <a:extLst>
                    <a:ext uri="{FF2B5EF4-FFF2-40B4-BE49-F238E27FC236}">
                      <a16:creationId xmlns:a16="http://schemas.microsoft.com/office/drawing/2014/main" id="{3D1AB9AD-F410-C22E-0791-FF7FECF77E4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5" name="群組 12654">
                <a:extLst>
                  <a:ext uri="{FF2B5EF4-FFF2-40B4-BE49-F238E27FC236}">
                    <a16:creationId xmlns:a16="http://schemas.microsoft.com/office/drawing/2014/main" id="{A8AF05A2-96C2-A936-FCA8-1F062C1D2C88}"/>
                  </a:ext>
                </a:extLst>
              </p:cNvPr>
              <p:cNvGrpSpPr/>
              <p:nvPr/>
            </p:nvGrpSpPr>
            <p:grpSpPr>
              <a:xfrm>
                <a:off x="2888971" y="6134979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06" name="矩形 12705">
                  <a:extLst>
                    <a:ext uri="{FF2B5EF4-FFF2-40B4-BE49-F238E27FC236}">
                      <a16:creationId xmlns:a16="http://schemas.microsoft.com/office/drawing/2014/main" id="{A8D964B0-100C-77FD-E0B3-230F22ABEAC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7" name="矩形 12706">
                  <a:extLst>
                    <a:ext uri="{FF2B5EF4-FFF2-40B4-BE49-F238E27FC236}">
                      <a16:creationId xmlns:a16="http://schemas.microsoft.com/office/drawing/2014/main" id="{16F872C1-9F32-59D3-3F5F-C260FB4ED49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8" name="矩形 12707">
                  <a:extLst>
                    <a:ext uri="{FF2B5EF4-FFF2-40B4-BE49-F238E27FC236}">
                      <a16:creationId xmlns:a16="http://schemas.microsoft.com/office/drawing/2014/main" id="{6FC61A0F-0AF2-4A6B-D4FA-6DC26498ED2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9" name="矩形 12708">
                  <a:extLst>
                    <a:ext uri="{FF2B5EF4-FFF2-40B4-BE49-F238E27FC236}">
                      <a16:creationId xmlns:a16="http://schemas.microsoft.com/office/drawing/2014/main" id="{848FFF0F-5BCB-C5B6-D6D1-77A8BB16BC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6" name="群組 12655">
                <a:extLst>
                  <a:ext uri="{FF2B5EF4-FFF2-40B4-BE49-F238E27FC236}">
                    <a16:creationId xmlns:a16="http://schemas.microsoft.com/office/drawing/2014/main" id="{F1C3C0C8-ECC9-6B66-3A7A-EABE5546C99D}"/>
                  </a:ext>
                </a:extLst>
              </p:cNvPr>
              <p:cNvGrpSpPr/>
              <p:nvPr/>
            </p:nvGrpSpPr>
            <p:grpSpPr>
              <a:xfrm>
                <a:off x="2888971" y="6316144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02" name="矩形 12701">
                  <a:extLst>
                    <a:ext uri="{FF2B5EF4-FFF2-40B4-BE49-F238E27FC236}">
                      <a16:creationId xmlns:a16="http://schemas.microsoft.com/office/drawing/2014/main" id="{082AD277-E61A-12C0-E5EB-38D5A41B470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3" name="矩形 12702">
                  <a:extLst>
                    <a:ext uri="{FF2B5EF4-FFF2-40B4-BE49-F238E27FC236}">
                      <a16:creationId xmlns:a16="http://schemas.microsoft.com/office/drawing/2014/main" id="{B82596EA-3EF2-E62A-DABF-C0A16408BFD3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4" name="矩形 12703">
                  <a:extLst>
                    <a:ext uri="{FF2B5EF4-FFF2-40B4-BE49-F238E27FC236}">
                      <a16:creationId xmlns:a16="http://schemas.microsoft.com/office/drawing/2014/main" id="{52F06CD7-18C3-4297-DC6B-35FA40B8DB9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5" name="矩形 12704">
                  <a:extLst>
                    <a:ext uri="{FF2B5EF4-FFF2-40B4-BE49-F238E27FC236}">
                      <a16:creationId xmlns:a16="http://schemas.microsoft.com/office/drawing/2014/main" id="{2E906255-72BD-8BB7-A2D8-E85EFB38BDB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7" name="群組 12656">
                <a:extLst>
                  <a:ext uri="{FF2B5EF4-FFF2-40B4-BE49-F238E27FC236}">
                    <a16:creationId xmlns:a16="http://schemas.microsoft.com/office/drawing/2014/main" id="{386BB2CD-CC8A-5158-8109-CA328284EDBB}"/>
                  </a:ext>
                </a:extLst>
              </p:cNvPr>
              <p:cNvGrpSpPr/>
              <p:nvPr/>
            </p:nvGrpSpPr>
            <p:grpSpPr>
              <a:xfrm>
                <a:off x="3068879" y="6134979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698" name="矩形 12697">
                  <a:extLst>
                    <a:ext uri="{FF2B5EF4-FFF2-40B4-BE49-F238E27FC236}">
                      <a16:creationId xmlns:a16="http://schemas.microsoft.com/office/drawing/2014/main" id="{3B11FD26-C806-A69F-096F-47A43C07CD9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9" name="矩形 12698">
                  <a:extLst>
                    <a:ext uri="{FF2B5EF4-FFF2-40B4-BE49-F238E27FC236}">
                      <a16:creationId xmlns:a16="http://schemas.microsoft.com/office/drawing/2014/main" id="{94AE5C6F-9D09-CA7A-E296-10C40B40055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0" name="矩形 12699">
                  <a:extLst>
                    <a:ext uri="{FF2B5EF4-FFF2-40B4-BE49-F238E27FC236}">
                      <a16:creationId xmlns:a16="http://schemas.microsoft.com/office/drawing/2014/main" id="{5FA50FFF-1FEA-C911-73CA-91C0E9032CF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1" name="矩形 12700">
                  <a:extLst>
                    <a:ext uri="{FF2B5EF4-FFF2-40B4-BE49-F238E27FC236}">
                      <a16:creationId xmlns:a16="http://schemas.microsoft.com/office/drawing/2014/main" id="{F48DBC8E-9106-B58E-A348-E0187B359A3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8" name="群組 12657">
                <a:extLst>
                  <a:ext uri="{FF2B5EF4-FFF2-40B4-BE49-F238E27FC236}">
                    <a16:creationId xmlns:a16="http://schemas.microsoft.com/office/drawing/2014/main" id="{AAC79838-AE51-5E1D-7238-421444126A3A}"/>
                  </a:ext>
                </a:extLst>
              </p:cNvPr>
              <p:cNvGrpSpPr/>
              <p:nvPr/>
            </p:nvGrpSpPr>
            <p:grpSpPr>
              <a:xfrm>
                <a:off x="3068879" y="6316144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694" name="矩形 12693">
                  <a:extLst>
                    <a:ext uri="{FF2B5EF4-FFF2-40B4-BE49-F238E27FC236}">
                      <a16:creationId xmlns:a16="http://schemas.microsoft.com/office/drawing/2014/main" id="{ECA971F3-A8A0-055C-5A56-B54C375C1BE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5" name="矩形 12694">
                  <a:extLst>
                    <a:ext uri="{FF2B5EF4-FFF2-40B4-BE49-F238E27FC236}">
                      <a16:creationId xmlns:a16="http://schemas.microsoft.com/office/drawing/2014/main" id="{86D9FCF6-3903-44E0-CF02-E29A5B34B94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6" name="矩形 12695">
                  <a:extLst>
                    <a:ext uri="{FF2B5EF4-FFF2-40B4-BE49-F238E27FC236}">
                      <a16:creationId xmlns:a16="http://schemas.microsoft.com/office/drawing/2014/main" id="{03CFE88B-1B93-51B8-2798-3E440D38F58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7" name="矩形 12696">
                  <a:extLst>
                    <a:ext uri="{FF2B5EF4-FFF2-40B4-BE49-F238E27FC236}">
                      <a16:creationId xmlns:a16="http://schemas.microsoft.com/office/drawing/2014/main" id="{649E04BE-26A0-EF0F-BB39-09F218ADEE3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9" name="群組 12658">
                <a:extLst>
                  <a:ext uri="{FF2B5EF4-FFF2-40B4-BE49-F238E27FC236}">
                    <a16:creationId xmlns:a16="http://schemas.microsoft.com/office/drawing/2014/main" id="{3F5CA922-1CBD-A378-75A5-A13BD688D914}"/>
                  </a:ext>
                </a:extLst>
              </p:cNvPr>
              <p:cNvGrpSpPr/>
              <p:nvPr/>
            </p:nvGrpSpPr>
            <p:grpSpPr>
              <a:xfrm>
                <a:off x="3248787" y="6134979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690" name="矩形 12689">
                  <a:extLst>
                    <a:ext uri="{FF2B5EF4-FFF2-40B4-BE49-F238E27FC236}">
                      <a16:creationId xmlns:a16="http://schemas.microsoft.com/office/drawing/2014/main" id="{61D3B207-2060-5F99-DDFC-8D596E09B19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1" name="矩形 12690">
                  <a:extLst>
                    <a:ext uri="{FF2B5EF4-FFF2-40B4-BE49-F238E27FC236}">
                      <a16:creationId xmlns:a16="http://schemas.microsoft.com/office/drawing/2014/main" id="{EB43CB7E-C533-2839-AADC-2DFED74C30D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2" name="矩形 12691">
                  <a:extLst>
                    <a:ext uri="{FF2B5EF4-FFF2-40B4-BE49-F238E27FC236}">
                      <a16:creationId xmlns:a16="http://schemas.microsoft.com/office/drawing/2014/main" id="{E1E2504F-B568-D6F3-6989-BBD7A0CBEED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3" name="矩形 12692">
                  <a:extLst>
                    <a:ext uri="{FF2B5EF4-FFF2-40B4-BE49-F238E27FC236}">
                      <a16:creationId xmlns:a16="http://schemas.microsoft.com/office/drawing/2014/main" id="{74C3E726-B7DE-5BB9-DE54-AD94F88903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60" name="群組 12659">
                <a:extLst>
                  <a:ext uri="{FF2B5EF4-FFF2-40B4-BE49-F238E27FC236}">
                    <a16:creationId xmlns:a16="http://schemas.microsoft.com/office/drawing/2014/main" id="{D1E3E446-D4ED-42A0-B3F1-90F27F8E7459}"/>
                  </a:ext>
                </a:extLst>
              </p:cNvPr>
              <p:cNvGrpSpPr/>
              <p:nvPr/>
            </p:nvGrpSpPr>
            <p:grpSpPr>
              <a:xfrm>
                <a:off x="3248787" y="6316144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686" name="矩形 12685">
                  <a:extLst>
                    <a:ext uri="{FF2B5EF4-FFF2-40B4-BE49-F238E27FC236}">
                      <a16:creationId xmlns:a16="http://schemas.microsoft.com/office/drawing/2014/main" id="{EE93F1A7-44A2-DA06-23AE-F030202AB49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7" name="矩形 12686">
                  <a:extLst>
                    <a:ext uri="{FF2B5EF4-FFF2-40B4-BE49-F238E27FC236}">
                      <a16:creationId xmlns:a16="http://schemas.microsoft.com/office/drawing/2014/main" id="{7D26CC22-FFCA-49AF-3D7E-198AE5E2EB9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8" name="矩形 12687">
                  <a:extLst>
                    <a:ext uri="{FF2B5EF4-FFF2-40B4-BE49-F238E27FC236}">
                      <a16:creationId xmlns:a16="http://schemas.microsoft.com/office/drawing/2014/main" id="{7A869D94-A52D-1A96-454F-7BFF64626C5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9" name="矩形 12688">
                  <a:extLst>
                    <a:ext uri="{FF2B5EF4-FFF2-40B4-BE49-F238E27FC236}">
                      <a16:creationId xmlns:a16="http://schemas.microsoft.com/office/drawing/2014/main" id="{402E2F79-66A0-0A63-0995-F649B3D6D9E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2661" name="矩形 12660">
                <a:extLst>
                  <a:ext uri="{FF2B5EF4-FFF2-40B4-BE49-F238E27FC236}">
                    <a16:creationId xmlns:a16="http://schemas.microsoft.com/office/drawing/2014/main" id="{28F25D1F-AACA-1868-8C49-CE29213C280B}"/>
                  </a:ext>
                </a:extLst>
              </p:cNvPr>
              <p:cNvSpPr/>
              <p:nvPr/>
            </p:nvSpPr>
            <p:spPr>
              <a:xfrm>
                <a:off x="2719939" y="4430094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2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62" name="矩形 12661">
                <a:extLst>
                  <a:ext uri="{FF2B5EF4-FFF2-40B4-BE49-F238E27FC236}">
                    <a16:creationId xmlns:a16="http://schemas.microsoft.com/office/drawing/2014/main" id="{74EB1005-3685-9F29-8DA7-9C2928CEDFC4}"/>
                  </a:ext>
                </a:extLst>
              </p:cNvPr>
              <p:cNvSpPr/>
              <p:nvPr/>
            </p:nvSpPr>
            <p:spPr>
              <a:xfrm>
                <a:off x="3149766" y="4430094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3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2663" name="直線單箭頭接點 12662">
                <a:extLst>
                  <a:ext uri="{FF2B5EF4-FFF2-40B4-BE49-F238E27FC236}">
                    <a16:creationId xmlns:a16="http://schemas.microsoft.com/office/drawing/2014/main" id="{2718552B-BCFC-927B-1BBB-B28057A13E58}"/>
                  </a:ext>
                </a:extLst>
              </p:cNvPr>
              <p:cNvCxnSpPr>
                <a:cxnSpLocks/>
                <a:stCxn id="12661" idx="3"/>
                <a:endCxn id="12662" idx="1"/>
              </p:cNvCxnSpPr>
              <p:nvPr/>
            </p:nvCxnSpPr>
            <p:spPr>
              <a:xfrm>
                <a:off x="2990429" y="4679548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64" name="直線單箭頭接點 12663">
                <a:extLst>
                  <a:ext uri="{FF2B5EF4-FFF2-40B4-BE49-F238E27FC236}">
                    <a16:creationId xmlns:a16="http://schemas.microsoft.com/office/drawing/2014/main" id="{FEDE895C-302D-CE64-3151-E5F201BC55F8}"/>
                  </a:ext>
                </a:extLst>
              </p:cNvPr>
              <p:cNvCxnSpPr>
                <a:cxnSpLocks/>
                <a:stCxn id="12662" idx="3"/>
              </p:cNvCxnSpPr>
              <p:nvPr/>
            </p:nvCxnSpPr>
            <p:spPr>
              <a:xfrm>
                <a:off x="3420256" y="4679548"/>
                <a:ext cx="16903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65" name="矩形: 圓角 12664">
                <a:extLst>
                  <a:ext uri="{FF2B5EF4-FFF2-40B4-BE49-F238E27FC236}">
                    <a16:creationId xmlns:a16="http://schemas.microsoft.com/office/drawing/2014/main" id="{E283DB73-0586-EB76-15DE-9A350E461ED2}"/>
                  </a:ext>
                </a:extLst>
              </p:cNvPr>
              <p:cNvSpPr/>
              <p:nvPr/>
            </p:nvSpPr>
            <p:spPr>
              <a:xfrm>
                <a:off x="2654062" y="4993930"/>
                <a:ext cx="830904" cy="271827"/>
              </a:xfrm>
              <a:prstGeom prst="roundRect">
                <a:avLst/>
              </a:prstGeom>
              <a:solidFill>
                <a:srgbClr val="EFF3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12666" name="群組 12665">
                <a:extLst>
                  <a:ext uri="{FF2B5EF4-FFF2-40B4-BE49-F238E27FC236}">
                    <a16:creationId xmlns:a16="http://schemas.microsoft.com/office/drawing/2014/main" id="{F12DB64B-51B3-43B1-F4B2-672A84BD8284}"/>
                  </a:ext>
                </a:extLst>
              </p:cNvPr>
              <p:cNvGrpSpPr/>
              <p:nvPr/>
            </p:nvGrpSpPr>
            <p:grpSpPr>
              <a:xfrm>
                <a:off x="2888971" y="5047828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2682" name="矩形 12681">
                  <a:extLst>
                    <a:ext uri="{FF2B5EF4-FFF2-40B4-BE49-F238E27FC236}">
                      <a16:creationId xmlns:a16="http://schemas.microsoft.com/office/drawing/2014/main" id="{283DFD7E-72FF-546C-8DFA-B033CC4E82E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3" name="矩形 12682">
                  <a:extLst>
                    <a:ext uri="{FF2B5EF4-FFF2-40B4-BE49-F238E27FC236}">
                      <a16:creationId xmlns:a16="http://schemas.microsoft.com/office/drawing/2014/main" id="{F289EED7-9E12-DC84-00F7-1BE00D98239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4" name="矩形 12683">
                  <a:extLst>
                    <a:ext uri="{FF2B5EF4-FFF2-40B4-BE49-F238E27FC236}">
                      <a16:creationId xmlns:a16="http://schemas.microsoft.com/office/drawing/2014/main" id="{99A3BD16-2B21-8B13-31C9-99854B961A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5" name="矩形 12684">
                  <a:extLst>
                    <a:ext uri="{FF2B5EF4-FFF2-40B4-BE49-F238E27FC236}">
                      <a16:creationId xmlns:a16="http://schemas.microsoft.com/office/drawing/2014/main" id="{23EA32EC-E440-DC59-5F89-67665E49B4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67" name="群組 12666">
                <a:extLst>
                  <a:ext uri="{FF2B5EF4-FFF2-40B4-BE49-F238E27FC236}">
                    <a16:creationId xmlns:a16="http://schemas.microsoft.com/office/drawing/2014/main" id="{2161DD2F-DB8B-3980-2E69-3AE10C51A0AA}"/>
                  </a:ext>
                </a:extLst>
              </p:cNvPr>
              <p:cNvGrpSpPr/>
              <p:nvPr/>
            </p:nvGrpSpPr>
            <p:grpSpPr>
              <a:xfrm>
                <a:off x="3068879" y="5047828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2678" name="矩形 12677">
                  <a:extLst>
                    <a:ext uri="{FF2B5EF4-FFF2-40B4-BE49-F238E27FC236}">
                      <a16:creationId xmlns:a16="http://schemas.microsoft.com/office/drawing/2014/main" id="{E074CD64-B91A-8AE5-E6DE-C79283B3760E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9" name="矩形 12678">
                  <a:extLst>
                    <a:ext uri="{FF2B5EF4-FFF2-40B4-BE49-F238E27FC236}">
                      <a16:creationId xmlns:a16="http://schemas.microsoft.com/office/drawing/2014/main" id="{C92B388D-D774-75E2-7431-798E11CFBC6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0" name="矩形 12679">
                  <a:extLst>
                    <a:ext uri="{FF2B5EF4-FFF2-40B4-BE49-F238E27FC236}">
                      <a16:creationId xmlns:a16="http://schemas.microsoft.com/office/drawing/2014/main" id="{834FF9DC-2E24-0F70-BF8E-D594884995A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1" name="矩形 12680">
                  <a:extLst>
                    <a:ext uri="{FF2B5EF4-FFF2-40B4-BE49-F238E27FC236}">
                      <a16:creationId xmlns:a16="http://schemas.microsoft.com/office/drawing/2014/main" id="{D33B93F0-EA2D-11F1-4B8E-8B1F376E128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68" name="群組 12667">
                <a:extLst>
                  <a:ext uri="{FF2B5EF4-FFF2-40B4-BE49-F238E27FC236}">
                    <a16:creationId xmlns:a16="http://schemas.microsoft.com/office/drawing/2014/main" id="{AAEEAA15-F8D9-3922-CFB1-627881433D5E}"/>
                  </a:ext>
                </a:extLst>
              </p:cNvPr>
              <p:cNvGrpSpPr/>
              <p:nvPr/>
            </p:nvGrpSpPr>
            <p:grpSpPr>
              <a:xfrm>
                <a:off x="3248787" y="5047828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2674" name="矩形 12673">
                  <a:extLst>
                    <a:ext uri="{FF2B5EF4-FFF2-40B4-BE49-F238E27FC236}">
                      <a16:creationId xmlns:a16="http://schemas.microsoft.com/office/drawing/2014/main" id="{6DB82ACF-2BB0-4228-1949-889E75B2C25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5" name="矩形 12674">
                  <a:extLst>
                    <a:ext uri="{FF2B5EF4-FFF2-40B4-BE49-F238E27FC236}">
                      <a16:creationId xmlns:a16="http://schemas.microsoft.com/office/drawing/2014/main" id="{CA435B43-DB28-C038-F43D-E38067B5D78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6" name="矩形 12675">
                  <a:extLst>
                    <a:ext uri="{FF2B5EF4-FFF2-40B4-BE49-F238E27FC236}">
                      <a16:creationId xmlns:a16="http://schemas.microsoft.com/office/drawing/2014/main" id="{DBE4723F-ED86-D22C-F7ED-C4A9DFD5F93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7" name="矩形 12676">
                  <a:extLst>
                    <a:ext uri="{FF2B5EF4-FFF2-40B4-BE49-F238E27FC236}">
                      <a16:creationId xmlns:a16="http://schemas.microsoft.com/office/drawing/2014/main" id="{43594ACA-1D68-BD6F-1B70-4DA213D9DAF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69" name="群組 12668">
                <a:extLst>
                  <a:ext uri="{FF2B5EF4-FFF2-40B4-BE49-F238E27FC236}">
                    <a16:creationId xmlns:a16="http://schemas.microsoft.com/office/drawing/2014/main" id="{416EFED9-CFB8-9181-A612-813B98E877ED}"/>
                  </a:ext>
                </a:extLst>
              </p:cNvPr>
              <p:cNvGrpSpPr/>
              <p:nvPr/>
            </p:nvGrpSpPr>
            <p:grpSpPr>
              <a:xfrm>
                <a:off x="2707910" y="5047828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2670" name="矩形 12669">
                  <a:extLst>
                    <a:ext uri="{FF2B5EF4-FFF2-40B4-BE49-F238E27FC236}">
                      <a16:creationId xmlns:a16="http://schemas.microsoft.com/office/drawing/2014/main" id="{E2E1234A-3DD1-39EC-6AD5-05CEA2589A0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1" name="矩形 12670">
                  <a:extLst>
                    <a:ext uri="{FF2B5EF4-FFF2-40B4-BE49-F238E27FC236}">
                      <a16:creationId xmlns:a16="http://schemas.microsoft.com/office/drawing/2014/main" id="{83F9E1D4-DC9D-DDC5-154A-1DA6CFAD16F9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2" name="矩形 12671">
                  <a:extLst>
                    <a:ext uri="{FF2B5EF4-FFF2-40B4-BE49-F238E27FC236}">
                      <a16:creationId xmlns:a16="http://schemas.microsoft.com/office/drawing/2014/main" id="{889203C9-646B-F1BC-57C2-1DE595DBEC4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3" name="矩形 12672">
                  <a:extLst>
                    <a:ext uri="{FF2B5EF4-FFF2-40B4-BE49-F238E27FC236}">
                      <a16:creationId xmlns:a16="http://schemas.microsoft.com/office/drawing/2014/main" id="{BA83AAF2-F772-6D99-F7F0-8A7652004E83}"/>
                    </a:ext>
                  </a:extLst>
                </p:cNvPr>
                <p:cNvSpPr/>
                <p:nvPr/>
              </p:nvSpPr>
              <p:spPr>
                <a:xfrm>
                  <a:off x="2483197" y="3308466"/>
                  <a:ext cx="166253" cy="166253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</p:grpSp>
      <p:grpSp>
        <p:nvGrpSpPr>
          <p:cNvPr id="13256" name="群組 13255">
            <a:extLst>
              <a:ext uri="{FF2B5EF4-FFF2-40B4-BE49-F238E27FC236}">
                <a16:creationId xmlns:a16="http://schemas.microsoft.com/office/drawing/2014/main" id="{25B03442-B20C-F1F1-5A67-B3668A709F50}"/>
              </a:ext>
            </a:extLst>
          </p:cNvPr>
          <p:cNvGrpSpPr/>
          <p:nvPr/>
        </p:nvGrpSpPr>
        <p:grpSpPr>
          <a:xfrm>
            <a:off x="5944615" y="2126292"/>
            <a:ext cx="1749630" cy="2067215"/>
            <a:chOff x="1822434" y="2126292"/>
            <a:chExt cx="1749630" cy="2067215"/>
          </a:xfrm>
        </p:grpSpPr>
        <p:grpSp>
          <p:nvGrpSpPr>
            <p:cNvPr id="13257" name="群組 13256">
              <a:extLst>
                <a:ext uri="{FF2B5EF4-FFF2-40B4-BE49-F238E27FC236}">
                  <a16:creationId xmlns:a16="http://schemas.microsoft.com/office/drawing/2014/main" id="{95B49C77-AC5C-C492-2DA3-6E649276ECCC}"/>
                </a:ext>
              </a:extLst>
            </p:cNvPr>
            <p:cNvGrpSpPr/>
            <p:nvPr/>
          </p:nvGrpSpPr>
          <p:grpSpPr>
            <a:xfrm>
              <a:off x="2003495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13582" name="矩形 13581">
                <a:extLst>
                  <a:ext uri="{FF2B5EF4-FFF2-40B4-BE49-F238E27FC236}">
                    <a16:creationId xmlns:a16="http://schemas.microsoft.com/office/drawing/2014/main" id="{C2381802-4C0A-9ACB-BA5E-E9C75778B99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83" name="矩形 13582">
                <a:extLst>
                  <a:ext uri="{FF2B5EF4-FFF2-40B4-BE49-F238E27FC236}">
                    <a16:creationId xmlns:a16="http://schemas.microsoft.com/office/drawing/2014/main" id="{90E61B51-6F83-83F2-B01F-723A0332CFC7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84" name="矩形 13583">
                <a:extLst>
                  <a:ext uri="{FF2B5EF4-FFF2-40B4-BE49-F238E27FC236}">
                    <a16:creationId xmlns:a16="http://schemas.microsoft.com/office/drawing/2014/main" id="{A4ABC7F6-BA9E-523C-E251-F693B1B7989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85" name="矩形 13584">
                <a:extLst>
                  <a:ext uri="{FF2B5EF4-FFF2-40B4-BE49-F238E27FC236}">
                    <a16:creationId xmlns:a16="http://schemas.microsoft.com/office/drawing/2014/main" id="{A46BCEA2-A937-7D0E-AB6C-75D89526369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58" name="群組 13257">
              <a:extLst>
                <a:ext uri="{FF2B5EF4-FFF2-40B4-BE49-F238E27FC236}">
                  <a16:creationId xmlns:a16="http://schemas.microsoft.com/office/drawing/2014/main" id="{272A2E57-99F3-4616-17CA-22EAE562B972}"/>
                </a:ext>
              </a:extLst>
            </p:cNvPr>
            <p:cNvGrpSpPr/>
            <p:nvPr/>
          </p:nvGrpSpPr>
          <p:grpSpPr>
            <a:xfrm>
              <a:off x="2003495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3578" name="矩形 13577">
                <a:extLst>
                  <a:ext uri="{FF2B5EF4-FFF2-40B4-BE49-F238E27FC236}">
                    <a16:creationId xmlns:a16="http://schemas.microsoft.com/office/drawing/2014/main" id="{9C17A883-11BF-C1CC-884A-8FE59F194D4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79" name="矩形 13578">
                <a:extLst>
                  <a:ext uri="{FF2B5EF4-FFF2-40B4-BE49-F238E27FC236}">
                    <a16:creationId xmlns:a16="http://schemas.microsoft.com/office/drawing/2014/main" id="{8B4FADBA-765F-D24E-43AC-22E496F22C4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80" name="矩形 13579">
                <a:extLst>
                  <a:ext uri="{FF2B5EF4-FFF2-40B4-BE49-F238E27FC236}">
                    <a16:creationId xmlns:a16="http://schemas.microsoft.com/office/drawing/2014/main" id="{FE0056F0-3708-A1A9-D0A0-303E933DD872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81" name="矩形 13580">
                <a:extLst>
                  <a:ext uri="{FF2B5EF4-FFF2-40B4-BE49-F238E27FC236}">
                    <a16:creationId xmlns:a16="http://schemas.microsoft.com/office/drawing/2014/main" id="{2D33D9B5-AC2D-4C12-8EE4-E1660D2BCAB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59" name="群組 13258">
              <a:extLst>
                <a:ext uri="{FF2B5EF4-FFF2-40B4-BE49-F238E27FC236}">
                  <a16:creationId xmlns:a16="http://schemas.microsoft.com/office/drawing/2014/main" id="{73C020CF-D8DE-3D89-6CCD-358ECF3417DC}"/>
                </a:ext>
              </a:extLst>
            </p:cNvPr>
            <p:cNvGrpSpPr/>
            <p:nvPr/>
          </p:nvGrpSpPr>
          <p:grpSpPr>
            <a:xfrm>
              <a:off x="2003495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3574" name="矩形 13573">
                <a:extLst>
                  <a:ext uri="{FF2B5EF4-FFF2-40B4-BE49-F238E27FC236}">
                    <a16:creationId xmlns:a16="http://schemas.microsoft.com/office/drawing/2014/main" id="{A6501A0B-737F-A16C-C2C1-83F4CEB708E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75" name="矩形 13574">
                <a:extLst>
                  <a:ext uri="{FF2B5EF4-FFF2-40B4-BE49-F238E27FC236}">
                    <a16:creationId xmlns:a16="http://schemas.microsoft.com/office/drawing/2014/main" id="{C508BE12-DCDC-518E-FCC5-BCB4108D558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76" name="矩形 13575">
                <a:extLst>
                  <a:ext uri="{FF2B5EF4-FFF2-40B4-BE49-F238E27FC236}">
                    <a16:creationId xmlns:a16="http://schemas.microsoft.com/office/drawing/2014/main" id="{FB909CA2-19F1-7889-6A1F-45DCCA79480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77" name="矩形 13576">
                <a:extLst>
                  <a:ext uri="{FF2B5EF4-FFF2-40B4-BE49-F238E27FC236}">
                    <a16:creationId xmlns:a16="http://schemas.microsoft.com/office/drawing/2014/main" id="{A2EA4B00-F018-7D50-FECD-B6B46FA0429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60" name="群組 13259">
              <a:extLst>
                <a:ext uri="{FF2B5EF4-FFF2-40B4-BE49-F238E27FC236}">
                  <a16:creationId xmlns:a16="http://schemas.microsoft.com/office/drawing/2014/main" id="{C9766923-6C83-22E6-7257-F5B7E8B313D7}"/>
                </a:ext>
              </a:extLst>
            </p:cNvPr>
            <p:cNvGrpSpPr/>
            <p:nvPr/>
          </p:nvGrpSpPr>
          <p:grpSpPr>
            <a:xfrm>
              <a:off x="2003495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3570" name="矩形 13569">
                <a:extLst>
                  <a:ext uri="{FF2B5EF4-FFF2-40B4-BE49-F238E27FC236}">
                    <a16:creationId xmlns:a16="http://schemas.microsoft.com/office/drawing/2014/main" id="{145EEADD-7047-9AFF-52AD-ED9DFBEB6E1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71" name="矩形 13570">
                <a:extLst>
                  <a:ext uri="{FF2B5EF4-FFF2-40B4-BE49-F238E27FC236}">
                    <a16:creationId xmlns:a16="http://schemas.microsoft.com/office/drawing/2014/main" id="{60B4D90B-50A7-3B6A-524B-DCC89785A98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72" name="矩形 13571">
                <a:extLst>
                  <a:ext uri="{FF2B5EF4-FFF2-40B4-BE49-F238E27FC236}">
                    <a16:creationId xmlns:a16="http://schemas.microsoft.com/office/drawing/2014/main" id="{18C3B369-3464-C62B-F661-B133BA99779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73" name="矩形 13572">
                <a:extLst>
                  <a:ext uri="{FF2B5EF4-FFF2-40B4-BE49-F238E27FC236}">
                    <a16:creationId xmlns:a16="http://schemas.microsoft.com/office/drawing/2014/main" id="{0ABD6C39-F5E9-55C4-3C03-FB6AD883D76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61" name="群組 13260">
              <a:extLst>
                <a:ext uri="{FF2B5EF4-FFF2-40B4-BE49-F238E27FC236}">
                  <a16:creationId xmlns:a16="http://schemas.microsoft.com/office/drawing/2014/main" id="{DB5FC290-949F-D88F-C1DB-1A13BAEBF76B}"/>
                </a:ext>
              </a:extLst>
            </p:cNvPr>
            <p:cNvGrpSpPr/>
            <p:nvPr/>
          </p:nvGrpSpPr>
          <p:grpSpPr>
            <a:xfrm>
              <a:off x="2003495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3566" name="矩形 13565">
                <a:extLst>
                  <a:ext uri="{FF2B5EF4-FFF2-40B4-BE49-F238E27FC236}">
                    <a16:creationId xmlns:a16="http://schemas.microsoft.com/office/drawing/2014/main" id="{64074C82-687A-C7AA-0022-D2ACDD3F7390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67" name="矩形 13566">
                <a:extLst>
                  <a:ext uri="{FF2B5EF4-FFF2-40B4-BE49-F238E27FC236}">
                    <a16:creationId xmlns:a16="http://schemas.microsoft.com/office/drawing/2014/main" id="{1043DDA5-B81F-453D-B61B-EACF874330E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68" name="矩形 13567">
                <a:extLst>
                  <a:ext uri="{FF2B5EF4-FFF2-40B4-BE49-F238E27FC236}">
                    <a16:creationId xmlns:a16="http://schemas.microsoft.com/office/drawing/2014/main" id="{84EAA998-43BA-4A57-27F5-95115553A0C2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69" name="矩形 13568">
                <a:extLst>
                  <a:ext uri="{FF2B5EF4-FFF2-40B4-BE49-F238E27FC236}">
                    <a16:creationId xmlns:a16="http://schemas.microsoft.com/office/drawing/2014/main" id="{CC0E2F08-5C39-D283-B938-854F38E1B4A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62" name="群組 13261">
              <a:extLst>
                <a:ext uri="{FF2B5EF4-FFF2-40B4-BE49-F238E27FC236}">
                  <a16:creationId xmlns:a16="http://schemas.microsoft.com/office/drawing/2014/main" id="{183C3E00-9D18-6F45-4222-FC4FBB39937D}"/>
                </a:ext>
              </a:extLst>
            </p:cNvPr>
            <p:cNvGrpSpPr/>
            <p:nvPr/>
          </p:nvGrpSpPr>
          <p:grpSpPr>
            <a:xfrm>
              <a:off x="2183403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13562" name="矩形 13561">
                <a:extLst>
                  <a:ext uri="{FF2B5EF4-FFF2-40B4-BE49-F238E27FC236}">
                    <a16:creationId xmlns:a16="http://schemas.microsoft.com/office/drawing/2014/main" id="{0F4C9183-2650-C0E6-2FD9-5C2769818C5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63" name="矩形 13562">
                <a:extLst>
                  <a:ext uri="{FF2B5EF4-FFF2-40B4-BE49-F238E27FC236}">
                    <a16:creationId xmlns:a16="http://schemas.microsoft.com/office/drawing/2014/main" id="{65513B2D-7202-C259-528C-7DCCDC818352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64" name="矩形 13563">
                <a:extLst>
                  <a:ext uri="{FF2B5EF4-FFF2-40B4-BE49-F238E27FC236}">
                    <a16:creationId xmlns:a16="http://schemas.microsoft.com/office/drawing/2014/main" id="{3EE09487-73E6-F0B0-D5EB-73DC67E7BA4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65" name="矩形 13564">
                <a:extLst>
                  <a:ext uri="{FF2B5EF4-FFF2-40B4-BE49-F238E27FC236}">
                    <a16:creationId xmlns:a16="http://schemas.microsoft.com/office/drawing/2014/main" id="{2ED82DF6-5D53-8B39-9054-B6707B48E50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63" name="群組 13262">
              <a:extLst>
                <a:ext uri="{FF2B5EF4-FFF2-40B4-BE49-F238E27FC236}">
                  <a16:creationId xmlns:a16="http://schemas.microsoft.com/office/drawing/2014/main" id="{9135ACD9-57BD-6B08-7963-3019081607E9}"/>
                </a:ext>
              </a:extLst>
            </p:cNvPr>
            <p:cNvGrpSpPr/>
            <p:nvPr/>
          </p:nvGrpSpPr>
          <p:grpSpPr>
            <a:xfrm>
              <a:off x="2183403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3558" name="矩形 13557">
                <a:extLst>
                  <a:ext uri="{FF2B5EF4-FFF2-40B4-BE49-F238E27FC236}">
                    <a16:creationId xmlns:a16="http://schemas.microsoft.com/office/drawing/2014/main" id="{15C9D77A-F020-B1ED-3339-4BF5AD42282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59" name="矩形 13558">
                <a:extLst>
                  <a:ext uri="{FF2B5EF4-FFF2-40B4-BE49-F238E27FC236}">
                    <a16:creationId xmlns:a16="http://schemas.microsoft.com/office/drawing/2014/main" id="{76B35CBB-8C0C-189B-8E3A-A3FD568B75A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60" name="矩形 13559">
                <a:extLst>
                  <a:ext uri="{FF2B5EF4-FFF2-40B4-BE49-F238E27FC236}">
                    <a16:creationId xmlns:a16="http://schemas.microsoft.com/office/drawing/2014/main" id="{1A56362F-80AC-67FD-A18D-56A0833983B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61" name="矩形 13560">
                <a:extLst>
                  <a:ext uri="{FF2B5EF4-FFF2-40B4-BE49-F238E27FC236}">
                    <a16:creationId xmlns:a16="http://schemas.microsoft.com/office/drawing/2014/main" id="{99856154-36C2-9A1B-19DB-1134E185B22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64" name="群組 13263">
              <a:extLst>
                <a:ext uri="{FF2B5EF4-FFF2-40B4-BE49-F238E27FC236}">
                  <a16:creationId xmlns:a16="http://schemas.microsoft.com/office/drawing/2014/main" id="{898B22E5-6633-3A26-EE27-3DDBD962669A}"/>
                </a:ext>
              </a:extLst>
            </p:cNvPr>
            <p:cNvGrpSpPr/>
            <p:nvPr/>
          </p:nvGrpSpPr>
          <p:grpSpPr>
            <a:xfrm>
              <a:off x="2183403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3554" name="矩形 13553">
                <a:extLst>
                  <a:ext uri="{FF2B5EF4-FFF2-40B4-BE49-F238E27FC236}">
                    <a16:creationId xmlns:a16="http://schemas.microsoft.com/office/drawing/2014/main" id="{1D6A2960-5910-0AB9-5982-846EF167E81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55" name="矩形 13554">
                <a:extLst>
                  <a:ext uri="{FF2B5EF4-FFF2-40B4-BE49-F238E27FC236}">
                    <a16:creationId xmlns:a16="http://schemas.microsoft.com/office/drawing/2014/main" id="{027A89A2-8E75-A86A-E646-B4BC20B698F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56" name="矩形 13555">
                <a:extLst>
                  <a:ext uri="{FF2B5EF4-FFF2-40B4-BE49-F238E27FC236}">
                    <a16:creationId xmlns:a16="http://schemas.microsoft.com/office/drawing/2014/main" id="{2A5E45FD-736E-D297-7E96-1EFBCE7EDD8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57" name="矩形 13556">
                <a:extLst>
                  <a:ext uri="{FF2B5EF4-FFF2-40B4-BE49-F238E27FC236}">
                    <a16:creationId xmlns:a16="http://schemas.microsoft.com/office/drawing/2014/main" id="{F7BFACF9-18FE-24C9-305A-78B08572C84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65" name="群組 13264">
              <a:extLst>
                <a:ext uri="{FF2B5EF4-FFF2-40B4-BE49-F238E27FC236}">
                  <a16:creationId xmlns:a16="http://schemas.microsoft.com/office/drawing/2014/main" id="{C704042C-961E-5459-BC31-C758A8FAB092}"/>
                </a:ext>
              </a:extLst>
            </p:cNvPr>
            <p:cNvGrpSpPr/>
            <p:nvPr/>
          </p:nvGrpSpPr>
          <p:grpSpPr>
            <a:xfrm>
              <a:off x="2183403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3550" name="矩形 13549">
                <a:extLst>
                  <a:ext uri="{FF2B5EF4-FFF2-40B4-BE49-F238E27FC236}">
                    <a16:creationId xmlns:a16="http://schemas.microsoft.com/office/drawing/2014/main" id="{776775D4-C860-C2D7-9DA7-42866D598D6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51" name="矩形 13550">
                <a:extLst>
                  <a:ext uri="{FF2B5EF4-FFF2-40B4-BE49-F238E27FC236}">
                    <a16:creationId xmlns:a16="http://schemas.microsoft.com/office/drawing/2014/main" id="{94389F0E-7112-937D-553D-CA43723A1E3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52" name="矩形 13551">
                <a:extLst>
                  <a:ext uri="{FF2B5EF4-FFF2-40B4-BE49-F238E27FC236}">
                    <a16:creationId xmlns:a16="http://schemas.microsoft.com/office/drawing/2014/main" id="{D946FDCA-0889-D8E9-1227-F50380E2211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53" name="矩形 13552">
                <a:extLst>
                  <a:ext uri="{FF2B5EF4-FFF2-40B4-BE49-F238E27FC236}">
                    <a16:creationId xmlns:a16="http://schemas.microsoft.com/office/drawing/2014/main" id="{FB83B63F-2336-1B9E-F083-3D253FB688F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66" name="群組 13265">
              <a:extLst>
                <a:ext uri="{FF2B5EF4-FFF2-40B4-BE49-F238E27FC236}">
                  <a16:creationId xmlns:a16="http://schemas.microsoft.com/office/drawing/2014/main" id="{7903EE43-A0E2-3473-3F4A-824B48F14397}"/>
                </a:ext>
              </a:extLst>
            </p:cNvPr>
            <p:cNvGrpSpPr/>
            <p:nvPr/>
          </p:nvGrpSpPr>
          <p:grpSpPr>
            <a:xfrm>
              <a:off x="2183403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3546" name="矩形 13545">
                <a:extLst>
                  <a:ext uri="{FF2B5EF4-FFF2-40B4-BE49-F238E27FC236}">
                    <a16:creationId xmlns:a16="http://schemas.microsoft.com/office/drawing/2014/main" id="{D5A39791-5104-465C-9A2C-8474977516C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47" name="矩形 13546">
                <a:extLst>
                  <a:ext uri="{FF2B5EF4-FFF2-40B4-BE49-F238E27FC236}">
                    <a16:creationId xmlns:a16="http://schemas.microsoft.com/office/drawing/2014/main" id="{092E5C04-D038-D162-225B-661B9DB5CEB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  <p:sp>
            <p:nvSpPr>
              <p:cNvPr id="13548" name="矩形 13547">
                <a:extLst>
                  <a:ext uri="{FF2B5EF4-FFF2-40B4-BE49-F238E27FC236}">
                    <a16:creationId xmlns:a16="http://schemas.microsoft.com/office/drawing/2014/main" id="{BBD708EF-D785-4929-CADB-022AA982CC1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49" name="矩形 13548">
                <a:extLst>
                  <a:ext uri="{FF2B5EF4-FFF2-40B4-BE49-F238E27FC236}">
                    <a16:creationId xmlns:a16="http://schemas.microsoft.com/office/drawing/2014/main" id="{EBD1C24C-FFC5-C90A-51A8-88F4C038B3B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67" name="群組 13266">
              <a:extLst>
                <a:ext uri="{FF2B5EF4-FFF2-40B4-BE49-F238E27FC236}">
                  <a16:creationId xmlns:a16="http://schemas.microsoft.com/office/drawing/2014/main" id="{4F42D69E-AD77-F8E7-9E77-105A186D053E}"/>
                </a:ext>
              </a:extLst>
            </p:cNvPr>
            <p:cNvGrpSpPr/>
            <p:nvPr/>
          </p:nvGrpSpPr>
          <p:grpSpPr>
            <a:xfrm>
              <a:off x="2363311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13542" name="矩形 13541">
                <a:extLst>
                  <a:ext uri="{FF2B5EF4-FFF2-40B4-BE49-F238E27FC236}">
                    <a16:creationId xmlns:a16="http://schemas.microsoft.com/office/drawing/2014/main" id="{DF2F4214-BE9D-4CF9-4CC6-66938386B66C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43" name="矩形 13542">
                <a:extLst>
                  <a:ext uri="{FF2B5EF4-FFF2-40B4-BE49-F238E27FC236}">
                    <a16:creationId xmlns:a16="http://schemas.microsoft.com/office/drawing/2014/main" id="{7AD3EE35-C3C6-0574-EA1B-A2CDB192047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44" name="矩形 13543">
                <a:extLst>
                  <a:ext uri="{FF2B5EF4-FFF2-40B4-BE49-F238E27FC236}">
                    <a16:creationId xmlns:a16="http://schemas.microsoft.com/office/drawing/2014/main" id="{728A9A8E-142D-55A3-4627-18466F30738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45" name="矩形 13544">
                <a:extLst>
                  <a:ext uri="{FF2B5EF4-FFF2-40B4-BE49-F238E27FC236}">
                    <a16:creationId xmlns:a16="http://schemas.microsoft.com/office/drawing/2014/main" id="{F9B39BE1-B514-B349-BE39-F286BA6117E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68" name="群組 13267">
              <a:extLst>
                <a:ext uri="{FF2B5EF4-FFF2-40B4-BE49-F238E27FC236}">
                  <a16:creationId xmlns:a16="http://schemas.microsoft.com/office/drawing/2014/main" id="{6D037AF1-91D1-AABB-C6BF-8FCE9A1C68E7}"/>
                </a:ext>
              </a:extLst>
            </p:cNvPr>
            <p:cNvGrpSpPr/>
            <p:nvPr/>
          </p:nvGrpSpPr>
          <p:grpSpPr>
            <a:xfrm>
              <a:off x="2363311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3538" name="矩形 13537">
                <a:extLst>
                  <a:ext uri="{FF2B5EF4-FFF2-40B4-BE49-F238E27FC236}">
                    <a16:creationId xmlns:a16="http://schemas.microsoft.com/office/drawing/2014/main" id="{E1BB47EB-0DF2-EB7F-DBDB-C09BC21214AC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39" name="矩形 13538">
                <a:extLst>
                  <a:ext uri="{FF2B5EF4-FFF2-40B4-BE49-F238E27FC236}">
                    <a16:creationId xmlns:a16="http://schemas.microsoft.com/office/drawing/2014/main" id="{DAD8D06C-1692-7E69-C00B-D7E7AD9E5EFD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40" name="矩形 13539">
                <a:extLst>
                  <a:ext uri="{FF2B5EF4-FFF2-40B4-BE49-F238E27FC236}">
                    <a16:creationId xmlns:a16="http://schemas.microsoft.com/office/drawing/2014/main" id="{E40964CE-5572-2B37-8B81-BD9181D99909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41" name="矩形 13540">
                <a:extLst>
                  <a:ext uri="{FF2B5EF4-FFF2-40B4-BE49-F238E27FC236}">
                    <a16:creationId xmlns:a16="http://schemas.microsoft.com/office/drawing/2014/main" id="{4B24353E-7DB8-B8E2-A70D-ACA99E162E0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69" name="群組 13268">
              <a:extLst>
                <a:ext uri="{FF2B5EF4-FFF2-40B4-BE49-F238E27FC236}">
                  <a16:creationId xmlns:a16="http://schemas.microsoft.com/office/drawing/2014/main" id="{77AB6DA4-ADDE-0AE4-690A-7686AE35FF34}"/>
                </a:ext>
              </a:extLst>
            </p:cNvPr>
            <p:cNvGrpSpPr/>
            <p:nvPr/>
          </p:nvGrpSpPr>
          <p:grpSpPr>
            <a:xfrm>
              <a:off x="2363311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3534" name="矩形 13533">
                <a:extLst>
                  <a:ext uri="{FF2B5EF4-FFF2-40B4-BE49-F238E27FC236}">
                    <a16:creationId xmlns:a16="http://schemas.microsoft.com/office/drawing/2014/main" id="{B229ED88-D964-9612-7F2B-E7230DFFD73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35" name="矩形 13534">
                <a:extLst>
                  <a:ext uri="{FF2B5EF4-FFF2-40B4-BE49-F238E27FC236}">
                    <a16:creationId xmlns:a16="http://schemas.microsoft.com/office/drawing/2014/main" id="{B4FC040B-911F-FF4E-F34A-EE90F60AFA5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36" name="矩形 13535">
                <a:extLst>
                  <a:ext uri="{FF2B5EF4-FFF2-40B4-BE49-F238E27FC236}">
                    <a16:creationId xmlns:a16="http://schemas.microsoft.com/office/drawing/2014/main" id="{C612DA70-1E7B-9020-FB88-895D7423AC8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37" name="矩形 13536">
                <a:extLst>
                  <a:ext uri="{FF2B5EF4-FFF2-40B4-BE49-F238E27FC236}">
                    <a16:creationId xmlns:a16="http://schemas.microsoft.com/office/drawing/2014/main" id="{5D54EBC2-DF45-F726-06B8-ED7E3B9D3FF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70" name="群組 13269">
              <a:extLst>
                <a:ext uri="{FF2B5EF4-FFF2-40B4-BE49-F238E27FC236}">
                  <a16:creationId xmlns:a16="http://schemas.microsoft.com/office/drawing/2014/main" id="{9783CF51-AE29-26D8-F5BF-84AC38545645}"/>
                </a:ext>
              </a:extLst>
            </p:cNvPr>
            <p:cNvGrpSpPr/>
            <p:nvPr/>
          </p:nvGrpSpPr>
          <p:grpSpPr>
            <a:xfrm>
              <a:off x="2363311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3530" name="矩形 13529">
                <a:extLst>
                  <a:ext uri="{FF2B5EF4-FFF2-40B4-BE49-F238E27FC236}">
                    <a16:creationId xmlns:a16="http://schemas.microsoft.com/office/drawing/2014/main" id="{FA89D326-6A51-5935-2145-81830B8196A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31" name="矩形 13530">
                <a:extLst>
                  <a:ext uri="{FF2B5EF4-FFF2-40B4-BE49-F238E27FC236}">
                    <a16:creationId xmlns:a16="http://schemas.microsoft.com/office/drawing/2014/main" id="{F1E773D1-B5E5-648D-4237-C4B320E0133D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32" name="矩形 13531">
                <a:extLst>
                  <a:ext uri="{FF2B5EF4-FFF2-40B4-BE49-F238E27FC236}">
                    <a16:creationId xmlns:a16="http://schemas.microsoft.com/office/drawing/2014/main" id="{F16A1F95-D3AC-2B68-1ED4-195A545158E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33" name="矩形 13532">
                <a:extLst>
                  <a:ext uri="{FF2B5EF4-FFF2-40B4-BE49-F238E27FC236}">
                    <a16:creationId xmlns:a16="http://schemas.microsoft.com/office/drawing/2014/main" id="{7FD7E154-C7F3-BC29-DD55-A5CD9C0B45C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71" name="群組 13270">
              <a:extLst>
                <a:ext uri="{FF2B5EF4-FFF2-40B4-BE49-F238E27FC236}">
                  <a16:creationId xmlns:a16="http://schemas.microsoft.com/office/drawing/2014/main" id="{BE358510-7F4A-E771-A26E-F8D9DED84A73}"/>
                </a:ext>
              </a:extLst>
            </p:cNvPr>
            <p:cNvGrpSpPr/>
            <p:nvPr/>
          </p:nvGrpSpPr>
          <p:grpSpPr>
            <a:xfrm>
              <a:off x="2363311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3526" name="矩形 13525">
                <a:extLst>
                  <a:ext uri="{FF2B5EF4-FFF2-40B4-BE49-F238E27FC236}">
                    <a16:creationId xmlns:a16="http://schemas.microsoft.com/office/drawing/2014/main" id="{129A89A5-3903-8E18-1AC0-3864F3EB460C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27" name="矩形 13526">
                <a:extLst>
                  <a:ext uri="{FF2B5EF4-FFF2-40B4-BE49-F238E27FC236}">
                    <a16:creationId xmlns:a16="http://schemas.microsoft.com/office/drawing/2014/main" id="{0C6C1718-CC19-6C85-0497-4F44922E6C1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28" name="矩形 13527">
                <a:extLst>
                  <a:ext uri="{FF2B5EF4-FFF2-40B4-BE49-F238E27FC236}">
                    <a16:creationId xmlns:a16="http://schemas.microsoft.com/office/drawing/2014/main" id="{C6FD2C2B-9772-9FB0-D242-EB44F97D598D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29" name="矩形 13528">
                <a:extLst>
                  <a:ext uri="{FF2B5EF4-FFF2-40B4-BE49-F238E27FC236}">
                    <a16:creationId xmlns:a16="http://schemas.microsoft.com/office/drawing/2014/main" id="{235F6CAA-D422-857C-DBE0-C10BD68DA40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72" name="群組 13271">
              <a:extLst>
                <a:ext uri="{FF2B5EF4-FFF2-40B4-BE49-F238E27FC236}">
                  <a16:creationId xmlns:a16="http://schemas.microsoft.com/office/drawing/2014/main" id="{F9BFE8DA-9582-F3AE-F8D6-7C42656F0E97}"/>
                </a:ext>
              </a:extLst>
            </p:cNvPr>
            <p:cNvGrpSpPr/>
            <p:nvPr/>
          </p:nvGrpSpPr>
          <p:grpSpPr>
            <a:xfrm>
              <a:off x="1822434" y="2744026"/>
              <a:ext cx="722042" cy="181165"/>
              <a:chOff x="1822434" y="2744026"/>
              <a:chExt cx="722042" cy="181165"/>
            </a:xfrm>
          </p:grpSpPr>
          <p:grpSp>
            <p:nvGrpSpPr>
              <p:cNvPr id="13506" name="群組 13505">
                <a:extLst>
                  <a:ext uri="{FF2B5EF4-FFF2-40B4-BE49-F238E27FC236}">
                    <a16:creationId xmlns:a16="http://schemas.microsoft.com/office/drawing/2014/main" id="{2C172912-5F1C-B03F-2879-E0A8962E993E}"/>
                  </a:ext>
                </a:extLst>
              </p:cNvPr>
              <p:cNvGrpSpPr/>
              <p:nvPr/>
            </p:nvGrpSpPr>
            <p:grpSpPr>
              <a:xfrm>
                <a:off x="2003495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3522" name="矩形 13521">
                  <a:extLst>
                    <a:ext uri="{FF2B5EF4-FFF2-40B4-BE49-F238E27FC236}">
                      <a16:creationId xmlns:a16="http://schemas.microsoft.com/office/drawing/2014/main" id="{97877EC1-3699-BA2C-AE12-139A911685F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523" name="矩形 13522">
                  <a:extLst>
                    <a:ext uri="{FF2B5EF4-FFF2-40B4-BE49-F238E27FC236}">
                      <a16:creationId xmlns:a16="http://schemas.microsoft.com/office/drawing/2014/main" id="{EF57DD06-5C0C-19C2-40A8-CF391758343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524" name="矩形 13523">
                  <a:extLst>
                    <a:ext uri="{FF2B5EF4-FFF2-40B4-BE49-F238E27FC236}">
                      <a16:creationId xmlns:a16="http://schemas.microsoft.com/office/drawing/2014/main" id="{85144590-E1F1-4CAD-38B2-9A4B8332FB8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525" name="矩形 13524">
                  <a:extLst>
                    <a:ext uri="{FF2B5EF4-FFF2-40B4-BE49-F238E27FC236}">
                      <a16:creationId xmlns:a16="http://schemas.microsoft.com/office/drawing/2014/main" id="{DA6011E3-A45A-B972-1B7A-7AD89FF03BB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507" name="群組 13506">
                <a:extLst>
                  <a:ext uri="{FF2B5EF4-FFF2-40B4-BE49-F238E27FC236}">
                    <a16:creationId xmlns:a16="http://schemas.microsoft.com/office/drawing/2014/main" id="{ECED31F7-F314-4461-ADA6-B246B09B6BBC}"/>
                  </a:ext>
                </a:extLst>
              </p:cNvPr>
              <p:cNvGrpSpPr/>
              <p:nvPr/>
            </p:nvGrpSpPr>
            <p:grpSpPr>
              <a:xfrm>
                <a:off x="2183403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3518" name="矩形 13517">
                  <a:extLst>
                    <a:ext uri="{FF2B5EF4-FFF2-40B4-BE49-F238E27FC236}">
                      <a16:creationId xmlns:a16="http://schemas.microsoft.com/office/drawing/2014/main" id="{C3A7169D-B4ED-6AE9-88B2-28094940EA7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519" name="矩形 13518">
                  <a:extLst>
                    <a:ext uri="{FF2B5EF4-FFF2-40B4-BE49-F238E27FC236}">
                      <a16:creationId xmlns:a16="http://schemas.microsoft.com/office/drawing/2014/main" id="{63351B29-61C0-E468-8225-07ABC628858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520" name="矩形 13519">
                  <a:extLst>
                    <a:ext uri="{FF2B5EF4-FFF2-40B4-BE49-F238E27FC236}">
                      <a16:creationId xmlns:a16="http://schemas.microsoft.com/office/drawing/2014/main" id="{64E8AB8F-5898-879A-D334-095A5DE36DC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521" name="矩形 13520">
                  <a:extLst>
                    <a:ext uri="{FF2B5EF4-FFF2-40B4-BE49-F238E27FC236}">
                      <a16:creationId xmlns:a16="http://schemas.microsoft.com/office/drawing/2014/main" id="{0634C75A-FAA5-E672-3CF2-DECECAEBC331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508" name="群組 13507">
                <a:extLst>
                  <a:ext uri="{FF2B5EF4-FFF2-40B4-BE49-F238E27FC236}">
                    <a16:creationId xmlns:a16="http://schemas.microsoft.com/office/drawing/2014/main" id="{59CE6747-8E1D-C1D3-BA14-238A3B5501B4}"/>
                  </a:ext>
                </a:extLst>
              </p:cNvPr>
              <p:cNvGrpSpPr/>
              <p:nvPr/>
            </p:nvGrpSpPr>
            <p:grpSpPr>
              <a:xfrm>
                <a:off x="2363311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3514" name="矩形 13513">
                  <a:extLst>
                    <a:ext uri="{FF2B5EF4-FFF2-40B4-BE49-F238E27FC236}">
                      <a16:creationId xmlns:a16="http://schemas.microsoft.com/office/drawing/2014/main" id="{F9D67D5E-21B1-1B67-3BB8-2E1FBA4A136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515" name="矩形 13514">
                  <a:extLst>
                    <a:ext uri="{FF2B5EF4-FFF2-40B4-BE49-F238E27FC236}">
                      <a16:creationId xmlns:a16="http://schemas.microsoft.com/office/drawing/2014/main" id="{1A3E74FE-AD2E-2427-D322-C23231B4E3D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516" name="矩形 13515">
                  <a:extLst>
                    <a:ext uri="{FF2B5EF4-FFF2-40B4-BE49-F238E27FC236}">
                      <a16:creationId xmlns:a16="http://schemas.microsoft.com/office/drawing/2014/main" id="{1AEAC75B-F235-33F1-6F71-97809711226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517" name="矩形 13516">
                  <a:extLst>
                    <a:ext uri="{FF2B5EF4-FFF2-40B4-BE49-F238E27FC236}">
                      <a16:creationId xmlns:a16="http://schemas.microsoft.com/office/drawing/2014/main" id="{50A7EFF5-F3DD-1952-B51B-D9B6C0A49264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509" name="群組 13508">
                <a:extLst>
                  <a:ext uri="{FF2B5EF4-FFF2-40B4-BE49-F238E27FC236}">
                    <a16:creationId xmlns:a16="http://schemas.microsoft.com/office/drawing/2014/main" id="{E420FB24-48E8-2839-A5AB-93F8C8AF96E0}"/>
                  </a:ext>
                </a:extLst>
              </p:cNvPr>
              <p:cNvGrpSpPr/>
              <p:nvPr/>
            </p:nvGrpSpPr>
            <p:grpSpPr>
              <a:xfrm>
                <a:off x="1822434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3510" name="矩形 13509">
                  <a:extLst>
                    <a:ext uri="{FF2B5EF4-FFF2-40B4-BE49-F238E27FC236}">
                      <a16:creationId xmlns:a16="http://schemas.microsoft.com/office/drawing/2014/main" id="{24C61B70-49F7-F6A0-B46C-74215AA8C7B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511" name="矩形 13510">
                  <a:extLst>
                    <a:ext uri="{FF2B5EF4-FFF2-40B4-BE49-F238E27FC236}">
                      <a16:creationId xmlns:a16="http://schemas.microsoft.com/office/drawing/2014/main" id="{477FCE82-7FC4-980B-96B7-46DDF7B25A2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512" name="矩形 13511">
                  <a:extLst>
                    <a:ext uri="{FF2B5EF4-FFF2-40B4-BE49-F238E27FC236}">
                      <a16:creationId xmlns:a16="http://schemas.microsoft.com/office/drawing/2014/main" id="{45E5755C-51DA-6010-BDFA-577D074A6BE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513" name="矩形 13512">
                  <a:extLst>
                    <a:ext uri="{FF2B5EF4-FFF2-40B4-BE49-F238E27FC236}">
                      <a16:creationId xmlns:a16="http://schemas.microsoft.com/office/drawing/2014/main" id="{162397D9-8D63-CB23-F7A8-963B1E9EB95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13273" name="群組 13272">
              <a:extLst>
                <a:ext uri="{FF2B5EF4-FFF2-40B4-BE49-F238E27FC236}">
                  <a16:creationId xmlns:a16="http://schemas.microsoft.com/office/drawing/2014/main" id="{E9DA999F-B25D-B476-B5FA-4817165F3837}"/>
                </a:ext>
              </a:extLst>
            </p:cNvPr>
            <p:cNvGrpSpPr/>
            <p:nvPr/>
          </p:nvGrpSpPr>
          <p:grpSpPr>
            <a:xfrm>
              <a:off x="1822434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13502" name="矩形 13501">
                <a:extLst>
                  <a:ext uri="{FF2B5EF4-FFF2-40B4-BE49-F238E27FC236}">
                    <a16:creationId xmlns:a16="http://schemas.microsoft.com/office/drawing/2014/main" id="{EBA70B01-7D8F-8652-289A-65CE758F97D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03" name="矩形 13502">
                <a:extLst>
                  <a:ext uri="{FF2B5EF4-FFF2-40B4-BE49-F238E27FC236}">
                    <a16:creationId xmlns:a16="http://schemas.microsoft.com/office/drawing/2014/main" id="{E23BE070-3E05-DA82-B798-1D0DDDCB8CEC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04" name="矩形 13503">
                <a:extLst>
                  <a:ext uri="{FF2B5EF4-FFF2-40B4-BE49-F238E27FC236}">
                    <a16:creationId xmlns:a16="http://schemas.microsoft.com/office/drawing/2014/main" id="{62794EC4-B458-D285-93F2-6F87ADEB3DA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05" name="矩形 13504">
                <a:extLst>
                  <a:ext uri="{FF2B5EF4-FFF2-40B4-BE49-F238E27FC236}">
                    <a16:creationId xmlns:a16="http://schemas.microsoft.com/office/drawing/2014/main" id="{475117BC-21A2-85F6-C7F7-CFE3C86E43A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74" name="群組 13273">
              <a:extLst>
                <a:ext uri="{FF2B5EF4-FFF2-40B4-BE49-F238E27FC236}">
                  <a16:creationId xmlns:a16="http://schemas.microsoft.com/office/drawing/2014/main" id="{F79F5EEA-0354-B650-EEE3-9637847361CE}"/>
                </a:ext>
              </a:extLst>
            </p:cNvPr>
            <p:cNvGrpSpPr/>
            <p:nvPr/>
          </p:nvGrpSpPr>
          <p:grpSpPr>
            <a:xfrm>
              <a:off x="1822434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3498" name="矩形 13497">
                <a:extLst>
                  <a:ext uri="{FF2B5EF4-FFF2-40B4-BE49-F238E27FC236}">
                    <a16:creationId xmlns:a16="http://schemas.microsoft.com/office/drawing/2014/main" id="{D4C052C5-8A20-C6AE-8160-C606C834177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99" name="矩形 13498">
                <a:extLst>
                  <a:ext uri="{FF2B5EF4-FFF2-40B4-BE49-F238E27FC236}">
                    <a16:creationId xmlns:a16="http://schemas.microsoft.com/office/drawing/2014/main" id="{3893D27B-1D47-1018-FE01-AE7C2A29E04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00" name="矩形 13499">
                <a:extLst>
                  <a:ext uri="{FF2B5EF4-FFF2-40B4-BE49-F238E27FC236}">
                    <a16:creationId xmlns:a16="http://schemas.microsoft.com/office/drawing/2014/main" id="{CA7B1F04-C886-B574-E296-8C8F7A53DC4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01" name="矩形 13500">
                <a:extLst>
                  <a:ext uri="{FF2B5EF4-FFF2-40B4-BE49-F238E27FC236}">
                    <a16:creationId xmlns:a16="http://schemas.microsoft.com/office/drawing/2014/main" id="{056F4BF9-9547-5BCA-BD50-0A3729E3D51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75" name="群組 13274">
              <a:extLst>
                <a:ext uri="{FF2B5EF4-FFF2-40B4-BE49-F238E27FC236}">
                  <a16:creationId xmlns:a16="http://schemas.microsoft.com/office/drawing/2014/main" id="{E0E5BB6C-2614-090C-E0F6-A25EE98E9B47}"/>
                </a:ext>
              </a:extLst>
            </p:cNvPr>
            <p:cNvGrpSpPr/>
            <p:nvPr/>
          </p:nvGrpSpPr>
          <p:grpSpPr>
            <a:xfrm>
              <a:off x="1822434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3494" name="矩形 13493">
                <a:extLst>
                  <a:ext uri="{FF2B5EF4-FFF2-40B4-BE49-F238E27FC236}">
                    <a16:creationId xmlns:a16="http://schemas.microsoft.com/office/drawing/2014/main" id="{291A824A-B469-973C-AC1D-58AB25A88B62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95" name="矩形 13494">
                <a:extLst>
                  <a:ext uri="{FF2B5EF4-FFF2-40B4-BE49-F238E27FC236}">
                    <a16:creationId xmlns:a16="http://schemas.microsoft.com/office/drawing/2014/main" id="{65A7BA3C-C809-6596-BD0C-799D1A1CD12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96" name="矩形 13495">
                <a:extLst>
                  <a:ext uri="{FF2B5EF4-FFF2-40B4-BE49-F238E27FC236}">
                    <a16:creationId xmlns:a16="http://schemas.microsoft.com/office/drawing/2014/main" id="{9770314C-DC50-8F5E-002A-BB15A1B22E2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97" name="矩形 13496">
                <a:extLst>
                  <a:ext uri="{FF2B5EF4-FFF2-40B4-BE49-F238E27FC236}">
                    <a16:creationId xmlns:a16="http://schemas.microsoft.com/office/drawing/2014/main" id="{71445346-9D1E-83B8-F7A1-4B899E1F845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76" name="群組 13275">
              <a:extLst>
                <a:ext uri="{FF2B5EF4-FFF2-40B4-BE49-F238E27FC236}">
                  <a16:creationId xmlns:a16="http://schemas.microsoft.com/office/drawing/2014/main" id="{600CAEFE-3CC5-DC79-F544-C605E36A4BCE}"/>
                </a:ext>
              </a:extLst>
            </p:cNvPr>
            <p:cNvGrpSpPr/>
            <p:nvPr/>
          </p:nvGrpSpPr>
          <p:grpSpPr>
            <a:xfrm>
              <a:off x="1822434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3490" name="矩形 13489">
                <a:extLst>
                  <a:ext uri="{FF2B5EF4-FFF2-40B4-BE49-F238E27FC236}">
                    <a16:creationId xmlns:a16="http://schemas.microsoft.com/office/drawing/2014/main" id="{F677D246-FA54-A803-E0CE-D5B698BEEC4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91" name="矩形 13490">
                <a:extLst>
                  <a:ext uri="{FF2B5EF4-FFF2-40B4-BE49-F238E27FC236}">
                    <a16:creationId xmlns:a16="http://schemas.microsoft.com/office/drawing/2014/main" id="{5F769A3A-D733-5075-C02C-50F53ECEFA8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92" name="矩形 13491">
                <a:extLst>
                  <a:ext uri="{FF2B5EF4-FFF2-40B4-BE49-F238E27FC236}">
                    <a16:creationId xmlns:a16="http://schemas.microsoft.com/office/drawing/2014/main" id="{AFB8CB1C-AD0B-F88E-071B-6E7A79A6CD7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93" name="矩形 13492">
                <a:extLst>
                  <a:ext uri="{FF2B5EF4-FFF2-40B4-BE49-F238E27FC236}">
                    <a16:creationId xmlns:a16="http://schemas.microsoft.com/office/drawing/2014/main" id="{21612533-E4CA-8975-01A6-77468DFE612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77" name="群組 13276">
              <a:extLst>
                <a:ext uri="{FF2B5EF4-FFF2-40B4-BE49-F238E27FC236}">
                  <a16:creationId xmlns:a16="http://schemas.microsoft.com/office/drawing/2014/main" id="{18B74909-5BD0-6885-C8AE-1C1BEAC50975}"/>
                </a:ext>
              </a:extLst>
            </p:cNvPr>
            <p:cNvGrpSpPr/>
            <p:nvPr/>
          </p:nvGrpSpPr>
          <p:grpSpPr>
            <a:xfrm>
              <a:off x="1822434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3486" name="矩形 13485">
                <a:extLst>
                  <a:ext uri="{FF2B5EF4-FFF2-40B4-BE49-F238E27FC236}">
                    <a16:creationId xmlns:a16="http://schemas.microsoft.com/office/drawing/2014/main" id="{9315E98A-84EC-F2B4-6BE5-EC57323EB6A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87" name="矩形 13486">
                <a:extLst>
                  <a:ext uri="{FF2B5EF4-FFF2-40B4-BE49-F238E27FC236}">
                    <a16:creationId xmlns:a16="http://schemas.microsoft.com/office/drawing/2014/main" id="{0B946743-68CC-F54D-EAB2-A93FABF96B13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88" name="矩形 13487">
                <a:extLst>
                  <a:ext uri="{FF2B5EF4-FFF2-40B4-BE49-F238E27FC236}">
                    <a16:creationId xmlns:a16="http://schemas.microsoft.com/office/drawing/2014/main" id="{C55AB46A-0F1A-2CBA-EB02-2C60BB8E106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89" name="矩形 13488">
                <a:extLst>
                  <a:ext uri="{FF2B5EF4-FFF2-40B4-BE49-F238E27FC236}">
                    <a16:creationId xmlns:a16="http://schemas.microsoft.com/office/drawing/2014/main" id="{FF0A56C8-E153-3232-3DD5-945341DA69E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78" name="群組 13277">
              <a:extLst>
                <a:ext uri="{FF2B5EF4-FFF2-40B4-BE49-F238E27FC236}">
                  <a16:creationId xmlns:a16="http://schemas.microsoft.com/office/drawing/2014/main" id="{B33D9172-580F-D1D0-86F1-93B5FC03AD6B}"/>
                </a:ext>
              </a:extLst>
            </p:cNvPr>
            <p:cNvGrpSpPr/>
            <p:nvPr/>
          </p:nvGrpSpPr>
          <p:grpSpPr>
            <a:xfrm>
              <a:off x="1822434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3482" name="矩形 13481">
                <a:extLst>
                  <a:ext uri="{FF2B5EF4-FFF2-40B4-BE49-F238E27FC236}">
                    <a16:creationId xmlns:a16="http://schemas.microsoft.com/office/drawing/2014/main" id="{50388373-4F29-2944-C4F8-A9CDD7D67E9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83" name="矩形 13482">
                <a:extLst>
                  <a:ext uri="{FF2B5EF4-FFF2-40B4-BE49-F238E27FC236}">
                    <a16:creationId xmlns:a16="http://schemas.microsoft.com/office/drawing/2014/main" id="{C4F899FF-0CE6-4FFF-2377-5C453EFD248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84" name="矩形 13483">
                <a:extLst>
                  <a:ext uri="{FF2B5EF4-FFF2-40B4-BE49-F238E27FC236}">
                    <a16:creationId xmlns:a16="http://schemas.microsoft.com/office/drawing/2014/main" id="{08AD3A76-744B-708F-7BE3-F7DD30E272EC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85" name="矩形 13484">
                <a:extLst>
                  <a:ext uri="{FF2B5EF4-FFF2-40B4-BE49-F238E27FC236}">
                    <a16:creationId xmlns:a16="http://schemas.microsoft.com/office/drawing/2014/main" id="{BCA1E307-0265-3E12-6722-5B8EF4A668D8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79" name="群組 13278">
              <a:extLst>
                <a:ext uri="{FF2B5EF4-FFF2-40B4-BE49-F238E27FC236}">
                  <a16:creationId xmlns:a16="http://schemas.microsoft.com/office/drawing/2014/main" id="{97243734-6A9D-C636-FF40-ECE188CDF015}"/>
                </a:ext>
              </a:extLst>
            </p:cNvPr>
            <p:cNvGrpSpPr/>
            <p:nvPr/>
          </p:nvGrpSpPr>
          <p:grpSpPr>
            <a:xfrm>
              <a:off x="1822434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3478" name="矩形 13477">
                <a:extLst>
                  <a:ext uri="{FF2B5EF4-FFF2-40B4-BE49-F238E27FC236}">
                    <a16:creationId xmlns:a16="http://schemas.microsoft.com/office/drawing/2014/main" id="{2B3C6DB9-0AE8-936A-96AA-7F3F6E2CEB8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79" name="矩形 13478">
                <a:extLst>
                  <a:ext uri="{FF2B5EF4-FFF2-40B4-BE49-F238E27FC236}">
                    <a16:creationId xmlns:a16="http://schemas.microsoft.com/office/drawing/2014/main" id="{47A55D18-7EAA-F39A-A6C8-DE06CA27E64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80" name="矩形 13479">
                <a:extLst>
                  <a:ext uri="{FF2B5EF4-FFF2-40B4-BE49-F238E27FC236}">
                    <a16:creationId xmlns:a16="http://schemas.microsoft.com/office/drawing/2014/main" id="{85EC5BB0-6B18-8E92-103C-53444B4AD17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81" name="矩形 13480">
                <a:extLst>
                  <a:ext uri="{FF2B5EF4-FFF2-40B4-BE49-F238E27FC236}">
                    <a16:creationId xmlns:a16="http://schemas.microsoft.com/office/drawing/2014/main" id="{F1942F19-D3A9-D1CD-56B4-D04D9761439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80" name="群組 13279">
              <a:extLst>
                <a:ext uri="{FF2B5EF4-FFF2-40B4-BE49-F238E27FC236}">
                  <a16:creationId xmlns:a16="http://schemas.microsoft.com/office/drawing/2014/main" id="{E01AAB93-872B-E709-210C-9B483213BD39}"/>
                </a:ext>
              </a:extLst>
            </p:cNvPr>
            <p:cNvGrpSpPr/>
            <p:nvPr/>
          </p:nvGrpSpPr>
          <p:grpSpPr>
            <a:xfrm>
              <a:off x="2003495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3474" name="矩形 13473">
                <a:extLst>
                  <a:ext uri="{FF2B5EF4-FFF2-40B4-BE49-F238E27FC236}">
                    <a16:creationId xmlns:a16="http://schemas.microsoft.com/office/drawing/2014/main" id="{F44CBFF2-2752-69F4-9C9D-493CFB00392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75" name="矩形 13474">
                <a:extLst>
                  <a:ext uri="{FF2B5EF4-FFF2-40B4-BE49-F238E27FC236}">
                    <a16:creationId xmlns:a16="http://schemas.microsoft.com/office/drawing/2014/main" id="{221B5395-C765-3A1A-215D-DE277D97E9C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76" name="矩形 13475">
                <a:extLst>
                  <a:ext uri="{FF2B5EF4-FFF2-40B4-BE49-F238E27FC236}">
                    <a16:creationId xmlns:a16="http://schemas.microsoft.com/office/drawing/2014/main" id="{0CDAD2A2-55D0-7C2A-95FE-B29098E5209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77" name="矩形 13476">
                <a:extLst>
                  <a:ext uri="{FF2B5EF4-FFF2-40B4-BE49-F238E27FC236}">
                    <a16:creationId xmlns:a16="http://schemas.microsoft.com/office/drawing/2014/main" id="{1DB5A535-DD40-C347-D945-460C41557478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81" name="群組 13280">
              <a:extLst>
                <a:ext uri="{FF2B5EF4-FFF2-40B4-BE49-F238E27FC236}">
                  <a16:creationId xmlns:a16="http://schemas.microsoft.com/office/drawing/2014/main" id="{C052FC3A-E63C-9BD7-3D0D-6266C7E7C6C0}"/>
                </a:ext>
              </a:extLst>
            </p:cNvPr>
            <p:cNvGrpSpPr/>
            <p:nvPr/>
          </p:nvGrpSpPr>
          <p:grpSpPr>
            <a:xfrm>
              <a:off x="2003495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3470" name="矩形 13469">
                <a:extLst>
                  <a:ext uri="{FF2B5EF4-FFF2-40B4-BE49-F238E27FC236}">
                    <a16:creationId xmlns:a16="http://schemas.microsoft.com/office/drawing/2014/main" id="{3A9D09A9-0F24-BC30-092B-00234B22425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71" name="矩形 13470">
                <a:extLst>
                  <a:ext uri="{FF2B5EF4-FFF2-40B4-BE49-F238E27FC236}">
                    <a16:creationId xmlns:a16="http://schemas.microsoft.com/office/drawing/2014/main" id="{A449C8CE-3531-181C-8D10-35656242E9E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72" name="矩形 13471">
                <a:extLst>
                  <a:ext uri="{FF2B5EF4-FFF2-40B4-BE49-F238E27FC236}">
                    <a16:creationId xmlns:a16="http://schemas.microsoft.com/office/drawing/2014/main" id="{008B1DCF-0306-0E88-E30F-8AF6B8DCC0D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73" name="矩形 13472">
                <a:extLst>
                  <a:ext uri="{FF2B5EF4-FFF2-40B4-BE49-F238E27FC236}">
                    <a16:creationId xmlns:a16="http://schemas.microsoft.com/office/drawing/2014/main" id="{39259109-542A-9556-572A-0F46BCBCB420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82" name="群組 13281">
              <a:extLst>
                <a:ext uri="{FF2B5EF4-FFF2-40B4-BE49-F238E27FC236}">
                  <a16:creationId xmlns:a16="http://schemas.microsoft.com/office/drawing/2014/main" id="{3A4CAC65-413B-439B-972E-0EB2BC8A2929}"/>
                </a:ext>
              </a:extLst>
            </p:cNvPr>
            <p:cNvGrpSpPr/>
            <p:nvPr/>
          </p:nvGrpSpPr>
          <p:grpSpPr>
            <a:xfrm>
              <a:off x="2183403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3466" name="矩形 13465">
                <a:extLst>
                  <a:ext uri="{FF2B5EF4-FFF2-40B4-BE49-F238E27FC236}">
                    <a16:creationId xmlns:a16="http://schemas.microsoft.com/office/drawing/2014/main" id="{F4D53C28-543D-AA48-AC47-E880A89013F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67" name="矩形 13466">
                <a:extLst>
                  <a:ext uri="{FF2B5EF4-FFF2-40B4-BE49-F238E27FC236}">
                    <a16:creationId xmlns:a16="http://schemas.microsoft.com/office/drawing/2014/main" id="{9C18B045-6595-3A61-B534-73CBBA97929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68" name="矩形 13467">
                <a:extLst>
                  <a:ext uri="{FF2B5EF4-FFF2-40B4-BE49-F238E27FC236}">
                    <a16:creationId xmlns:a16="http://schemas.microsoft.com/office/drawing/2014/main" id="{B45039EB-537E-B6DA-DD5C-43328291A51C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69" name="矩形 13468">
                <a:extLst>
                  <a:ext uri="{FF2B5EF4-FFF2-40B4-BE49-F238E27FC236}">
                    <a16:creationId xmlns:a16="http://schemas.microsoft.com/office/drawing/2014/main" id="{92CC5C74-0551-7FBC-DCC9-3DD679443C1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83" name="群組 13282">
              <a:extLst>
                <a:ext uri="{FF2B5EF4-FFF2-40B4-BE49-F238E27FC236}">
                  <a16:creationId xmlns:a16="http://schemas.microsoft.com/office/drawing/2014/main" id="{0F224658-5A1F-9093-119E-3C55B67BB092}"/>
                </a:ext>
              </a:extLst>
            </p:cNvPr>
            <p:cNvGrpSpPr/>
            <p:nvPr/>
          </p:nvGrpSpPr>
          <p:grpSpPr>
            <a:xfrm>
              <a:off x="2183403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3462" name="矩形 13461">
                <a:extLst>
                  <a:ext uri="{FF2B5EF4-FFF2-40B4-BE49-F238E27FC236}">
                    <a16:creationId xmlns:a16="http://schemas.microsoft.com/office/drawing/2014/main" id="{E452720A-9CDF-985E-68B4-5BC8D1ECDEB8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63" name="矩形 13462">
                <a:extLst>
                  <a:ext uri="{FF2B5EF4-FFF2-40B4-BE49-F238E27FC236}">
                    <a16:creationId xmlns:a16="http://schemas.microsoft.com/office/drawing/2014/main" id="{88C276FF-D183-E9E5-F7CC-125A92222E7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64" name="矩形 13463">
                <a:extLst>
                  <a:ext uri="{FF2B5EF4-FFF2-40B4-BE49-F238E27FC236}">
                    <a16:creationId xmlns:a16="http://schemas.microsoft.com/office/drawing/2014/main" id="{74A53540-3019-9D18-9D2D-3858829295C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65" name="矩形 13464">
                <a:extLst>
                  <a:ext uri="{FF2B5EF4-FFF2-40B4-BE49-F238E27FC236}">
                    <a16:creationId xmlns:a16="http://schemas.microsoft.com/office/drawing/2014/main" id="{27874DF4-3BCB-3000-52DB-368B3EE514C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84" name="群組 13283">
              <a:extLst>
                <a:ext uri="{FF2B5EF4-FFF2-40B4-BE49-F238E27FC236}">
                  <a16:creationId xmlns:a16="http://schemas.microsoft.com/office/drawing/2014/main" id="{1E61D79E-C5A4-C321-65F2-B0CD620B451F}"/>
                </a:ext>
              </a:extLst>
            </p:cNvPr>
            <p:cNvGrpSpPr/>
            <p:nvPr/>
          </p:nvGrpSpPr>
          <p:grpSpPr>
            <a:xfrm>
              <a:off x="2363311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3458" name="矩形 13457">
                <a:extLst>
                  <a:ext uri="{FF2B5EF4-FFF2-40B4-BE49-F238E27FC236}">
                    <a16:creationId xmlns:a16="http://schemas.microsoft.com/office/drawing/2014/main" id="{2555F9B9-D6A7-3A07-AE90-95F44AAF2D7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59" name="矩形 13458">
                <a:extLst>
                  <a:ext uri="{FF2B5EF4-FFF2-40B4-BE49-F238E27FC236}">
                    <a16:creationId xmlns:a16="http://schemas.microsoft.com/office/drawing/2014/main" id="{BE538886-B8A6-6917-0E54-6E43F72D978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60" name="矩形 13459">
                <a:extLst>
                  <a:ext uri="{FF2B5EF4-FFF2-40B4-BE49-F238E27FC236}">
                    <a16:creationId xmlns:a16="http://schemas.microsoft.com/office/drawing/2014/main" id="{3DD4087D-FD41-6C11-A32F-7B0FD9F3FBC9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61" name="矩形 13460">
                <a:extLst>
                  <a:ext uri="{FF2B5EF4-FFF2-40B4-BE49-F238E27FC236}">
                    <a16:creationId xmlns:a16="http://schemas.microsoft.com/office/drawing/2014/main" id="{0CF378F1-8B41-875D-2D65-FDD0EC19DCC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85" name="群組 13284">
              <a:extLst>
                <a:ext uri="{FF2B5EF4-FFF2-40B4-BE49-F238E27FC236}">
                  <a16:creationId xmlns:a16="http://schemas.microsoft.com/office/drawing/2014/main" id="{EA1686AB-50BC-07B7-58F0-D3AFE10E2539}"/>
                </a:ext>
              </a:extLst>
            </p:cNvPr>
            <p:cNvGrpSpPr/>
            <p:nvPr/>
          </p:nvGrpSpPr>
          <p:grpSpPr>
            <a:xfrm>
              <a:off x="2363311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3454" name="矩形 13453">
                <a:extLst>
                  <a:ext uri="{FF2B5EF4-FFF2-40B4-BE49-F238E27FC236}">
                    <a16:creationId xmlns:a16="http://schemas.microsoft.com/office/drawing/2014/main" id="{02562E19-3EA6-4807-C07C-18C63CAFB413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55" name="矩形 13454">
                <a:extLst>
                  <a:ext uri="{FF2B5EF4-FFF2-40B4-BE49-F238E27FC236}">
                    <a16:creationId xmlns:a16="http://schemas.microsoft.com/office/drawing/2014/main" id="{894A20BA-827C-013E-B511-03F77A3C5C22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56" name="矩形 13455">
                <a:extLst>
                  <a:ext uri="{FF2B5EF4-FFF2-40B4-BE49-F238E27FC236}">
                    <a16:creationId xmlns:a16="http://schemas.microsoft.com/office/drawing/2014/main" id="{296F56B9-73FF-35AE-9B12-9615CBDB7DB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57" name="矩形 13456">
                <a:extLst>
                  <a:ext uri="{FF2B5EF4-FFF2-40B4-BE49-F238E27FC236}">
                    <a16:creationId xmlns:a16="http://schemas.microsoft.com/office/drawing/2014/main" id="{1F850519-7AC3-D1AB-A778-27696AB64C4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3286" name="矩形 13285">
              <a:extLst>
                <a:ext uri="{FF2B5EF4-FFF2-40B4-BE49-F238E27FC236}">
                  <a16:creationId xmlns:a16="http://schemas.microsoft.com/office/drawing/2014/main" id="{EFC30A1F-BADA-0CB4-CA14-57A4723B62EA}"/>
                </a:ext>
              </a:extLst>
            </p:cNvPr>
            <p:cNvSpPr/>
            <p:nvPr/>
          </p:nvSpPr>
          <p:spPr>
            <a:xfrm>
              <a:off x="1834463" y="2126292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287" name="矩形 13286">
              <a:extLst>
                <a:ext uri="{FF2B5EF4-FFF2-40B4-BE49-F238E27FC236}">
                  <a16:creationId xmlns:a16="http://schemas.microsoft.com/office/drawing/2014/main" id="{591E7F3E-823D-97A9-2BD8-9841AB920B4F}"/>
                </a:ext>
              </a:extLst>
            </p:cNvPr>
            <p:cNvSpPr/>
            <p:nvPr/>
          </p:nvSpPr>
          <p:spPr>
            <a:xfrm>
              <a:off x="2264290" y="2126292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3288" name="直線單箭頭接點 13287">
              <a:extLst>
                <a:ext uri="{FF2B5EF4-FFF2-40B4-BE49-F238E27FC236}">
                  <a16:creationId xmlns:a16="http://schemas.microsoft.com/office/drawing/2014/main" id="{7B851583-CC40-E1FB-AF04-7DA79A28B275}"/>
                </a:ext>
              </a:extLst>
            </p:cNvPr>
            <p:cNvCxnSpPr>
              <a:cxnSpLocks/>
              <a:stCxn id="13286" idx="3"/>
              <a:endCxn id="13287" idx="1"/>
            </p:cNvCxnSpPr>
            <p:nvPr/>
          </p:nvCxnSpPr>
          <p:spPr>
            <a:xfrm>
              <a:off x="2104953" y="2375746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89" name="直線單箭頭接點 13288">
              <a:extLst>
                <a:ext uri="{FF2B5EF4-FFF2-40B4-BE49-F238E27FC236}">
                  <a16:creationId xmlns:a16="http://schemas.microsoft.com/office/drawing/2014/main" id="{20596FB5-806E-6746-4AAE-FFA172AD4470}"/>
                </a:ext>
              </a:extLst>
            </p:cNvPr>
            <p:cNvCxnSpPr>
              <a:cxnSpLocks/>
              <a:stCxn id="13287" idx="3"/>
            </p:cNvCxnSpPr>
            <p:nvPr/>
          </p:nvCxnSpPr>
          <p:spPr>
            <a:xfrm>
              <a:off x="2534780" y="2375746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290" name="群組 13289">
              <a:extLst>
                <a:ext uri="{FF2B5EF4-FFF2-40B4-BE49-F238E27FC236}">
                  <a16:creationId xmlns:a16="http://schemas.microsoft.com/office/drawing/2014/main" id="{C495B8CA-615B-DA1F-5A77-58D11B90EC3E}"/>
                </a:ext>
              </a:extLst>
            </p:cNvPr>
            <p:cNvGrpSpPr/>
            <p:nvPr/>
          </p:nvGrpSpPr>
          <p:grpSpPr>
            <a:xfrm>
              <a:off x="2871746" y="2744026"/>
              <a:ext cx="181165" cy="181165"/>
              <a:chOff x="2316942" y="3142211"/>
              <a:chExt cx="332508" cy="332508"/>
            </a:xfrm>
            <a:solidFill>
              <a:srgbClr val="00AFEE"/>
            </a:solidFill>
          </p:grpSpPr>
          <p:sp>
            <p:nvSpPr>
              <p:cNvPr id="13450" name="矩形 13449">
                <a:extLst>
                  <a:ext uri="{FF2B5EF4-FFF2-40B4-BE49-F238E27FC236}">
                    <a16:creationId xmlns:a16="http://schemas.microsoft.com/office/drawing/2014/main" id="{5880CCDF-C3A7-BF9E-4D91-011775D7A54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51" name="矩形 13450">
                <a:extLst>
                  <a:ext uri="{FF2B5EF4-FFF2-40B4-BE49-F238E27FC236}">
                    <a16:creationId xmlns:a16="http://schemas.microsoft.com/office/drawing/2014/main" id="{3C0E064B-E021-E3CE-92CE-82FA0D75A31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52" name="矩形 13451">
                <a:extLst>
                  <a:ext uri="{FF2B5EF4-FFF2-40B4-BE49-F238E27FC236}">
                    <a16:creationId xmlns:a16="http://schemas.microsoft.com/office/drawing/2014/main" id="{8805BCF6-1324-6667-D012-FEA8A08CBCA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53" name="矩形 13452">
                <a:extLst>
                  <a:ext uri="{FF2B5EF4-FFF2-40B4-BE49-F238E27FC236}">
                    <a16:creationId xmlns:a16="http://schemas.microsoft.com/office/drawing/2014/main" id="{69F5A8F2-537A-3E67-F637-7410E226BD0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91" name="群組 13290">
              <a:extLst>
                <a:ext uri="{FF2B5EF4-FFF2-40B4-BE49-F238E27FC236}">
                  <a16:creationId xmlns:a16="http://schemas.microsoft.com/office/drawing/2014/main" id="{D6487E4F-82BB-0EEA-006D-96CD8084F1DB}"/>
                </a:ext>
              </a:extLst>
            </p:cNvPr>
            <p:cNvGrpSpPr/>
            <p:nvPr/>
          </p:nvGrpSpPr>
          <p:grpSpPr>
            <a:xfrm>
              <a:off x="2871746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446" name="矩形 13445">
                <a:extLst>
                  <a:ext uri="{FF2B5EF4-FFF2-40B4-BE49-F238E27FC236}">
                    <a16:creationId xmlns:a16="http://schemas.microsoft.com/office/drawing/2014/main" id="{74E59895-A084-1E30-18C9-F6B7C1D7C5E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47" name="矩形 13446">
                <a:extLst>
                  <a:ext uri="{FF2B5EF4-FFF2-40B4-BE49-F238E27FC236}">
                    <a16:creationId xmlns:a16="http://schemas.microsoft.com/office/drawing/2014/main" id="{B6384838-BA1F-A401-5FE9-C5ECDCC127B3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48" name="矩形 13447">
                <a:extLst>
                  <a:ext uri="{FF2B5EF4-FFF2-40B4-BE49-F238E27FC236}">
                    <a16:creationId xmlns:a16="http://schemas.microsoft.com/office/drawing/2014/main" id="{CA183D9F-A1ED-5223-682F-D5C890CBE06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49" name="矩形 13448">
                <a:extLst>
                  <a:ext uri="{FF2B5EF4-FFF2-40B4-BE49-F238E27FC236}">
                    <a16:creationId xmlns:a16="http://schemas.microsoft.com/office/drawing/2014/main" id="{88472C93-AD43-4877-ADD2-2E057C8CAD3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92" name="群組 13291">
              <a:extLst>
                <a:ext uri="{FF2B5EF4-FFF2-40B4-BE49-F238E27FC236}">
                  <a16:creationId xmlns:a16="http://schemas.microsoft.com/office/drawing/2014/main" id="{28F65059-9608-71D4-2635-313C14F0A523}"/>
                </a:ext>
              </a:extLst>
            </p:cNvPr>
            <p:cNvGrpSpPr/>
            <p:nvPr/>
          </p:nvGrpSpPr>
          <p:grpSpPr>
            <a:xfrm>
              <a:off x="2871746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442" name="矩形 13441">
                <a:extLst>
                  <a:ext uri="{FF2B5EF4-FFF2-40B4-BE49-F238E27FC236}">
                    <a16:creationId xmlns:a16="http://schemas.microsoft.com/office/drawing/2014/main" id="{E5AD0F18-B536-AAA6-2B8C-A7B0C2940F7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43" name="矩形 13442">
                <a:extLst>
                  <a:ext uri="{FF2B5EF4-FFF2-40B4-BE49-F238E27FC236}">
                    <a16:creationId xmlns:a16="http://schemas.microsoft.com/office/drawing/2014/main" id="{87A9707B-E9AF-83C2-7A1B-3F8867E5B96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44" name="矩形 13443">
                <a:extLst>
                  <a:ext uri="{FF2B5EF4-FFF2-40B4-BE49-F238E27FC236}">
                    <a16:creationId xmlns:a16="http://schemas.microsoft.com/office/drawing/2014/main" id="{392EC47F-BB01-958F-1214-E0620FAE046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45" name="矩形 13444">
                <a:extLst>
                  <a:ext uri="{FF2B5EF4-FFF2-40B4-BE49-F238E27FC236}">
                    <a16:creationId xmlns:a16="http://schemas.microsoft.com/office/drawing/2014/main" id="{23409A73-3717-A6EC-75B3-AF296939037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93" name="群組 13292">
              <a:extLst>
                <a:ext uri="{FF2B5EF4-FFF2-40B4-BE49-F238E27FC236}">
                  <a16:creationId xmlns:a16="http://schemas.microsoft.com/office/drawing/2014/main" id="{ED2E6BCE-B121-DBD9-4547-7DAECFD24DA9}"/>
                </a:ext>
              </a:extLst>
            </p:cNvPr>
            <p:cNvGrpSpPr/>
            <p:nvPr/>
          </p:nvGrpSpPr>
          <p:grpSpPr>
            <a:xfrm>
              <a:off x="2871746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438" name="矩形 13437">
                <a:extLst>
                  <a:ext uri="{FF2B5EF4-FFF2-40B4-BE49-F238E27FC236}">
                    <a16:creationId xmlns:a16="http://schemas.microsoft.com/office/drawing/2014/main" id="{3C435F33-1EEA-8A9C-BB30-F9A2D4045D6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39" name="矩形 13438">
                <a:extLst>
                  <a:ext uri="{FF2B5EF4-FFF2-40B4-BE49-F238E27FC236}">
                    <a16:creationId xmlns:a16="http://schemas.microsoft.com/office/drawing/2014/main" id="{1CB2FF3F-257B-B527-FD4D-78CCF8637AC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40" name="矩形 13439">
                <a:extLst>
                  <a:ext uri="{FF2B5EF4-FFF2-40B4-BE49-F238E27FC236}">
                    <a16:creationId xmlns:a16="http://schemas.microsoft.com/office/drawing/2014/main" id="{9C29FDEB-E12E-5BBE-6C8B-89AD78D91246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41" name="矩形 13440">
                <a:extLst>
                  <a:ext uri="{FF2B5EF4-FFF2-40B4-BE49-F238E27FC236}">
                    <a16:creationId xmlns:a16="http://schemas.microsoft.com/office/drawing/2014/main" id="{C4F19CFD-8CE0-2D8B-9798-3C29273C73C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94" name="群組 13293">
              <a:extLst>
                <a:ext uri="{FF2B5EF4-FFF2-40B4-BE49-F238E27FC236}">
                  <a16:creationId xmlns:a16="http://schemas.microsoft.com/office/drawing/2014/main" id="{C0E21533-7E21-D844-4C04-86CF3EC4B640}"/>
                </a:ext>
              </a:extLst>
            </p:cNvPr>
            <p:cNvGrpSpPr/>
            <p:nvPr/>
          </p:nvGrpSpPr>
          <p:grpSpPr>
            <a:xfrm>
              <a:off x="2871746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434" name="矩形 13433">
                <a:extLst>
                  <a:ext uri="{FF2B5EF4-FFF2-40B4-BE49-F238E27FC236}">
                    <a16:creationId xmlns:a16="http://schemas.microsoft.com/office/drawing/2014/main" id="{00FBA5C1-2126-363F-8399-F12E7E741799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35" name="矩形 13434">
                <a:extLst>
                  <a:ext uri="{FF2B5EF4-FFF2-40B4-BE49-F238E27FC236}">
                    <a16:creationId xmlns:a16="http://schemas.microsoft.com/office/drawing/2014/main" id="{F46AF7D1-FDF6-FFCF-CC99-4E418C502E3D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36" name="矩形 13435">
                <a:extLst>
                  <a:ext uri="{FF2B5EF4-FFF2-40B4-BE49-F238E27FC236}">
                    <a16:creationId xmlns:a16="http://schemas.microsoft.com/office/drawing/2014/main" id="{F73A0132-5FEF-9A5A-6FCF-A6FC5584BAB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37" name="矩形 13436">
                <a:extLst>
                  <a:ext uri="{FF2B5EF4-FFF2-40B4-BE49-F238E27FC236}">
                    <a16:creationId xmlns:a16="http://schemas.microsoft.com/office/drawing/2014/main" id="{D048EC79-F71F-4A35-33F4-32B3C2A4DDA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95" name="群組 13294">
              <a:extLst>
                <a:ext uri="{FF2B5EF4-FFF2-40B4-BE49-F238E27FC236}">
                  <a16:creationId xmlns:a16="http://schemas.microsoft.com/office/drawing/2014/main" id="{AB1CEE8A-F2BD-8138-D0E0-BEDC4C0E6378}"/>
                </a:ext>
              </a:extLst>
            </p:cNvPr>
            <p:cNvGrpSpPr/>
            <p:nvPr/>
          </p:nvGrpSpPr>
          <p:grpSpPr>
            <a:xfrm>
              <a:off x="2871746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430" name="矩形 13429">
                <a:extLst>
                  <a:ext uri="{FF2B5EF4-FFF2-40B4-BE49-F238E27FC236}">
                    <a16:creationId xmlns:a16="http://schemas.microsoft.com/office/drawing/2014/main" id="{F5312CF9-AA92-84F1-7E80-7819F744BA5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31" name="矩形 13430">
                <a:extLst>
                  <a:ext uri="{FF2B5EF4-FFF2-40B4-BE49-F238E27FC236}">
                    <a16:creationId xmlns:a16="http://schemas.microsoft.com/office/drawing/2014/main" id="{72D4832C-8E1E-7D22-B3CF-77087D049F83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32" name="矩形 13431">
                <a:extLst>
                  <a:ext uri="{FF2B5EF4-FFF2-40B4-BE49-F238E27FC236}">
                    <a16:creationId xmlns:a16="http://schemas.microsoft.com/office/drawing/2014/main" id="{A5E8B7BB-9F58-7277-6F5C-68F47AC25256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33" name="矩形 13432">
                <a:extLst>
                  <a:ext uri="{FF2B5EF4-FFF2-40B4-BE49-F238E27FC236}">
                    <a16:creationId xmlns:a16="http://schemas.microsoft.com/office/drawing/2014/main" id="{A7DC19CD-2792-6EDB-D58A-6FAF75F966C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96" name="群組 13295">
              <a:extLst>
                <a:ext uri="{FF2B5EF4-FFF2-40B4-BE49-F238E27FC236}">
                  <a16:creationId xmlns:a16="http://schemas.microsoft.com/office/drawing/2014/main" id="{AADBC9E9-0DCE-1A43-38E4-50CF1B80B94D}"/>
                </a:ext>
              </a:extLst>
            </p:cNvPr>
            <p:cNvGrpSpPr/>
            <p:nvPr/>
          </p:nvGrpSpPr>
          <p:grpSpPr>
            <a:xfrm>
              <a:off x="3051654" y="2744026"/>
              <a:ext cx="181165" cy="181165"/>
              <a:chOff x="2316942" y="3142211"/>
              <a:chExt cx="332508" cy="332508"/>
            </a:xfrm>
            <a:solidFill>
              <a:srgbClr val="00AFEE"/>
            </a:solidFill>
          </p:grpSpPr>
          <p:sp>
            <p:nvSpPr>
              <p:cNvPr id="13426" name="矩形 13425">
                <a:extLst>
                  <a:ext uri="{FF2B5EF4-FFF2-40B4-BE49-F238E27FC236}">
                    <a16:creationId xmlns:a16="http://schemas.microsoft.com/office/drawing/2014/main" id="{63FD6C35-F8C6-568B-0B23-E5B5B8818B3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27" name="矩形 13426">
                <a:extLst>
                  <a:ext uri="{FF2B5EF4-FFF2-40B4-BE49-F238E27FC236}">
                    <a16:creationId xmlns:a16="http://schemas.microsoft.com/office/drawing/2014/main" id="{CCC625CE-E0B6-41D2-21BC-E21684D581F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28" name="矩形 13427">
                <a:extLst>
                  <a:ext uri="{FF2B5EF4-FFF2-40B4-BE49-F238E27FC236}">
                    <a16:creationId xmlns:a16="http://schemas.microsoft.com/office/drawing/2014/main" id="{DB390D12-0B46-C546-78A0-AD44D31FDF2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29" name="矩形 13428">
                <a:extLst>
                  <a:ext uri="{FF2B5EF4-FFF2-40B4-BE49-F238E27FC236}">
                    <a16:creationId xmlns:a16="http://schemas.microsoft.com/office/drawing/2014/main" id="{2F6B67EF-1F85-A38C-97BA-6FE0D16CB97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97" name="群組 13296">
              <a:extLst>
                <a:ext uri="{FF2B5EF4-FFF2-40B4-BE49-F238E27FC236}">
                  <a16:creationId xmlns:a16="http://schemas.microsoft.com/office/drawing/2014/main" id="{5BE8B1D2-FA68-661B-985F-F72E6A44068F}"/>
                </a:ext>
              </a:extLst>
            </p:cNvPr>
            <p:cNvGrpSpPr/>
            <p:nvPr/>
          </p:nvGrpSpPr>
          <p:grpSpPr>
            <a:xfrm>
              <a:off x="3051654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422" name="矩形 13421">
                <a:extLst>
                  <a:ext uri="{FF2B5EF4-FFF2-40B4-BE49-F238E27FC236}">
                    <a16:creationId xmlns:a16="http://schemas.microsoft.com/office/drawing/2014/main" id="{51F2018D-1999-9460-988C-B6943ABAC6D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23" name="矩形 13422">
                <a:extLst>
                  <a:ext uri="{FF2B5EF4-FFF2-40B4-BE49-F238E27FC236}">
                    <a16:creationId xmlns:a16="http://schemas.microsoft.com/office/drawing/2014/main" id="{7923F512-0BD0-C267-D1C9-C01EBF35459E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24" name="矩形 13423">
                <a:extLst>
                  <a:ext uri="{FF2B5EF4-FFF2-40B4-BE49-F238E27FC236}">
                    <a16:creationId xmlns:a16="http://schemas.microsoft.com/office/drawing/2014/main" id="{7BA58AFF-960F-386A-53C9-4B56A3572DD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25" name="矩形 13424">
                <a:extLst>
                  <a:ext uri="{FF2B5EF4-FFF2-40B4-BE49-F238E27FC236}">
                    <a16:creationId xmlns:a16="http://schemas.microsoft.com/office/drawing/2014/main" id="{8A5D82F1-E173-CCE9-C3C9-C02F1B3B791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98" name="群組 13297">
              <a:extLst>
                <a:ext uri="{FF2B5EF4-FFF2-40B4-BE49-F238E27FC236}">
                  <a16:creationId xmlns:a16="http://schemas.microsoft.com/office/drawing/2014/main" id="{8ABAB09A-B11F-DA8C-58CE-D68E5A3D18CE}"/>
                </a:ext>
              </a:extLst>
            </p:cNvPr>
            <p:cNvGrpSpPr/>
            <p:nvPr/>
          </p:nvGrpSpPr>
          <p:grpSpPr>
            <a:xfrm>
              <a:off x="3051654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418" name="矩形 13417">
                <a:extLst>
                  <a:ext uri="{FF2B5EF4-FFF2-40B4-BE49-F238E27FC236}">
                    <a16:creationId xmlns:a16="http://schemas.microsoft.com/office/drawing/2014/main" id="{AD2F6F81-2C17-6A81-0459-696870F43C9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19" name="矩形 13418">
                <a:extLst>
                  <a:ext uri="{FF2B5EF4-FFF2-40B4-BE49-F238E27FC236}">
                    <a16:creationId xmlns:a16="http://schemas.microsoft.com/office/drawing/2014/main" id="{558C6BE5-4679-D25C-6EA7-3F3BB7BE7DC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20" name="矩形 13419">
                <a:extLst>
                  <a:ext uri="{FF2B5EF4-FFF2-40B4-BE49-F238E27FC236}">
                    <a16:creationId xmlns:a16="http://schemas.microsoft.com/office/drawing/2014/main" id="{E62BD049-CC7C-0BDF-C221-EB73AF20F066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21" name="矩形 13420">
                <a:extLst>
                  <a:ext uri="{FF2B5EF4-FFF2-40B4-BE49-F238E27FC236}">
                    <a16:creationId xmlns:a16="http://schemas.microsoft.com/office/drawing/2014/main" id="{6CE3EB79-AEB3-78AB-1CF9-03A0E5A64CD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299" name="群組 13298">
              <a:extLst>
                <a:ext uri="{FF2B5EF4-FFF2-40B4-BE49-F238E27FC236}">
                  <a16:creationId xmlns:a16="http://schemas.microsoft.com/office/drawing/2014/main" id="{C610B0BA-CA91-CA13-C487-F7666CD4D913}"/>
                </a:ext>
              </a:extLst>
            </p:cNvPr>
            <p:cNvGrpSpPr/>
            <p:nvPr/>
          </p:nvGrpSpPr>
          <p:grpSpPr>
            <a:xfrm>
              <a:off x="3051654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414" name="矩形 13413">
                <a:extLst>
                  <a:ext uri="{FF2B5EF4-FFF2-40B4-BE49-F238E27FC236}">
                    <a16:creationId xmlns:a16="http://schemas.microsoft.com/office/drawing/2014/main" id="{56D3ADB4-32C1-37A2-0A75-D18957B5090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15" name="矩形 13414">
                <a:extLst>
                  <a:ext uri="{FF2B5EF4-FFF2-40B4-BE49-F238E27FC236}">
                    <a16:creationId xmlns:a16="http://schemas.microsoft.com/office/drawing/2014/main" id="{624BF705-5CF0-4E06-9672-FD09B4AA2BA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16" name="矩形 13415">
                <a:extLst>
                  <a:ext uri="{FF2B5EF4-FFF2-40B4-BE49-F238E27FC236}">
                    <a16:creationId xmlns:a16="http://schemas.microsoft.com/office/drawing/2014/main" id="{40DEDFB4-8FB6-67A6-5385-CABBEF955CA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17" name="矩形 13416">
                <a:extLst>
                  <a:ext uri="{FF2B5EF4-FFF2-40B4-BE49-F238E27FC236}">
                    <a16:creationId xmlns:a16="http://schemas.microsoft.com/office/drawing/2014/main" id="{0D8DEC98-2DC8-EF76-CFFC-F58EAF45C84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00" name="群組 13299">
              <a:extLst>
                <a:ext uri="{FF2B5EF4-FFF2-40B4-BE49-F238E27FC236}">
                  <a16:creationId xmlns:a16="http://schemas.microsoft.com/office/drawing/2014/main" id="{819E7A04-3906-A344-973C-0F0E00E71D0B}"/>
                </a:ext>
              </a:extLst>
            </p:cNvPr>
            <p:cNvGrpSpPr/>
            <p:nvPr/>
          </p:nvGrpSpPr>
          <p:grpSpPr>
            <a:xfrm>
              <a:off x="3051654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410" name="矩形 13409">
                <a:extLst>
                  <a:ext uri="{FF2B5EF4-FFF2-40B4-BE49-F238E27FC236}">
                    <a16:creationId xmlns:a16="http://schemas.microsoft.com/office/drawing/2014/main" id="{A393E970-2326-DF76-14AC-1524E5AB5D7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11" name="矩形 13410">
                <a:extLst>
                  <a:ext uri="{FF2B5EF4-FFF2-40B4-BE49-F238E27FC236}">
                    <a16:creationId xmlns:a16="http://schemas.microsoft.com/office/drawing/2014/main" id="{29965A83-6F69-9B80-7088-5E71C61DF49D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12" name="矩形 13411">
                <a:extLst>
                  <a:ext uri="{FF2B5EF4-FFF2-40B4-BE49-F238E27FC236}">
                    <a16:creationId xmlns:a16="http://schemas.microsoft.com/office/drawing/2014/main" id="{DD7105F3-E58F-5DCA-8DF0-0497DA72A2A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13" name="矩形 13412">
                <a:extLst>
                  <a:ext uri="{FF2B5EF4-FFF2-40B4-BE49-F238E27FC236}">
                    <a16:creationId xmlns:a16="http://schemas.microsoft.com/office/drawing/2014/main" id="{E93554BC-9C77-AD4F-E74D-EC3F9F5040D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01" name="群組 13300">
              <a:extLst>
                <a:ext uri="{FF2B5EF4-FFF2-40B4-BE49-F238E27FC236}">
                  <a16:creationId xmlns:a16="http://schemas.microsoft.com/office/drawing/2014/main" id="{2CF9562D-2AE9-5BB7-63BF-ECDC34E1AEDD}"/>
                </a:ext>
              </a:extLst>
            </p:cNvPr>
            <p:cNvGrpSpPr/>
            <p:nvPr/>
          </p:nvGrpSpPr>
          <p:grpSpPr>
            <a:xfrm>
              <a:off x="3051654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406" name="矩形 13405">
                <a:extLst>
                  <a:ext uri="{FF2B5EF4-FFF2-40B4-BE49-F238E27FC236}">
                    <a16:creationId xmlns:a16="http://schemas.microsoft.com/office/drawing/2014/main" id="{06AD6865-3F9E-80EC-B929-CAB0BC6AB7F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07" name="矩形 13406">
                <a:extLst>
                  <a:ext uri="{FF2B5EF4-FFF2-40B4-BE49-F238E27FC236}">
                    <a16:creationId xmlns:a16="http://schemas.microsoft.com/office/drawing/2014/main" id="{A296DEEA-3BBA-3100-000A-EE4D7160F93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08" name="矩形 13407">
                <a:extLst>
                  <a:ext uri="{FF2B5EF4-FFF2-40B4-BE49-F238E27FC236}">
                    <a16:creationId xmlns:a16="http://schemas.microsoft.com/office/drawing/2014/main" id="{E9867230-B042-DDE8-E483-BA1685BEF36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09" name="矩形 13408">
                <a:extLst>
                  <a:ext uri="{FF2B5EF4-FFF2-40B4-BE49-F238E27FC236}">
                    <a16:creationId xmlns:a16="http://schemas.microsoft.com/office/drawing/2014/main" id="{8A3F1398-CED1-BC6D-91F5-6FE43354148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02" name="群組 13301">
              <a:extLst>
                <a:ext uri="{FF2B5EF4-FFF2-40B4-BE49-F238E27FC236}">
                  <a16:creationId xmlns:a16="http://schemas.microsoft.com/office/drawing/2014/main" id="{576B2C26-0125-EB2A-8AB3-B72F28C25781}"/>
                </a:ext>
              </a:extLst>
            </p:cNvPr>
            <p:cNvGrpSpPr/>
            <p:nvPr/>
          </p:nvGrpSpPr>
          <p:grpSpPr>
            <a:xfrm>
              <a:off x="3231562" y="2744026"/>
              <a:ext cx="181165" cy="181165"/>
              <a:chOff x="2316942" y="3142211"/>
              <a:chExt cx="332508" cy="332508"/>
            </a:xfrm>
            <a:solidFill>
              <a:srgbClr val="00AFEE"/>
            </a:solidFill>
          </p:grpSpPr>
          <p:sp>
            <p:nvSpPr>
              <p:cNvPr id="13402" name="矩形 13401">
                <a:extLst>
                  <a:ext uri="{FF2B5EF4-FFF2-40B4-BE49-F238E27FC236}">
                    <a16:creationId xmlns:a16="http://schemas.microsoft.com/office/drawing/2014/main" id="{5D564337-B296-0D8D-BE69-F68221EA15F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03" name="矩形 13402">
                <a:extLst>
                  <a:ext uri="{FF2B5EF4-FFF2-40B4-BE49-F238E27FC236}">
                    <a16:creationId xmlns:a16="http://schemas.microsoft.com/office/drawing/2014/main" id="{A03EA293-4207-1294-1E91-B3F8101459E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04" name="矩形 13403">
                <a:extLst>
                  <a:ext uri="{FF2B5EF4-FFF2-40B4-BE49-F238E27FC236}">
                    <a16:creationId xmlns:a16="http://schemas.microsoft.com/office/drawing/2014/main" id="{A8516ADA-DA6A-CD3F-5B49-C59DCA5CFB7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05" name="矩形 13404">
                <a:extLst>
                  <a:ext uri="{FF2B5EF4-FFF2-40B4-BE49-F238E27FC236}">
                    <a16:creationId xmlns:a16="http://schemas.microsoft.com/office/drawing/2014/main" id="{1FD44729-8108-0665-CE32-5A3B33CF6DB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03" name="群組 13302">
              <a:extLst>
                <a:ext uri="{FF2B5EF4-FFF2-40B4-BE49-F238E27FC236}">
                  <a16:creationId xmlns:a16="http://schemas.microsoft.com/office/drawing/2014/main" id="{C6BCB6B2-5B88-1D42-C785-7234E49395F9}"/>
                </a:ext>
              </a:extLst>
            </p:cNvPr>
            <p:cNvGrpSpPr/>
            <p:nvPr/>
          </p:nvGrpSpPr>
          <p:grpSpPr>
            <a:xfrm>
              <a:off x="3231562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398" name="矩形 13397">
                <a:extLst>
                  <a:ext uri="{FF2B5EF4-FFF2-40B4-BE49-F238E27FC236}">
                    <a16:creationId xmlns:a16="http://schemas.microsoft.com/office/drawing/2014/main" id="{9F06F4C2-3D2C-DAD8-597D-902866711843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99" name="矩形 13398">
                <a:extLst>
                  <a:ext uri="{FF2B5EF4-FFF2-40B4-BE49-F238E27FC236}">
                    <a16:creationId xmlns:a16="http://schemas.microsoft.com/office/drawing/2014/main" id="{5919AD73-CC7D-9F00-E3C1-793E4E00714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00" name="矩形 13399">
                <a:extLst>
                  <a:ext uri="{FF2B5EF4-FFF2-40B4-BE49-F238E27FC236}">
                    <a16:creationId xmlns:a16="http://schemas.microsoft.com/office/drawing/2014/main" id="{4C8D6B19-2ADF-C678-DAD5-0CDA867DB8A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01" name="矩形 13400">
                <a:extLst>
                  <a:ext uri="{FF2B5EF4-FFF2-40B4-BE49-F238E27FC236}">
                    <a16:creationId xmlns:a16="http://schemas.microsoft.com/office/drawing/2014/main" id="{2BE96B38-E76A-F95A-DAED-BE82C3B023C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04" name="群組 13303">
              <a:extLst>
                <a:ext uri="{FF2B5EF4-FFF2-40B4-BE49-F238E27FC236}">
                  <a16:creationId xmlns:a16="http://schemas.microsoft.com/office/drawing/2014/main" id="{9522ADF7-7D53-A9B2-2518-8A2D2D280F2F}"/>
                </a:ext>
              </a:extLst>
            </p:cNvPr>
            <p:cNvGrpSpPr/>
            <p:nvPr/>
          </p:nvGrpSpPr>
          <p:grpSpPr>
            <a:xfrm>
              <a:off x="3231562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394" name="矩形 13393">
                <a:extLst>
                  <a:ext uri="{FF2B5EF4-FFF2-40B4-BE49-F238E27FC236}">
                    <a16:creationId xmlns:a16="http://schemas.microsoft.com/office/drawing/2014/main" id="{79DABAF7-DF3E-DDDD-59AB-971A6E3F50B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95" name="矩形 13394">
                <a:extLst>
                  <a:ext uri="{FF2B5EF4-FFF2-40B4-BE49-F238E27FC236}">
                    <a16:creationId xmlns:a16="http://schemas.microsoft.com/office/drawing/2014/main" id="{21E21B9F-3F25-3E5A-4E56-1807B07F586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96" name="矩形 13395">
                <a:extLst>
                  <a:ext uri="{FF2B5EF4-FFF2-40B4-BE49-F238E27FC236}">
                    <a16:creationId xmlns:a16="http://schemas.microsoft.com/office/drawing/2014/main" id="{A76C6E3C-373D-977C-F1FB-D5069CE9F00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97" name="矩形 13396">
                <a:extLst>
                  <a:ext uri="{FF2B5EF4-FFF2-40B4-BE49-F238E27FC236}">
                    <a16:creationId xmlns:a16="http://schemas.microsoft.com/office/drawing/2014/main" id="{847E14D9-6BBF-8733-F950-0E6425E2E0F7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05" name="群組 13304">
              <a:extLst>
                <a:ext uri="{FF2B5EF4-FFF2-40B4-BE49-F238E27FC236}">
                  <a16:creationId xmlns:a16="http://schemas.microsoft.com/office/drawing/2014/main" id="{51F59E75-CD0F-BC26-4358-FB868A5E9F67}"/>
                </a:ext>
              </a:extLst>
            </p:cNvPr>
            <p:cNvGrpSpPr/>
            <p:nvPr/>
          </p:nvGrpSpPr>
          <p:grpSpPr>
            <a:xfrm>
              <a:off x="3231562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390" name="矩形 13389">
                <a:extLst>
                  <a:ext uri="{FF2B5EF4-FFF2-40B4-BE49-F238E27FC236}">
                    <a16:creationId xmlns:a16="http://schemas.microsoft.com/office/drawing/2014/main" id="{24998546-47E4-C073-6E09-7AB8CB5783A8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91" name="矩形 13390">
                <a:extLst>
                  <a:ext uri="{FF2B5EF4-FFF2-40B4-BE49-F238E27FC236}">
                    <a16:creationId xmlns:a16="http://schemas.microsoft.com/office/drawing/2014/main" id="{526B8F6B-2AFF-182F-996A-C794D41C28A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92" name="矩形 13391">
                <a:extLst>
                  <a:ext uri="{FF2B5EF4-FFF2-40B4-BE49-F238E27FC236}">
                    <a16:creationId xmlns:a16="http://schemas.microsoft.com/office/drawing/2014/main" id="{F00BDC33-7E08-715F-7180-9EDE63D73CD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93" name="矩形 13392">
                <a:extLst>
                  <a:ext uri="{FF2B5EF4-FFF2-40B4-BE49-F238E27FC236}">
                    <a16:creationId xmlns:a16="http://schemas.microsoft.com/office/drawing/2014/main" id="{818097A9-8E66-D1C3-2482-AC6E028DAA9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06" name="群組 13305">
              <a:extLst>
                <a:ext uri="{FF2B5EF4-FFF2-40B4-BE49-F238E27FC236}">
                  <a16:creationId xmlns:a16="http://schemas.microsoft.com/office/drawing/2014/main" id="{6E6F99D8-2A1E-4E7C-BB7A-004156EEB944}"/>
                </a:ext>
              </a:extLst>
            </p:cNvPr>
            <p:cNvGrpSpPr/>
            <p:nvPr/>
          </p:nvGrpSpPr>
          <p:grpSpPr>
            <a:xfrm>
              <a:off x="3231562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386" name="矩形 13385">
                <a:extLst>
                  <a:ext uri="{FF2B5EF4-FFF2-40B4-BE49-F238E27FC236}">
                    <a16:creationId xmlns:a16="http://schemas.microsoft.com/office/drawing/2014/main" id="{BD2008B9-752D-BCFC-D628-4EC42CECBB5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87" name="矩形 13386">
                <a:extLst>
                  <a:ext uri="{FF2B5EF4-FFF2-40B4-BE49-F238E27FC236}">
                    <a16:creationId xmlns:a16="http://schemas.microsoft.com/office/drawing/2014/main" id="{B4A10AD1-7700-FF75-01A2-D7D0FCC9024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88" name="矩形 13387">
                <a:extLst>
                  <a:ext uri="{FF2B5EF4-FFF2-40B4-BE49-F238E27FC236}">
                    <a16:creationId xmlns:a16="http://schemas.microsoft.com/office/drawing/2014/main" id="{263D7705-1C8A-3419-C39F-1B0718CD5FD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89" name="矩形 13388">
                <a:extLst>
                  <a:ext uri="{FF2B5EF4-FFF2-40B4-BE49-F238E27FC236}">
                    <a16:creationId xmlns:a16="http://schemas.microsoft.com/office/drawing/2014/main" id="{C69125BD-2EF0-18E6-2D0B-F001717DC88D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07" name="群組 13306">
              <a:extLst>
                <a:ext uri="{FF2B5EF4-FFF2-40B4-BE49-F238E27FC236}">
                  <a16:creationId xmlns:a16="http://schemas.microsoft.com/office/drawing/2014/main" id="{74411343-783B-ADA2-6750-6D60FBD98E15}"/>
                </a:ext>
              </a:extLst>
            </p:cNvPr>
            <p:cNvGrpSpPr/>
            <p:nvPr/>
          </p:nvGrpSpPr>
          <p:grpSpPr>
            <a:xfrm>
              <a:off x="3231562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382" name="矩形 13381">
                <a:extLst>
                  <a:ext uri="{FF2B5EF4-FFF2-40B4-BE49-F238E27FC236}">
                    <a16:creationId xmlns:a16="http://schemas.microsoft.com/office/drawing/2014/main" id="{41269B61-4F2C-F2B3-2740-835FF671E3E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83" name="矩形 13382">
                <a:extLst>
                  <a:ext uri="{FF2B5EF4-FFF2-40B4-BE49-F238E27FC236}">
                    <a16:creationId xmlns:a16="http://schemas.microsoft.com/office/drawing/2014/main" id="{07C80B53-256F-FEDB-9C49-8376760F57FC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84" name="矩形 13383">
                <a:extLst>
                  <a:ext uri="{FF2B5EF4-FFF2-40B4-BE49-F238E27FC236}">
                    <a16:creationId xmlns:a16="http://schemas.microsoft.com/office/drawing/2014/main" id="{5F6A720B-D67E-50AE-D9E1-23517FA0685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85" name="矩形 13384">
                <a:extLst>
                  <a:ext uri="{FF2B5EF4-FFF2-40B4-BE49-F238E27FC236}">
                    <a16:creationId xmlns:a16="http://schemas.microsoft.com/office/drawing/2014/main" id="{D33A4183-58AB-D6DD-FB90-041CA0A322E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08" name="群組 13307">
              <a:extLst>
                <a:ext uri="{FF2B5EF4-FFF2-40B4-BE49-F238E27FC236}">
                  <a16:creationId xmlns:a16="http://schemas.microsoft.com/office/drawing/2014/main" id="{CE2B39F9-C479-04B4-B0C5-71202225AF16}"/>
                </a:ext>
              </a:extLst>
            </p:cNvPr>
            <p:cNvGrpSpPr/>
            <p:nvPr/>
          </p:nvGrpSpPr>
          <p:grpSpPr>
            <a:xfrm>
              <a:off x="2690685" y="2744026"/>
              <a:ext cx="181165" cy="181165"/>
              <a:chOff x="2316942" y="3142211"/>
              <a:chExt cx="332508" cy="332508"/>
            </a:xfrm>
            <a:solidFill>
              <a:srgbClr val="00AFEE"/>
            </a:solidFill>
          </p:grpSpPr>
          <p:sp>
            <p:nvSpPr>
              <p:cNvPr id="13378" name="矩形 13377">
                <a:extLst>
                  <a:ext uri="{FF2B5EF4-FFF2-40B4-BE49-F238E27FC236}">
                    <a16:creationId xmlns:a16="http://schemas.microsoft.com/office/drawing/2014/main" id="{F6390D27-7D7E-6447-EC47-19F3AFC8901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79" name="矩形 13378">
                <a:extLst>
                  <a:ext uri="{FF2B5EF4-FFF2-40B4-BE49-F238E27FC236}">
                    <a16:creationId xmlns:a16="http://schemas.microsoft.com/office/drawing/2014/main" id="{50A874BF-A087-3CEE-5D4A-796EF3C0DE9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80" name="矩形 13379">
                <a:extLst>
                  <a:ext uri="{FF2B5EF4-FFF2-40B4-BE49-F238E27FC236}">
                    <a16:creationId xmlns:a16="http://schemas.microsoft.com/office/drawing/2014/main" id="{076E26B1-3751-8D33-C393-4CD180DB0B19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81" name="矩形 13380">
                <a:extLst>
                  <a:ext uri="{FF2B5EF4-FFF2-40B4-BE49-F238E27FC236}">
                    <a16:creationId xmlns:a16="http://schemas.microsoft.com/office/drawing/2014/main" id="{242E8853-563E-9775-39CD-CC506149D03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09" name="群組 13308">
              <a:extLst>
                <a:ext uri="{FF2B5EF4-FFF2-40B4-BE49-F238E27FC236}">
                  <a16:creationId xmlns:a16="http://schemas.microsoft.com/office/drawing/2014/main" id="{2124EB16-EDDC-53B8-A585-93DA66D26FE0}"/>
                </a:ext>
              </a:extLst>
            </p:cNvPr>
            <p:cNvGrpSpPr/>
            <p:nvPr/>
          </p:nvGrpSpPr>
          <p:grpSpPr>
            <a:xfrm>
              <a:off x="2690685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374" name="矩形 13373">
                <a:extLst>
                  <a:ext uri="{FF2B5EF4-FFF2-40B4-BE49-F238E27FC236}">
                    <a16:creationId xmlns:a16="http://schemas.microsoft.com/office/drawing/2014/main" id="{E1CE6C81-E0AA-7CC8-6D5F-F2D478DDACB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75" name="矩形 13374">
                <a:extLst>
                  <a:ext uri="{FF2B5EF4-FFF2-40B4-BE49-F238E27FC236}">
                    <a16:creationId xmlns:a16="http://schemas.microsoft.com/office/drawing/2014/main" id="{9997BB28-8A0B-2D81-7E6C-C8A9F7FBF28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76" name="矩形 13375">
                <a:extLst>
                  <a:ext uri="{FF2B5EF4-FFF2-40B4-BE49-F238E27FC236}">
                    <a16:creationId xmlns:a16="http://schemas.microsoft.com/office/drawing/2014/main" id="{2F1B687F-98B2-1A20-2933-BCF7F118317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77" name="矩形 13376">
                <a:extLst>
                  <a:ext uri="{FF2B5EF4-FFF2-40B4-BE49-F238E27FC236}">
                    <a16:creationId xmlns:a16="http://schemas.microsoft.com/office/drawing/2014/main" id="{F0AD77AE-2D3D-E9A7-AF8D-05EC7B67FED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10" name="群組 13309">
              <a:extLst>
                <a:ext uri="{FF2B5EF4-FFF2-40B4-BE49-F238E27FC236}">
                  <a16:creationId xmlns:a16="http://schemas.microsoft.com/office/drawing/2014/main" id="{751FEF2E-C71A-9425-00FB-BCE54588E975}"/>
                </a:ext>
              </a:extLst>
            </p:cNvPr>
            <p:cNvGrpSpPr/>
            <p:nvPr/>
          </p:nvGrpSpPr>
          <p:grpSpPr>
            <a:xfrm>
              <a:off x="2690685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370" name="矩形 13369">
                <a:extLst>
                  <a:ext uri="{FF2B5EF4-FFF2-40B4-BE49-F238E27FC236}">
                    <a16:creationId xmlns:a16="http://schemas.microsoft.com/office/drawing/2014/main" id="{7134CE9F-43FD-D217-4D9D-4EA10BD10FC9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71" name="矩形 13370">
                <a:extLst>
                  <a:ext uri="{FF2B5EF4-FFF2-40B4-BE49-F238E27FC236}">
                    <a16:creationId xmlns:a16="http://schemas.microsoft.com/office/drawing/2014/main" id="{F84422C3-0069-CE54-D0D4-0694351ADC4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72" name="矩形 13371">
                <a:extLst>
                  <a:ext uri="{FF2B5EF4-FFF2-40B4-BE49-F238E27FC236}">
                    <a16:creationId xmlns:a16="http://schemas.microsoft.com/office/drawing/2014/main" id="{8DE3AB92-6EDF-4FC0-7663-867957F6DD7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73" name="矩形 13372">
                <a:extLst>
                  <a:ext uri="{FF2B5EF4-FFF2-40B4-BE49-F238E27FC236}">
                    <a16:creationId xmlns:a16="http://schemas.microsoft.com/office/drawing/2014/main" id="{CD421213-4E64-1FF4-D53A-9974DBE3C33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11" name="群組 13310">
              <a:extLst>
                <a:ext uri="{FF2B5EF4-FFF2-40B4-BE49-F238E27FC236}">
                  <a16:creationId xmlns:a16="http://schemas.microsoft.com/office/drawing/2014/main" id="{310E10FA-DF22-5D56-7E91-975317151CCD}"/>
                </a:ext>
              </a:extLst>
            </p:cNvPr>
            <p:cNvGrpSpPr/>
            <p:nvPr/>
          </p:nvGrpSpPr>
          <p:grpSpPr>
            <a:xfrm>
              <a:off x="2690685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366" name="矩形 13365">
                <a:extLst>
                  <a:ext uri="{FF2B5EF4-FFF2-40B4-BE49-F238E27FC236}">
                    <a16:creationId xmlns:a16="http://schemas.microsoft.com/office/drawing/2014/main" id="{37EE1B17-7D83-701E-0121-BB29DEA7A18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67" name="矩形 13366">
                <a:extLst>
                  <a:ext uri="{FF2B5EF4-FFF2-40B4-BE49-F238E27FC236}">
                    <a16:creationId xmlns:a16="http://schemas.microsoft.com/office/drawing/2014/main" id="{E28EDC9D-6EC9-4454-890F-7E68D8F2C84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68" name="矩形 13367">
                <a:extLst>
                  <a:ext uri="{FF2B5EF4-FFF2-40B4-BE49-F238E27FC236}">
                    <a16:creationId xmlns:a16="http://schemas.microsoft.com/office/drawing/2014/main" id="{EB784311-9D93-00D6-1651-4CD9457E9912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69" name="矩形 13368">
                <a:extLst>
                  <a:ext uri="{FF2B5EF4-FFF2-40B4-BE49-F238E27FC236}">
                    <a16:creationId xmlns:a16="http://schemas.microsoft.com/office/drawing/2014/main" id="{59EAA45F-407B-CEAD-A885-B7A5418342C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12" name="群組 13311">
              <a:extLst>
                <a:ext uri="{FF2B5EF4-FFF2-40B4-BE49-F238E27FC236}">
                  <a16:creationId xmlns:a16="http://schemas.microsoft.com/office/drawing/2014/main" id="{AE926536-2DC1-D1DF-761A-BADB4764B2D8}"/>
                </a:ext>
              </a:extLst>
            </p:cNvPr>
            <p:cNvGrpSpPr/>
            <p:nvPr/>
          </p:nvGrpSpPr>
          <p:grpSpPr>
            <a:xfrm>
              <a:off x="2690685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362" name="矩形 13361">
                <a:extLst>
                  <a:ext uri="{FF2B5EF4-FFF2-40B4-BE49-F238E27FC236}">
                    <a16:creationId xmlns:a16="http://schemas.microsoft.com/office/drawing/2014/main" id="{6A08CDFD-1345-AAAF-FCD8-EC5B8B7A7EC9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63" name="矩形 13362">
                <a:extLst>
                  <a:ext uri="{FF2B5EF4-FFF2-40B4-BE49-F238E27FC236}">
                    <a16:creationId xmlns:a16="http://schemas.microsoft.com/office/drawing/2014/main" id="{8805EAD6-9838-75C8-DF9A-E6F55C98CF6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64" name="矩形 13363">
                <a:extLst>
                  <a:ext uri="{FF2B5EF4-FFF2-40B4-BE49-F238E27FC236}">
                    <a16:creationId xmlns:a16="http://schemas.microsoft.com/office/drawing/2014/main" id="{7CA6618D-509B-F9A3-CEC9-FFB5CA34F00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65" name="矩形 13364">
                <a:extLst>
                  <a:ext uri="{FF2B5EF4-FFF2-40B4-BE49-F238E27FC236}">
                    <a16:creationId xmlns:a16="http://schemas.microsoft.com/office/drawing/2014/main" id="{0365D7FB-6897-9691-E77C-6B9DD49BA7B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13" name="群組 13312">
              <a:extLst>
                <a:ext uri="{FF2B5EF4-FFF2-40B4-BE49-F238E27FC236}">
                  <a16:creationId xmlns:a16="http://schemas.microsoft.com/office/drawing/2014/main" id="{BE89C0F9-3774-FEE4-1327-D8B214892F5E}"/>
                </a:ext>
              </a:extLst>
            </p:cNvPr>
            <p:cNvGrpSpPr/>
            <p:nvPr/>
          </p:nvGrpSpPr>
          <p:grpSpPr>
            <a:xfrm>
              <a:off x="2690685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358" name="矩形 13357">
                <a:extLst>
                  <a:ext uri="{FF2B5EF4-FFF2-40B4-BE49-F238E27FC236}">
                    <a16:creationId xmlns:a16="http://schemas.microsoft.com/office/drawing/2014/main" id="{F09CEDDF-2B73-2877-BE17-70C63F1245E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59" name="矩形 13358">
                <a:extLst>
                  <a:ext uri="{FF2B5EF4-FFF2-40B4-BE49-F238E27FC236}">
                    <a16:creationId xmlns:a16="http://schemas.microsoft.com/office/drawing/2014/main" id="{58D34D77-38E9-6900-682A-7B5ABEE6CF0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60" name="矩形 13359">
                <a:extLst>
                  <a:ext uri="{FF2B5EF4-FFF2-40B4-BE49-F238E27FC236}">
                    <a16:creationId xmlns:a16="http://schemas.microsoft.com/office/drawing/2014/main" id="{6AFCDEC4-FB58-FB0E-02B2-35FDA350742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61" name="矩形 13360">
                <a:extLst>
                  <a:ext uri="{FF2B5EF4-FFF2-40B4-BE49-F238E27FC236}">
                    <a16:creationId xmlns:a16="http://schemas.microsoft.com/office/drawing/2014/main" id="{3D82E5D0-D05F-CE0B-BEF7-21AD304DD34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14" name="群組 13313">
              <a:extLst>
                <a:ext uri="{FF2B5EF4-FFF2-40B4-BE49-F238E27FC236}">
                  <a16:creationId xmlns:a16="http://schemas.microsoft.com/office/drawing/2014/main" id="{5C40817E-7C12-DD63-2439-04FDBE42CBF5}"/>
                </a:ext>
              </a:extLst>
            </p:cNvPr>
            <p:cNvGrpSpPr/>
            <p:nvPr/>
          </p:nvGrpSpPr>
          <p:grpSpPr>
            <a:xfrm>
              <a:off x="2690685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354" name="矩形 13353">
                <a:extLst>
                  <a:ext uri="{FF2B5EF4-FFF2-40B4-BE49-F238E27FC236}">
                    <a16:creationId xmlns:a16="http://schemas.microsoft.com/office/drawing/2014/main" id="{438645B8-E010-5E02-D27B-9189DA89DF2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55" name="矩形 13354">
                <a:extLst>
                  <a:ext uri="{FF2B5EF4-FFF2-40B4-BE49-F238E27FC236}">
                    <a16:creationId xmlns:a16="http://schemas.microsoft.com/office/drawing/2014/main" id="{CA4B9EFE-910D-340F-9181-5381812200A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56" name="矩形 13355">
                <a:extLst>
                  <a:ext uri="{FF2B5EF4-FFF2-40B4-BE49-F238E27FC236}">
                    <a16:creationId xmlns:a16="http://schemas.microsoft.com/office/drawing/2014/main" id="{9AED10E5-A55E-CF2A-B59D-3AD706B6738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57" name="矩形 13356">
                <a:extLst>
                  <a:ext uri="{FF2B5EF4-FFF2-40B4-BE49-F238E27FC236}">
                    <a16:creationId xmlns:a16="http://schemas.microsoft.com/office/drawing/2014/main" id="{9B20D42E-B1D9-CE01-2C05-4EF29695BAA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15" name="群組 13314">
              <a:extLst>
                <a:ext uri="{FF2B5EF4-FFF2-40B4-BE49-F238E27FC236}">
                  <a16:creationId xmlns:a16="http://schemas.microsoft.com/office/drawing/2014/main" id="{3DEA7C01-66A5-3425-76FD-A6AA0AFB553F}"/>
                </a:ext>
              </a:extLst>
            </p:cNvPr>
            <p:cNvGrpSpPr/>
            <p:nvPr/>
          </p:nvGrpSpPr>
          <p:grpSpPr>
            <a:xfrm>
              <a:off x="2690685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350" name="矩形 13349">
                <a:extLst>
                  <a:ext uri="{FF2B5EF4-FFF2-40B4-BE49-F238E27FC236}">
                    <a16:creationId xmlns:a16="http://schemas.microsoft.com/office/drawing/2014/main" id="{A90B8938-42B5-0491-1BAB-E922085995F8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51" name="矩形 13350">
                <a:extLst>
                  <a:ext uri="{FF2B5EF4-FFF2-40B4-BE49-F238E27FC236}">
                    <a16:creationId xmlns:a16="http://schemas.microsoft.com/office/drawing/2014/main" id="{2E0233FE-34E5-C873-2A6E-07EED3E2BB7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52" name="矩形 13351">
                <a:extLst>
                  <a:ext uri="{FF2B5EF4-FFF2-40B4-BE49-F238E27FC236}">
                    <a16:creationId xmlns:a16="http://schemas.microsoft.com/office/drawing/2014/main" id="{A6DBC817-57C9-A369-A61F-7F00276B484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53" name="矩形 13352">
                <a:extLst>
                  <a:ext uri="{FF2B5EF4-FFF2-40B4-BE49-F238E27FC236}">
                    <a16:creationId xmlns:a16="http://schemas.microsoft.com/office/drawing/2014/main" id="{927FE407-81DC-0170-79FD-FFD91A80856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16" name="群組 13315">
              <a:extLst>
                <a:ext uri="{FF2B5EF4-FFF2-40B4-BE49-F238E27FC236}">
                  <a16:creationId xmlns:a16="http://schemas.microsoft.com/office/drawing/2014/main" id="{73717FFF-9249-3709-453C-DF8E2BFFF834}"/>
                </a:ext>
              </a:extLst>
            </p:cNvPr>
            <p:cNvGrpSpPr/>
            <p:nvPr/>
          </p:nvGrpSpPr>
          <p:grpSpPr>
            <a:xfrm>
              <a:off x="2871746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346" name="矩形 13345">
                <a:extLst>
                  <a:ext uri="{FF2B5EF4-FFF2-40B4-BE49-F238E27FC236}">
                    <a16:creationId xmlns:a16="http://schemas.microsoft.com/office/drawing/2014/main" id="{53F1E957-BA9C-B0B0-FD98-37478277B0F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47" name="矩形 13346">
                <a:extLst>
                  <a:ext uri="{FF2B5EF4-FFF2-40B4-BE49-F238E27FC236}">
                    <a16:creationId xmlns:a16="http://schemas.microsoft.com/office/drawing/2014/main" id="{C4BFF815-46AA-69BE-7162-0DBA045A859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48" name="矩形 13347">
                <a:extLst>
                  <a:ext uri="{FF2B5EF4-FFF2-40B4-BE49-F238E27FC236}">
                    <a16:creationId xmlns:a16="http://schemas.microsoft.com/office/drawing/2014/main" id="{42A3E18A-61AE-DC63-CCDE-AF2F1674CC1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49" name="矩形 13348">
                <a:extLst>
                  <a:ext uri="{FF2B5EF4-FFF2-40B4-BE49-F238E27FC236}">
                    <a16:creationId xmlns:a16="http://schemas.microsoft.com/office/drawing/2014/main" id="{1BA68C3A-A759-48E6-A5DA-00B5065B62D9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17" name="群組 13316">
              <a:extLst>
                <a:ext uri="{FF2B5EF4-FFF2-40B4-BE49-F238E27FC236}">
                  <a16:creationId xmlns:a16="http://schemas.microsoft.com/office/drawing/2014/main" id="{0A28A999-3E98-74D7-8A8F-933352D4E80F}"/>
                </a:ext>
              </a:extLst>
            </p:cNvPr>
            <p:cNvGrpSpPr/>
            <p:nvPr/>
          </p:nvGrpSpPr>
          <p:grpSpPr>
            <a:xfrm>
              <a:off x="2871746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342" name="矩形 13341">
                <a:extLst>
                  <a:ext uri="{FF2B5EF4-FFF2-40B4-BE49-F238E27FC236}">
                    <a16:creationId xmlns:a16="http://schemas.microsoft.com/office/drawing/2014/main" id="{3D888C71-5810-F362-F8DF-5F2207CAC7A2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43" name="矩形 13342">
                <a:extLst>
                  <a:ext uri="{FF2B5EF4-FFF2-40B4-BE49-F238E27FC236}">
                    <a16:creationId xmlns:a16="http://schemas.microsoft.com/office/drawing/2014/main" id="{805C2DB5-149A-E18F-89E3-E5462DB94513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44" name="矩形 13343">
                <a:extLst>
                  <a:ext uri="{FF2B5EF4-FFF2-40B4-BE49-F238E27FC236}">
                    <a16:creationId xmlns:a16="http://schemas.microsoft.com/office/drawing/2014/main" id="{70CEA518-3649-80E2-FA5F-E95F1ACE1CFD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45" name="矩形 13344">
                <a:extLst>
                  <a:ext uri="{FF2B5EF4-FFF2-40B4-BE49-F238E27FC236}">
                    <a16:creationId xmlns:a16="http://schemas.microsoft.com/office/drawing/2014/main" id="{47122C92-DF36-0441-FFBF-1B4AA4681D7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18" name="群組 13317">
              <a:extLst>
                <a:ext uri="{FF2B5EF4-FFF2-40B4-BE49-F238E27FC236}">
                  <a16:creationId xmlns:a16="http://schemas.microsoft.com/office/drawing/2014/main" id="{328F9D7F-0E98-BFA1-AC02-301FC294AEB2}"/>
                </a:ext>
              </a:extLst>
            </p:cNvPr>
            <p:cNvGrpSpPr/>
            <p:nvPr/>
          </p:nvGrpSpPr>
          <p:grpSpPr>
            <a:xfrm>
              <a:off x="3051654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338" name="矩形 13337">
                <a:extLst>
                  <a:ext uri="{FF2B5EF4-FFF2-40B4-BE49-F238E27FC236}">
                    <a16:creationId xmlns:a16="http://schemas.microsoft.com/office/drawing/2014/main" id="{2F9E74C1-BCDC-3290-E1D4-609736F13D6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39" name="矩形 13338">
                <a:extLst>
                  <a:ext uri="{FF2B5EF4-FFF2-40B4-BE49-F238E27FC236}">
                    <a16:creationId xmlns:a16="http://schemas.microsoft.com/office/drawing/2014/main" id="{CEE2C6F7-2B9C-21C0-3AE1-E6DDF81F442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40" name="矩形 13339">
                <a:extLst>
                  <a:ext uri="{FF2B5EF4-FFF2-40B4-BE49-F238E27FC236}">
                    <a16:creationId xmlns:a16="http://schemas.microsoft.com/office/drawing/2014/main" id="{5335DC4F-54A3-3F39-D43F-8AE606DC7F4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41" name="矩形 13340">
                <a:extLst>
                  <a:ext uri="{FF2B5EF4-FFF2-40B4-BE49-F238E27FC236}">
                    <a16:creationId xmlns:a16="http://schemas.microsoft.com/office/drawing/2014/main" id="{7DFC309D-C9DE-608A-33F4-15C6B04F4CB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19" name="群組 13318">
              <a:extLst>
                <a:ext uri="{FF2B5EF4-FFF2-40B4-BE49-F238E27FC236}">
                  <a16:creationId xmlns:a16="http://schemas.microsoft.com/office/drawing/2014/main" id="{C2C92037-02A6-A7BB-4ACA-B629BEDD3116}"/>
                </a:ext>
              </a:extLst>
            </p:cNvPr>
            <p:cNvGrpSpPr/>
            <p:nvPr/>
          </p:nvGrpSpPr>
          <p:grpSpPr>
            <a:xfrm>
              <a:off x="3051654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334" name="矩形 13333">
                <a:extLst>
                  <a:ext uri="{FF2B5EF4-FFF2-40B4-BE49-F238E27FC236}">
                    <a16:creationId xmlns:a16="http://schemas.microsoft.com/office/drawing/2014/main" id="{47A4BA21-3A77-0B0A-B8A4-FDF8E438FB9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35" name="矩形 13334">
                <a:extLst>
                  <a:ext uri="{FF2B5EF4-FFF2-40B4-BE49-F238E27FC236}">
                    <a16:creationId xmlns:a16="http://schemas.microsoft.com/office/drawing/2014/main" id="{EB1FD341-394A-CD5E-69DC-48B3B82A70C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36" name="矩形 13335">
                <a:extLst>
                  <a:ext uri="{FF2B5EF4-FFF2-40B4-BE49-F238E27FC236}">
                    <a16:creationId xmlns:a16="http://schemas.microsoft.com/office/drawing/2014/main" id="{D2214346-592F-BDF7-CF14-8CF93A74CD7D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37" name="矩形 13336">
                <a:extLst>
                  <a:ext uri="{FF2B5EF4-FFF2-40B4-BE49-F238E27FC236}">
                    <a16:creationId xmlns:a16="http://schemas.microsoft.com/office/drawing/2014/main" id="{81BF6409-8B5B-085B-D3C2-D6F825ADB966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20" name="群組 13319">
              <a:extLst>
                <a:ext uri="{FF2B5EF4-FFF2-40B4-BE49-F238E27FC236}">
                  <a16:creationId xmlns:a16="http://schemas.microsoft.com/office/drawing/2014/main" id="{16769F15-ABCB-50C7-52F6-580E212E9494}"/>
                </a:ext>
              </a:extLst>
            </p:cNvPr>
            <p:cNvGrpSpPr/>
            <p:nvPr/>
          </p:nvGrpSpPr>
          <p:grpSpPr>
            <a:xfrm>
              <a:off x="3231562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330" name="矩形 13329">
                <a:extLst>
                  <a:ext uri="{FF2B5EF4-FFF2-40B4-BE49-F238E27FC236}">
                    <a16:creationId xmlns:a16="http://schemas.microsoft.com/office/drawing/2014/main" id="{DC90B8B6-822B-7E2F-A560-4A261933CCF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31" name="矩形 13330">
                <a:extLst>
                  <a:ext uri="{FF2B5EF4-FFF2-40B4-BE49-F238E27FC236}">
                    <a16:creationId xmlns:a16="http://schemas.microsoft.com/office/drawing/2014/main" id="{BFADDAD3-A162-12A8-01CD-1D0A42C0803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32" name="矩形 13331">
                <a:extLst>
                  <a:ext uri="{FF2B5EF4-FFF2-40B4-BE49-F238E27FC236}">
                    <a16:creationId xmlns:a16="http://schemas.microsoft.com/office/drawing/2014/main" id="{CFFC6458-C473-5148-C3BD-5CC08346BAE9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33" name="矩形 13332">
                <a:extLst>
                  <a:ext uri="{FF2B5EF4-FFF2-40B4-BE49-F238E27FC236}">
                    <a16:creationId xmlns:a16="http://schemas.microsoft.com/office/drawing/2014/main" id="{2B7C7F44-7672-3DB8-FE7A-4BC59367936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321" name="群組 13320">
              <a:extLst>
                <a:ext uri="{FF2B5EF4-FFF2-40B4-BE49-F238E27FC236}">
                  <a16:creationId xmlns:a16="http://schemas.microsoft.com/office/drawing/2014/main" id="{E3358C10-1563-1F56-C729-2FBA68EC2CA4}"/>
                </a:ext>
              </a:extLst>
            </p:cNvPr>
            <p:cNvGrpSpPr/>
            <p:nvPr/>
          </p:nvGrpSpPr>
          <p:grpSpPr>
            <a:xfrm>
              <a:off x="3231562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326" name="矩形 13325">
                <a:extLst>
                  <a:ext uri="{FF2B5EF4-FFF2-40B4-BE49-F238E27FC236}">
                    <a16:creationId xmlns:a16="http://schemas.microsoft.com/office/drawing/2014/main" id="{6A4F1E0E-7472-599D-37FA-13263CF7C77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27" name="矩形 13326">
                <a:extLst>
                  <a:ext uri="{FF2B5EF4-FFF2-40B4-BE49-F238E27FC236}">
                    <a16:creationId xmlns:a16="http://schemas.microsoft.com/office/drawing/2014/main" id="{1B92576C-9330-D041-7674-C05A1F9BC40E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28" name="矩形 13327">
                <a:extLst>
                  <a:ext uri="{FF2B5EF4-FFF2-40B4-BE49-F238E27FC236}">
                    <a16:creationId xmlns:a16="http://schemas.microsoft.com/office/drawing/2014/main" id="{73216DEC-665E-38BC-3245-7EA4F2E27DA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29" name="矩形 13328">
                <a:extLst>
                  <a:ext uri="{FF2B5EF4-FFF2-40B4-BE49-F238E27FC236}">
                    <a16:creationId xmlns:a16="http://schemas.microsoft.com/office/drawing/2014/main" id="{95FE8150-042A-CEFE-234C-DE2786EE8E3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3322" name="矩形 13321">
              <a:extLst>
                <a:ext uri="{FF2B5EF4-FFF2-40B4-BE49-F238E27FC236}">
                  <a16:creationId xmlns:a16="http://schemas.microsoft.com/office/drawing/2014/main" id="{286DC749-0616-AF1F-F05E-621A01AAFF63}"/>
                </a:ext>
              </a:extLst>
            </p:cNvPr>
            <p:cNvSpPr/>
            <p:nvPr/>
          </p:nvSpPr>
          <p:spPr>
            <a:xfrm>
              <a:off x="2702714" y="2126292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2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323" name="矩形 13322">
              <a:extLst>
                <a:ext uri="{FF2B5EF4-FFF2-40B4-BE49-F238E27FC236}">
                  <a16:creationId xmlns:a16="http://schemas.microsoft.com/office/drawing/2014/main" id="{3E1AFBAF-7BF2-46F3-4D24-08CBEED90E6C}"/>
                </a:ext>
              </a:extLst>
            </p:cNvPr>
            <p:cNvSpPr/>
            <p:nvPr/>
          </p:nvSpPr>
          <p:spPr>
            <a:xfrm>
              <a:off x="3132541" y="2126292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3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3324" name="直線單箭頭接點 13323">
              <a:extLst>
                <a:ext uri="{FF2B5EF4-FFF2-40B4-BE49-F238E27FC236}">
                  <a16:creationId xmlns:a16="http://schemas.microsoft.com/office/drawing/2014/main" id="{5E1B09BF-522A-BA30-BC4E-640CEAFD0090}"/>
                </a:ext>
              </a:extLst>
            </p:cNvPr>
            <p:cNvCxnSpPr>
              <a:cxnSpLocks/>
              <a:stCxn id="13322" idx="3"/>
              <a:endCxn id="13323" idx="1"/>
            </p:cNvCxnSpPr>
            <p:nvPr/>
          </p:nvCxnSpPr>
          <p:spPr>
            <a:xfrm>
              <a:off x="2973204" y="2375746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25" name="直線單箭頭接點 13324">
              <a:extLst>
                <a:ext uri="{FF2B5EF4-FFF2-40B4-BE49-F238E27FC236}">
                  <a16:creationId xmlns:a16="http://schemas.microsoft.com/office/drawing/2014/main" id="{89A91A88-1D39-778B-6FCA-DA07AE81A8AD}"/>
                </a:ext>
              </a:extLst>
            </p:cNvPr>
            <p:cNvCxnSpPr>
              <a:cxnSpLocks/>
              <a:stCxn id="13323" idx="3"/>
            </p:cNvCxnSpPr>
            <p:nvPr/>
          </p:nvCxnSpPr>
          <p:spPr>
            <a:xfrm>
              <a:off x="3403031" y="2375746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86" name="群組 13585">
            <a:extLst>
              <a:ext uri="{FF2B5EF4-FFF2-40B4-BE49-F238E27FC236}">
                <a16:creationId xmlns:a16="http://schemas.microsoft.com/office/drawing/2014/main" id="{520CD5B2-007A-187B-9DBE-1E1CDB34D107}"/>
              </a:ext>
            </a:extLst>
          </p:cNvPr>
          <p:cNvGrpSpPr/>
          <p:nvPr/>
        </p:nvGrpSpPr>
        <p:grpSpPr>
          <a:xfrm>
            <a:off x="5944615" y="4493498"/>
            <a:ext cx="1749630" cy="2067215"/>
            <a:chOff x="7476947" y="2126292"/>
            <a:chExt cx="1749630" cy="2067215"/>
          </a:xfrm>
        </p:grpSpPr>
        <p:grpSp>
          <p:nvGrpSpPr>
            <p:cNvPr id="13587" name="群組 13586">
              <a:extLst>
                <a:ext uri="{FF2B5EF4-FFF2-40B4-BE49-F238E27FC236}">
                  <a16:creationId xmlns:a16="http://schemas.microsoft.com/office/drawing/2014/main" id="{4E04A16E-49D6-8A2E-3D99-1AFE12577E20}"/>
                </a:ext>
              </a:extLst>
            </p:cNvPr>
            <p:cNvGrpSpPr/>
            <p:nvPr/>
          </p:nvGrpSpPr>
          <p:grpSpPr>
            <a:xfrm>
              <a:off x="7658008" y="274402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913" name="矩形 13912">
                <a:extLst>
                  <a:ext uri="{FF2B5EF4-FFF2-40B4-BE49-F238E27FC236}">
                    <a16:creationId xmlns:a16="http://schemas.microsoft.com/office/drawing/2014/main" id="{701875D2-9082-1B72-9AD9-6DD4D52E3D6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14" name="矩形 13913">
                <a:extLst>
                  <a:ext uri="{FF2B5EF4-FFF2-40B4-BE49-F238E27FC236}">
                    <a16:creationId xmlns:a16="http://schemas.microsoft.com/office/drawing/2014/main" id="{31FF248E-A192-C57E-049C-D459F727096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15" name="矩形 13914">
                <a:extLst>
                  <a:ext uri="{FF2B5EF4-FFF2-40B4-BE49-F238E27FC236}">
                    <a16:creationId xmlns:a16="http://schemas.microsoft.com/office/drawing/2014/main" id="{4BEADE98-89B3-744E-190F-F8D6EF00B3C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16" name="矩形 13915">
                <a:extLst>
                  <a:ext uri="{FF2B5EF4-FFF2-40B4-BE49-F238E27FC236}">
                    <a16:creationId xmlns:a16="http://schemas.microsoft.com/office/drawing/2014/main" id="{74C17918-BE65-12F4-3D0B-C189D51B7D3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588" name="群組 13587">
              <a:extLst>
                <a:ext uri="{FF2B5EF4-FFF2-40B4-BE49-F238E27FC236}">
                  <a16:creationId xmlns:a16="http://schemas.microsoft.com/office/drawing/2014/main" id="{6E7765B8-2F01-31A0-1A24-7CC63FC5CDCA}"/>
                </a:ext>
              </a:extLst>
            </p:cNvPr>
            <p:cNvGrpSpPr/>
            <p:nvPr/>
          </p:nvGrpSpPr>
          <p:grpSpPr>
            <a:xfrm>
              <a:off x="7658008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909" name="矩形 13908">
                <a:extLst>
                  <a:ext uri="{FF2B5EF4-FFF2-40B4-BE49-F238E27FC236}">
                    <a16:creationId xmlns:a16="http://schemas.microsoft.com/office/drawing/2014/main" id="{0065885A-22BD-D4A2-76A9-C87CD50D69D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10" name="矩形 13909">
                <a:extLst>
                  <a:ext uri="{FF2B5EF4-FFF2-40B4-BE49-F238E27FC236}">
                    <a16:creationId xmlns:a16="http://schemas.microsoft.com/office/drawing/2014/main" id="{806C41DA-C414-9D7E-7EFC-040218BE29E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11" name="矩形 13910">
                <a:extLst>
                  <a:ext uri="{FF2B5EF4-FFF2-40B4-BE49-F238E27FC236}">
                    <a16:creationId xmlns:a16="http://schemas.microsoft.com/office/drawing/2014/main" id="{EEB40D6A-F68A-FEB2-80FE-D6CCD960039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12" name="矩形 13911">
                <a:extLst>
                  <a:ext uri="{FF2B5EF4-FFF2-40B4-BE49-F238E27FC236}">
                    <a16:creationId xmlns:a16="http://schemas.microsoft.com/office/drawing/2014/main" id="{41512EC7-98AB-FE19-4D34-56ED170FCB2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589" name="群組 13588">
              <a:extLst>
                <a:ext uri="{FF2B5EF4-FFF2-40B4-BE49-F238E27FC236}">
                  <a16:creationId xmlns:a16="http://schemas.microsoft.com/office/drawing/2014/main" id="{F359916B-9529-7AD8-C188-BF3BF75260EE}"/>
                </a:ext>
              </a:extLst>
            </p:cNvPr>
            <p:cNvGrpSpPr/>
            <p:nvPr/>
          </p:nvGrpSpPr>
          <p:grpSpPr>
            <a:xfrm>
              <a:off x="7658008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905" name="矩形 13904">
                <a:extLst>
                  <a:ext uri="{FF2B5EF4-FFF2-40B4-BE49-F238E27FC236}">
                    <a16:creationId xmlns:a16="http://schemas.microsoft.com/office/drawing/2014/main" id="{B8CBC151-06BA-CD00-B55C-2B721EDB2BF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06" name="矩形 13905">
                <a:extLst>
                  <a:ext uri="{FF2B5EF4-FFF2-40B4-BE49-F238E27FC236}">
                    <a16:creationId xmlns:a16="http://schemas.microsoft.com/office/drawing/2014/main" id="{E403076D-DDBE-665B-40A7-A6B4E313492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07" name="矩形 13906">
                <a:extLst>
                  <a:ext uri="{FF2B5EF4-FFF2-40B4-BE49-F238E27FC236}">
                    <a16:creationId xmlns:a16="http://schemas.microsoft.com/office/drawing/2014/main" id="{8648BDCB-702A-1FD1-076C-44C3C321E97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08" name="矩形 13907">
                <a:extLst>
                  <a:ext uri="{FF2B5EF4-FFF2-40B4-BE49-F238E27FC236}">
                    <a16:creationId xmlns:a16="http://schemas.microsoft.com/office/drawing/2014/main" id="{05C83523-C9A1-1F52-8C82-4FACF379014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590" name="群組 13589">
              <a:extLst>
                <a:ext uri="{FF2B5EF4-FFF2-40B4-BE49-F238E27FC236}">
                  <a16:creationId xmlns:a16="http://schemas.microsoft.com/office/drawing/2014/main" id="{2340B7F1-3FDD-C6E6-3DE7-03A13FA88449}"/>
                </a:ext>
              </a:extLst>
            </p:cNvPr>
            <p:cNvGrpSpPr/>
            <p:nvPr/>
          </p:nvGrpSpPr>
          <p:grpSpPr>
            <a:xfrm>
              <a:off x="7658008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901" name="矩形 13900">
                <a:extLst>
                  <a:ext uri="{FF2B5EF4-FFF2-40B4-BE49-F238E27FC236}">
                    <a16:creationId xmlns:a16="http://schemas.microsoft.com/office/drawing/2014/main" id="{F195D6BA-61D1-22E3-0A60-5D88E13B266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02" name="矩形 13901">
                <a:extLst>
                  <a:ext uri="{FF2B5EF4-FFF2-40B4-BE49-F238E27FC236}">
                    <a16:creationId xmlns:a16="http://schemas.microsoft.com/office/drawing/2014/main" id="{F279F827-59C6-C192-2F5E-5FF9D8680D5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03" name="矩形 13902">
                <a:extLst>
                  <a:ext uri="{FF2B5EF4-FFF2-40B4-BE49-F238E27FC236}">
                    <a16:creationId xmlns:a16="http://schemas.microsoft.com/office/drawing/2014/main" id="{BF45F97E-9409-13C5-006D-BE8D67A9750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04" name="矩形 13903">
                <a:extLst>
                  <a:ext uri="{FF2B5EF4-FFF2-40B4-BE49-F238E27FC236}">
                    <a16:creationId xmlns:a16="http://schemas.microsoft.com/office/drawing/2014/main" id="{07018873-153A-7EBD-BABF-019C828AB96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591" name="群組 13590">
              <a:extLst>
                <a:ext uri="{FF2B5EF4-FFF2-40B4-BE49-F238E27FC236}">
                  <a16:creationId xmlns:a16="http://schemas.microsoft.com/office/drawing/2014/main" id="{C4177C21-5A3D-E385-20F9-76F14549B35E}"/>
                </a:ext>
              </a:extLst>
            </p:cNvPr>
            <p:cNvGrpSpPr/>
            <p:nvPr/>
          </p:nvGrpSpPr>
          <p:grpSpPr>
            <a:xfrm>
              <a:off x="7658008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97" name="矩形 13896">
                <a:extLst>
                  <a:ext uri="{FF2B5EF4-FFF2-40B4-BE49-F238E27FC236}">
                    <a16:creationId xmlns:a16="http://schemas.microsoft.com/office/drawing/2014/main" id="{6F133677-A4C6-5F89-257C-9244D9472EB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98" name="矩形 13897">
                <a:extLst>
                  <a:ext uri="{FF2B5EF4-FFF2-40B4-BE49-F238E27FC236}">
                    <a16:creationId xmlns:a16="http://schemas.microsoft.com/office/drawing/2014/main" id="{A54EEF64-AA4A-6E52-844C-07B5404E4B6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99" name="矩形 13898">
                <a:extLst>
                  <a:ext uri="{FF2B5EF4-FFF2-40B4-BE49-F238E27FC236}">
                    <a16:creationId xmlns:a16="http://schemas.microsoft.com/office/drawing/2014/main" id="{7F0E3065-1DCF-8CB8-5628-95E71BD6E73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00" name="矩形 13899">
                <a:extLst>
                  <a:ext uri="{FF2B5EF4-FFF2-40B4-BE49-F238E27FC236}">
                    <a16:creationId xmlns:a16="http://schemas.microsoft.com/office/drawing/2014/main" id="{E0ED677C-568D-6FCA-3910-17B6578C511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592" name="群組 13591">
              <a:extLst>
                <a:ext uri="{FF2B5EF4-FFF2-40B4-BE49-F238E27FC236}">
                  <a16:creationId xmlns:a16="http://schemas.microsoft.com/office/drawing/2014/main" id="{BB500267-49B0-0A22-2F49-DE920AE41ABE}"/>
                </a:ext>
              </a:extLst>
            </p:cNvPr>
            <p:cNvGrpSpPr/>
            <p:nvPr/>
          </p:nvGrpSpPr>
          <p:grpSpPr>
            <a:xfrm>
              <a:off x="7658008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893" name="矩形 13892">
                <a:extLst>
                  <a:ext uri="{FF2B5EF4-FFF2-40B4-BE49-F238E27FC236}">
                    <a16:creationId xmlns:a16="http://schemas.microsoft.com/office/drawing/2014/main" id="{23DF15D8-6164-FC62-F068-50B9DF82EF7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94" name="矩形 13893">
                <a:extLst>
                  <a:ext uri="{FF2B5EF4-FFF2-40B4-BE49-F238E27FC236}">
                    <a16:creationId xmlns:a16="http://schemas.microsoft.com/office/drawing/2014/main" id="{E15C113C-F53F-8925-8368-CAF088955B0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95" name="矩形 13894">
                <a:extLst>
                  <a:ext uri="{FF2B5EF4-FFF2-40B4-BE49-F238E27FC236}">
                    <a16:creationId xmlns:a16="http://schemas.microsoft.com/office/drawing/2014/main" id="{B8EF5972-9169-0746-8147-D0C2432437B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96" name="矩形 13895">
                <a:extLst>
                  <a:ext uri="{FF2B5EF4-FFF2-40B4-BE49-F238E27FC236}">
                    <a16:creationId xmlns:a16="http://schemas.microsoft.com/office/drawing/2014/main" id="{C03686D3-3D22-73A5-A363-65FF7B8EA88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593" name="群組 13592">
              <a:extLst>
                <a:ext uri="{FF2B5EF4-FFF2-40B4-BE49-F238E27FC236}">
                  <a16:creationId xmlns:a16="http://schemas.microsoft.com/office/drawing/2014/main" id="{909DABD6-1105-105B-90A2-E373BDAED510}"/>
                </a:ext>
              </a:extLst>
            </p:cNvPr>
            <p:cNvGrpSpPr/>
            <p:nvPr/>
          </p:nvGrpSpPr>
          <p:grpSpPr>
            <a:xfrm>
              <a:off x="7837916" y="274402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89" name="矩形 13888">
                <a:extLst>
                  <a:ext uri="{FF2B5EF4-FFF2-40B4-BE49-F238E27FC236}">
                    <a16:creationId xmlns:a16="http://schemas.microsoft.com/office/drawing/2014/main" id="{67A42326-9B83-C2BF-CEF7-FC84626BACF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90" name="矩形 13889">
                <a:extLst>
                  <a:ext uri="{FF2B5EF4-FFF2-40B4-BE49-F238E27FC236}">
                    <a16:creationId xmlns:a16="http://schemas.microsoft.com/office/drawing/2014/main" id="{B997EC4F-DDC3-208A-8C55-09CBC380006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91" name="矩形 13890">
                <a:extLst>
                  <a:ext uri="{FF2B5EF4-FFF2-40B4-BE49-F238E27FC236}">
                    <a16:creationId xmlns:a16="http://schemas.microsoft.com/office/drawing/2014/main" id="{E9C0B5CA-BCF8-D3DA-62B2-F62A4D0FB8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92" name="矩形 13891">
                <a:extLst>
                  <a:ext uri="{FF2B5EF4-FFF2-40B4-BE49-F238E27FC236}">
                    <a16:creationId xmlns:a16="http://schemas.microsoft.com/office/drawing/2014/main" id="{62AAB74C-66CC-C655-EF4E-5AC918B230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594" name="群組 13593">
              <a:extLst>
                <a:ext uri="{FF2B5EF4-FFF2-40B4-BE49-F238E27FC236}">
                  <a16:creationId xmlns:a16="http://schemas.microsoft.com/office/drawing/2014/main" id="{94A09405-1155-02BE-5FDC-A0F938AEDF85}"/>
                </a:ext>
              </a:extLst>
            </p:cNvPr>
            <p:cNvGrpSpPr/>
            <p:nvPr/>
          </p:nvGrpSpPr>
          <p:grpSpPr>
            <a:xfrm>
              <a:off x="7837916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885" name="矩形 13884">
                <a:extLst>
                  <a:ext uri="{FF2B5EF4-FFF2-40B4-BE49-F238E27FC236}">
                    <a16:creationId xmlns:a16="http://schemas.microsoft.com/office/drawing/2014/main" id="{61630A70-B15E-406F-75AF-4857396C987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86" name="矩形 13885">
                <a:extLst>
                  <a:ext uri="{FF2B5EF4-FFF2-40B4-BE49-F238E27FC236}">
                    <a16:creationId xmlns:a16="http://schemas.microsoft.com/office/drawing/2014/main" id="{0852C28D-C213-F13B-36E3-C62D69624B7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87" name="矩形 13886">
                <a:extLst>
                  <a:ext uri="{FF2B5EF4-FFF2-40B4-BE49-F238E27FC236}">
                    <a16:creationId xmlns:a16="http://schemas.microsoft.com/office/drawing/2014/main" id="{0AD326BE-F198-2B2B-5147-DC6DF88FEF6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88" name="矩形 13887">
                <a:extLst>
                  <a:ext uri="{FF2B5EF4-FFF2-40B4-BE49-F238E27FC236}">
                    <a16:creationId xmlns:a16="http://schemas.microsoft.com/office/drawing/2014/main" id="{828CFF5C-F6E3-D3F8-419C-D5E890101FC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595" name="群組 13594">
              <a:extLst>
                <a:ext uri="{FF2B5EF4-FFF2-40B4-BE49-F238E27FC236}">
                  <a16:creationId xmlns:a16="http://schemas.microsoft.com/office/drawing/2014/main" id="{F6759198-D30A-58E4-B569-E2AA4F68BF45}"/>
                </a:ext>
              </a:extLst>
            </p:cNvPr>
            <p:cNvGrpSpPr/>
            <p:nvPr/>
          </p:nvGrpSpPr>
          <p:grpSpPr>
            <a:xfrm>
              <a:off x="7837916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81" name="矩形 13880">
                <a:extLst>
                  <a:ext uri="{FF2B5EF4-FFF2-40B4-BE49-F238E27FC236}">
                    <a16:creationId xmlns:a16="http://schemas.microsoft.com/office/drawing/2014/main" id="{C09934F1-027F-0028-88AB-BE95AEC1D8C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82" name="矩形 13881">
                <a:extLst>
                  <a:ext uri="{FF2B5EF4-FFF2-40B4-BE49-F238E27FC236}">
                    <a16:creationId xmlns:a16="http://schemas.microsoft.com/office/drawing/2014/main" id="{CBC4895E-425C-E069-6EE1-F338048382F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83" name="矩形 13882">
                <a:extLst>
                  <a:ext uri="{FF2B5EF4-FFF2-40B4-BE49-F238E27FC236}">
                    <a16:creationId xmlns:a16="http://schemas.microsoft.com/office/drawing/2014/main" id="{B8F03879-C5A1-030C-EB36-952B68D7525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84" name="矩形 13883">
                <a:extLst>
                  <a:ext uri="{FF2B5EF4-FFF2-40B4-BE49-F238E27FC236}">
                    <a16:creationId xmlns:a16="http://schemas.microsoft.com/office/drawing/2014/main" id="{9FAB3911-49B8-87C9-8C92-9596F5626C6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596" name="群組 13595">
              <a:extLst>
                <a:ext uri="{FF2B5EF4-FFF2-40B4-BE49-F238E27FC236}">
                  <a16:creationId xmlns:a16="http://schemas.microsoft.com/office/drawing/2014/main" id="{CF082EC9-572B-CDCA-F002-31F347ACC42D}"/>
                </a:ext>
              </a:extLst>
            </p:cNvPr>
            <p:cNvGrpSpPr/>
            <p:nvPr/>
          </p:nvGrpSpPr>
          <p:grpSpPr>
            <a:xfrm>
              <a:off x="7837916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877" name="矩形 13876">
                <a:extLst>
                  <a:ext uri="{FF2B5EF4-FFF2-40B4-BE49-F238E27FC236}">
                    <a16:creationId xmlns:a16="http://schemas.microsoft.com/office/drawing/2014/main" id="{51CFAD25-5474-EFC0-6867-D8531FE9E5A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78" name="矩形 13877">
                <a:extLst>
                  <a:ext uri="{FF2B5EF4-FFF2-40B4-BE49-F238E27FC236}">
                    <a16:creationId xmlns:a16="http://schemas.microsoft.com/office/drawing/2014/main" id="{4B8FA777-1A40-BB46-0FAC-3DE4B379DADB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79" name="矩形 13878">
                <a:extLst>
                  <a:ext uri="{FF2B5EF4-FFF2-40B4-BE49-F238E27FC236}">
                    <a16:creationId xmlns:a16="http://schemas.microsoft.com/office/drawing/2014/main" id="{4B79732B-70CC-A1F7-B157-25EA9BF7A29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80" name="矩形 13879">
                <a:extLst>
                  <a:ext uri="{FF2B5EF4-FFF2-40B4-BE49-F238E27FC236}">
                    <a16:creationId xmlns:a16="http://schemas.microsoft.com/office/drawing/2014/main" id="{2E25C138-FDA7-E40E-D598-D7A1C962467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597" name="群組 13596">
              <a:extLst>
                <a:ext uri="{FF2B5EF4-FFF2-40B4-BE49-F238E27FC236}">
                  <a16:creationId xmlns:a16="http://schemas.microsoft.com/office/drawing/2014/main" id="{82748A06-821C-19D5-4376-1F42063B5F7F}"/>
                </a:ext>
              </a:extLst>
            </p:cNvPr>
            <p:cNvGrpSpPr/>
            <p:nvPr/>
          </p:nvGrpSpPr>
          <p:grpSpPr>
            <a:xfrm>
              <a:off x="7837916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73" name="矩形 13872">
                <a:extLst>
                  <a:ext uri="{FF2B5EF4-FFF2-40B4-BE49-F238E27FC236}">
                    <a16:creationId xmlns:a16="http://schemas.microsoft.com/office/drawing/2014/main" id="{F9512B0B-CBAC-F5B2-FA01-F8FA09DACE8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74" name="矩形 13873">
                <a:extLst>
                  <a:ext uri="{FF2B5EF4-FFF2-40B4-BE49-F238E27FC236}">
                    <a16:creationId xmlns:a16="http://schemas.microsoft.com/office/drawing/2014/main" id="{D705C87D-52A7-1118-240A-46A76D9B5AD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75" name="矩形 13874">
                <a:extLst>
                  <a:ext uri="{FF2B5EF4-FFF2-40B4-BE49-F238E27FC236}">
                    <a16:creationId xmlns:a16="http://schemas.microsoft.com/office/drawing/2014/main" id="{96B47057-FF8D-B046-41EA-0C3109D2E27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76" name="矩形 13875">
                <a:extLst>
                  <a:ext uri="{FF2B5EF4-FFF2-40B4-BE49-F238E27FC236}">
                    <a16:creationId xmlns:a16="http://schemas.microsoft.com/office/drawing/2014/main" id="{1F44A7BF-E545-7AFF-3A65-F20DF34C7DC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598" name="群組 13597">
              <a:extLst>
                <a:ext uri="{FF2B5EF4-FFF2-40B4-BE49-F238E27FC236}">
                  <a16:creationId xmlns:a16="http://schemas.microsoft.com/office/drawing/2014/main" id="{6385984D-32B5-8BBC-286F-BD79EF3E13FB}"/>
                </a:ext>
              </a:extLst>
            </p:cNvPr>
            <p:cNvGrpSpPr/>
            <p:nvPr/>
          </p:nvGrpSpPr>
          <p:grpSpPr>
            <a:xfrm>
              <a:off x="7837916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869" name="矩形 13868">
                <a:extLst>
                  <a:ext uri="{FF2B5EF4-FFF2-40B4-BE49-F238E27FC236}">
                    <a16:creationId xmlns:a16="http://schemas.microsoft.com/office/drawing/2014/main" id="{C3C58753-FC26-1F2B-7D7F-395C1F44984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70" name="矩形 13869">
                <a:extLst>
                  <a:ext uri="{FF2B5EF4-FFF2-40B4-BE49-F238E27FC236}">
                    <a16:creationId xmlns:a16="http://schemas.microsoft.com/office/drawing/2014/main" id="{40BD0E07-336C-0276-8259-8CE91EC6D06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71" name="矩形 13870">
                <a:extLst>
                  <a:ext uri="{FF2B5EF4-FFF2-40B4-BE49-F238E27FC236}">
                    <a16:creationId xmlns:a16="http://schemas.microsoft.com/office/drawing/2014/main" id="{5CB7AD2E-5EAF-F047-966E-1DD3E3A9BE9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72" name="矩形 13871">
                <a:extLst>
                  <a:ext uri="{FF2B5EF4-FFF2-40B4-BE49-F238E27FC236}">
                    <a16:creationId xmlns:a16="http://schemas.microsoft.com/office/drawing/2014/main" id="{9BE7C331-654C-1CCA-21DB-56592766360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599" name="群組 13598">
              <a:extLst>
                <a:ext uri="{FF2B5EF4-FFF2-40B4-BE49-F238E27FC236}">
                  <a16:creationId xmlns:a16="http://schemas.microsoft.com/office/drawing/2014/main" id="{6FC9FCC6-3762-7017-4853-D362FD0975D0}"/>
                </a:ext>
              </a:extLst>
            </p:cNvPr>
            <p:cNvGrpSpPr/>
            <p:nvPr/>
          </p:nvGrpSpPr>
          <p:grpSpPr>
            <a:xfrm>
              <a:off x="8017824" y="274402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65" name="矩形 13864">
                <a:extLst>
                  <a:ext uri="{FF2B5EF4-FFF2-40B4-BE49-F238E27FC236}">
                    <a16:creationId xmlns:a16="http://schemas.microsoft.com/office/drawing/2014/main" id="{C3E2852D-BBF1-68D4-0B83-27C352BABD6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66" name="矩形 13865">
                <a:extLst>
                  <a:ext uri="{FF2B5EF4-FFF2-40B4-BE49-F238E27FC236}">
                    <a16:creationId xmlns:a16="http://schemas.microsoft.com/office/drawing/2014/main" id="{EAC21358-E305-2795-EA78-03FE763D4E4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67" name="矩形 13866">
                <a:extLst>
                  <a:ext uri="{FF2B5EF4-FFF2-40B4-BE49-F238E27FC236}">
                    <a16:creationId xmlns:a16="http://schemas.microsoft.com/office/drawing/2014/main" id="{7C8AD4F0-0F28-9823-EC86-9CB63C36BC3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68" name="矩形 13867">
                <a:extLst>
                  <a:ext uri="{FF2B5EF4-FFF2-40B4-BE49-F238E27FC236}">
                    <a16:creationId xmlns:a16="http://schemas.microsoft.com/office/drawing/2014/main" id="{3E6EF36B-1A4F-AC11-1616-E4750021245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00" name="群組 13599">
              <a:extLst>
                <a:ext uri="{FF2B5EF4-FFF2-40B4-BE49-F238E27FC236}">
                  <a16:creationId xmlns:a16="http://schemas.microsoft.com/office/drawing/2014/main" id="{AFDD06A2-4200-D9E1-F6BA-F8FAC3086098}"/>
                </a:ext>
              </a:extLst>
            </p:cNvPr>
            <p:cNvGrpSpPr/>
            <p:nvPr/>
          </p:nvGrpSpPr>
          <p:grpSpPr>
            <a:xfrm>
              <a:off x="8017824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861" name="矩形 13860">
                <a:extLst>
                  <a:ext uri="{FF2B5EF4-FFF2-40B4-BE49-F238E27FC236}">
                    <a16:creationId xmlns:a16="http://schemas.microsoft.com/office/drawing/2014/main" id="{12FDC518-8440-693E-3620-8C2AC7E5BE9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62" name="矩形 13861">
                <a:extLst>
                  <a:ext uri="{FF2B5EF4-FFF2-40B4-BE49-F238E27FC236}">
                    <a16:creationId xmlns:a16="http://schemas.microsoft.com/office/drawing/2014/main" id="{2DFE489A-5CB6-4429-EB9D-586BC0E5CC1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63" name="矩形 13862">
                <a:extLst>
                  <a:ext uri="{FF2B5EF4-FFF2-40B4-BE49-F238E27FC236}">
                    <a16:creationId xmlns:a16="http://schemas.microsoft.com/office/drawing/2014/main" id="{30D7172A-A3D6-385D-5D8F-13C279834E6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64" name="矩形 13863">
                <a:extLst>
                  <a:ext uri="{FF2B5EF4-FFF2-40B4-BE49-F238E27FC236}">
                    <a16:creationId xmlns:a16="http://schemas.microsoft.com/office/drawing/2014/main" id="{DC3A37BA-BFA6-0B0A-DC9D-E2066DB72D2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01" name="群組 13600">
              <a:extLst>
                <a:ext uri="{FF2B5EF4-FFF2-40B4-BE49-F238E27FC236}">
                  <a16:creationId xmlns:a16="http://schemas.microsoft.com/office/drawing/2014/main" id="{0B9FD8B4-0C69-BF4C-EA13-F12AD7EA74D5}"/>
                </a:ext>
              </a:extLst>
            </p:cNvPr>
            <p:cNvGrpSpPr/>
            <p:nvPr/>
          </p:nvGrpSpPr>
          <p:grpSpPr>
            <a:xfrm>
              <a:off x="8017824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57" name="矩形 13856">
                <a:extLst>
                  <a:ext uri="{FF2B5EF4-FFF2-40B4-BE49-F238E27FC236}">
                    <a16:creationId xmlns:a16="http://schemas.microsoft.com/office/drawing/2014/main" id="{AF5D25AE-0B3F-C8C9-BF17-4C97C5E47B5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58" name="矩形 13857">
                <a:extLst>
                  <a:ext uri="{FF2B5EF4-FFF2-40B4-BE49-F238E27FC236}">
                    <a16:creationId xmlns:a16="http://schemas.microsoft.com/office/drawing/2014/main" id="{04BF8FAC-730E-8692-1327-5030880DA42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59" name="矩形 13858">
                <a:extLst>
                  <a:ext uri="{FF2B5EF4-FFF2-40B4-BE49-F238E27FC236}">
                    <a16:creationId xmlns:a16="http://schemas.microsoft.com/office/drawing/2014/main" id="{0889E149-920E-C999-1731-5759B7B03FB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60" name="矩形 13859">
                <a:extLst>
                  <a:ext uri="{FF2B5EF4-FFF2-40B4-BE49-F238E27FC236}">
                    <a16:creationId xmlns:a16="http://schemas.microsoft.com/office/drawing/2014/main" id="{E6C9743B-C784-96F6-078F-7A63E21429D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02" name="群組 13601">
              <a:extLst>
                <a:ext uri="{FF2B5EF4-FFF2-40B4-BE49-F238E27FC236}">
                  <a16:creationId xmlns:a16="http://schemas.microsoft.com/office/drawing/2014/main" id="{B3A3B2AC-3FE5-1288-8CC9-AC4C5420D9DE}"/>
                </a:ext>
              </a:extLst>
            </p:cNvPr>
            <p:cNvGrpSpPr/>
            <p:nvPr/>
          </p:nvGrpSpPr>
          <p:grpSpPr>
            <a:xfrm>
              <a:off x="8017824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853" name="矩形 13852">
                <a:extLst>
                  <a:ext uri="{FF2B5EF4-FFF2-40B4-BE49-F238E27FC236}">
                    <a16:creationId xmlns:a16="http://schemas.microsoft.com/office/drawing/2014/main" id="{D0F0AEB6-DF15-90AC-2B03-99A96EEE3EF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54" name="矩形 13853">
                <a:extLst>
                  <a:ext uri="{FF2B5EF4-FFF2-40B4-BE49-F238E27FC236}">
                    <a16:creationId xmlns:a16="http://schemas.microsoft.com/office/drawing/2014/main" id="{466F7E2F-E0F2-CB48-C9BE-3A553A6B037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55" name="矩形 13854">
                <a:extLst>
                  <a:ext uri="{FF2B5EF4-FFF2-40B4-BE49-F238E27FC236}">
                    <a16:creationId xmlns:a16="http://schemas.microsoft.com/office/drawing/2014/main" id="{85349C5B-E22C-53FA-5CAC-54D8DEF7370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56" name="矩形 13855">
                <a:extLst>
                  <a:ext uri="{FF2B5EF4-FFF2-40B4-BE49-F238E27FC236}">
                    <a16:creationId xmlns:a16="http://schemas.microsoft.com/office/drawing/2014/main" id="{B371EE04-68F6-06A6-305E-B80552FB942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03" name="群組 13602">
              <a:extLst>
                <a:ext uri="{FF2B5EF4-FFF2-40B4-BE49-F238E27FC236}">
                  <a16:creationId xmlns:a16="http://schemas.microsoft.com/office/drawing/2014/main" id="{D6F512D0-4CA5-E4D2-E2ED-038EFF872D8A}"/>
                </a:ext>
              </a:extLst>
            </p:cNvPr>
            <p:cNvGrpSpPr/>
            <p:nvPr/>
          </p:nvGrpSpPr>
          <p:grpSpPr>
            <a:xfrm>
              <a:off x="8017824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49" name="矩形 13848">
                <a:extLst>
                  <a:ext uri="{FF2B5EF4-FFF2-40B4-BE49-F238E27FC236}">
                    <a16:creationId xmlns:a16="http://schemas.microsoft.com/office/drawing/2014/main" id="{46BDA8FB-A5FD-C1FE-BBBF-2F8E8EA179A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50" name="矩形 13849">
                <a:extLst>
                  <a:ext uri="{FF2B5EF4-FFF2-40B4-BE49-F238E27FC236}">
                    <a16:creationId xmlns:a16="http://schemas.microsoft.com/office/drawing/2014/main" id="{E020BD7D-9232-A85E-26DC-882CE65BBC4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51" name="矩形 13850">
                <a:extLst>
                  <a:ext uri="{FF2B5EF4-FFF2-40B4-BE49-F238E27FC236}">
                    <a16:creationId xmlns:a16="http://schemas.microsoft.com/office/drawing/2014/main" id="{DC5376F1-E45E-35C9-565C-DA2827A1C4E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52" name="矩形 13851">
                <a:extLst>
                  <a:ext uri="{FF2B5EF4-FFF2-40B4-BE49-F238E27FC236}">
                    <a16:creationId xmlns:a16="http://schemas.microsoft.com/office/drawing/2014/main" id="{28A31505-315B-3A17-0ED2-FC77EDB2D33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04" name="群組 13603">
              <a:extLst>
                <a:ext uri="{FF2B5EF4-FFF2-40B4-BE49-F238E27FC236}">
                  <a16:creationId xmlns:a16="http://schemas.microsoft.com/office/drawing/2014/main" id="{31920E2A-74B5-7A70-321C-EE33DAC012E4}"/>
                </a:ext>
              </a:extLst>
            </p:cNvPr>
            <p:cNvGrpSpPr/>
            <p:nvPr/>
          </p:nvGrpSpPr>
          <p:grpSpPr>
            <a:xfrm>
              <a:off x="8017824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845" name="矩形 13844">
                <a:extLst>
                  <a:ext uri="{FF2B5EF4-FFF2-40B4-BE49-F238E27FC236}">
                    <a16:creationId xmlns:a16="http://schemas.microsoft.com/office/drawing/2014/main" id="{7FEC4C04-60FE-06D3-B602-09BF15CAAA8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46" name="矩形 13845">
                <a:extLst>
                  <a:ext uri="{FF2B5EF4-FFF2-40B4-BE49-F238E27FC236}">
                    <a16:creationId xmlns:a16="http://schemas.microsoft.com/office/drawing/2014/main" id="{F0C527EC-028E-B96E-1F26-1E447AE81BD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47" name="矩形 13846">
                <a:extLst>
                  <a:ext uri="{FF2B5EF4-FFF2-40B4-BE49-F238E27FC236}">
                    <a16:creationId xmlns:a16="http://schemas.microsoft.com/office/drawing/2014/main" id="{E624DA03-8A06-0BB0-C11A-80893600E2A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48" name="矩形 13847">
                <a:extLst>
                  <a:ext uri="{FF2B5EF4-FFF2-40B4-BE49-F238E27FC236}">
                    <a16:creationId xmlns:a16="http://schemas.microsoft.com/office/drawing/2014/main" id="{6A88AF4D-22A5-ADC6-084B-23FFD215140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05" name="群組 13604">
              <a:extLst>
                <a:ext uri="{FF2B5EF4-FFF2-40B4-BE49-F238E27FC236}">
                  <a16:creationId xmlns:a16="http://schemas.microsoft.com/office/drawing/2014/main" id="{1D52CEF0-8200-AB82-9058-26F67BBDE6AB}"/>
                </a:ext>
              </a:extLst>
            </p:cNvPr>
            <p:cNvGrpSpPr/>
            <p:nvPr/>
          </p:nvGrpSpPr>
          <p:grpSpPr>
            <a:xfrm>
              <a:off x="7476947" y="274402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41" name="矩形 13840">
                <a:extLst>
                  <a:ext uri="{FF2B5EF4-FFF2-40B4-BE49-F238E27FC236}">
                    <a16:creationId xmlns:a16="http://schemas.microsoft.com/office/drawing/2014/main" id="{784143B7-7CC9-7381-4E62-2C863B8216D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42" name="矩形 13841">
                <a:extLst>
                  <a:ext uri="{FF2B5EF4-FFF2-40B4-BE49-F238E27FC236}">
                    <a16:creationId xmlns:a16="http://schemas.microsoft.com/office/drawing/2014/main" id="{E8713F86-8354-D761-ED00-3DD37FE9BAF0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43" name="矩形 13842">
                <a:extLst>
                  <a:ext uri="{FF2B5EF4-FFF2-40B4-BE49-F238E27FC236}">
                    <a16:creationId xmlns:a16="http://schemas.microsoft.com/office/drawing/2014/main" id="{D5CF29C8-BA5C-65F1-D1EB-FE17B9FF0E4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44" name="矩形 13843">
                <a:extLst>
                  <a:ext uri="{FF2B5EF4-FFF2-40B4-BE49-F238E27FC236}">
                    <a16:creationId xmlns:a16="http://schemas.microsoft.com/office/drawing/2014/main" id="{380C0C98-7ECC-8767-1666-D41F29DCA0F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06" name="群組 13605">
              <a:extLst>
                <a:ext uri="{FF2B5EF4-FFF2-40B4-BE49-F238E27FC236}">
                  <a16:creationId xmlns:a16="http://schemas.microsoft.com/office/drawing/2014/main" id="{BB485C2B-EC07-204F-EF19-4839DF203658}"/>
                </a:ext>
              </a:extLst>
            </p:cNvPr>
            <p:cNvGrpSpPr/>
            <p:nvPr/>
          </p:nvGrpSpPr>
          <p:grpSpPr>
            <a:xfrm>
              <a:off x="7476947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837" name="矩形 13836">
                <a:extLst>
                  <a:ext uri="{FF2B5EF4-FFF2-40B4-BE49-F238E27FC236}">
                    <a16:creationId xmlns:a16="http://schemas.microsoft.com/office/drawing/2014/main" id="{82F355DF-CEEB-EFEA-23ED-13430883B96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38" name="矩形 13837">
                <a:extLst>
                  <a:ext uri="{FF2B5EF4-FFF2-40B4-BE49-F238E27FC236}">
                    <a16:creationId xmlns:a16="http://schemas.microsoft.com/office/drawing/2014/main" id="{A458215F-F445-B420-3D7C-5D47F41CC19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39" name="矩形 13838">
                <a:extLst>
                  <a:ext uri="{FF2B5EF4-FFF2-40B4-BE49-F238E27FC236}">
                    <a16:creationId xmlns:a16="http://schemas.microsoft.com/office/drawing/2014/main" id="{0998E241-D17B-19C3-0939-D9C3E6D9FD8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40" name="矩形 13839">
                <a:extLst>
                  <a:ext uri="{FF2B5EF4-FFF2-40B4-BE49-F238E27FC236}">
                    <a16:creationId xmlns:a16="http://schemas.microsoft.com/office/drawing/2014/main" id="{73418011-BCE4-3B9E-D472-CB3432F9369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07" name="群組 13606">
              <a:extLst>
                <a:ext uri="{FF2B5EF4-FFF2-40B4-BE49-F238E27FC236}">
                  <a16:creationId xmlns:a16="http://schemas.microsoft.com/office/drawing/2014/main" id="{80B24D62-08B8-C5F6-C342-A2B6820CEA5B}"/>
                </a:ext>
              </a:extLst>
            </p:cNvPr>
            <p:cNvGrpSpPr/>
            <p:nvPr/>
          </p:nvGrpSpPr>
          <p:grpSpPr>
            <a:xfrm>
              <a:off x="7476947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33" name="矩形 13832">
                <a:extLst>
                  <a:ext uri="{FF2B5EF4-FFF2-40B4-BE49-F238E27FC236}">
                    <a16:creationId xmlns:a16="http://schemas.microsoft.com/office/drawing/2014/main" id="{FC6857EA-389A-319C-516D-C4AAD9DBE1D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34" name="矩形 13833">
                <a:extLst>
                  <a:ext uri="{FF2B5EF4-FFF2-40B4-BE49-F238E27FC236}">
                    <a16:creationId xmlns:a16="http://schemas.microsoft.com/office/drawing/2014/main" id="{7084880F-54C1-6F31-1994-980805306FD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35" name="矩形 13834">
                <a:extLst>
                  <a:ext uri="{FF2B5EF4-FFF2-40B4-BE49-F238E27FC236}">
                    <a16:creationId xmlns:a16="http://schemas.microsoft.com/office/drawing/2014/main" id="{B6B74C37-4093-57A6-CEFF-A98E2595B55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36" name="矩形 13835">
                <a:extLst>
                  <a:ext uri="{FF2B5EF4-FFF2-40B4-BE49-F238E27FC236}">
                    <a16:creationId xmlns:a16="http://schemas.microsoft.com/office/drawing/2014/main" id="{586851EF-DC03-046D-2FB3-6ED784E73807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08" name="群組 13607">
              <a:extLst>
                <a:ext uri="{FF2B5EF4-FFF2-40B4-BE49-F238E27FC236}">
                  <a16:creationId xmlns:a16="http://schemas.microsoft.com/office/drawing/2014/main" id="{AA6EBE53-8786-0CEA-8389-B4403B1A9D01}"/>
                </a:ext>
              </a:extLst>
            </p:cNvPr>
            <p:cNvGrpSpPr/>
            <p:nvPr/>
          </p:nvGrpSpPr>
          <p:grpSpPr>
            <a:xfrm>
              <a:off x="7476947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829" name="矩形 13828">
                <a:extLst>
                  <a:ext uri="{FF2B5EF4-FFF2-40B4-BE49-F238E27FC236}">
                    <a16:creationId xmlns:a16="http://schemas.microsoft.com/office/drawing/2014/main" id="{976795B1-E0E5-7FD9-8A95-C448A4C5AEC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30" name="矩形 13829">
                <a:extLst>
                  <a:ext uri="{FF2B5EF4-FFF2-40B4-BE49-F238E27FC236}">
                    <a16:creationId xmlns:a16="http://schemas.microsoft.com/office/drawing/2014/main" id="{DC9DE4F0-5511-B4CC-A125-4ECFD5DFD54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31" name="矩形 13830">
                <a:extLst>
                  <a:ext uri="{FF2B5EF4-FFF2-40B4-BE49-F238E27FC236}">
                    <a16:creationId xmlns:a16="http://schemas.microsoft.com/office/drawing/2014/main" id="{0478E445-B266-EE22-0F37-882CD53A666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32" name="矩形 13831">
                <a:extLst>
                  <a:ext uri="{FF2B5EF4-FFF2-40B4-BE49-F238E27FC236}">
                    <a16:creationId xmlns:a16="http://schemas.microsoft.com/office/drawing/2014/main" id="{93C88F3F-CFEC-D397-C067-4E967598901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09" name="群組 13608">
              <a:extLst>
                <a:ext uri="{FF2B5EF4-FFF2-40B4-BE49-F238E27FC236}">
                  <a16:creationId xmlns:a16="http://schemas.microsoft.com/office/drawing/2014/main" id="{D2F24ED4-862C-1B89-855E-38E1185B9C6F}"/>
                </a:ext>
              </a:extLst>
            </p:cNvPr>
            <p:cNvGrpSpPr/>
            <p:nvPr/>
          </p:nvGrpSpPr>
          <p:grpSpPr>
            <a:xfrm>
              <a:off x="7476947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25" name="矩形 13824">
                <a:extLst>
                  <a:ext uri="{FF2B5EF4-FFF2-40B4-BE49-F238E27FC236}">
                    <a16:creationId xmlns:a16="http://schemas.microsoft.com/office/drawing/2014/main" id="{6BB0B2E4-279F-441D-9AE8-CB5D7FEEE03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26" name="矩形 13825">
                <a:extLst>
                  <a:ext uri="{FF2B5EF4-FFF2-40B4-BE49-F238E27FC236}">
                    <a16:creationId xmlns:a16="http://schemas.microsoft.com/office/drawing/2014/main" id="{A52D2815-BD9C-AD44-A272-3609B515A47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27" name="矩形 13826">
                <a:extLst>
                  <a:ext uri="{FF2B5EF4-FFF2-40B4-BE49-F238E27FC236}">
                    <a16:creationId xmlns:a16="http://schemas.microsoft.com/office/drawing/2014/main" id="{8C8314E1-9D6A-A829-9D7B-ED08F38AC28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28" name="矩形 13827">
                <a:extLst>
                  <a:ext uri="{FF2B5EF4-FFF2-40B4-BE49-F238E27FC236}">
                    <a16:creationId xmlns:a16="http://schemas.microsoft.com/office/drawing/2014/main" id="{BC841EDF-7214-4D40-C57B-A9BB5BA221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10" name="群組 13609">
              <a:extLst>
                <a:ext uri="{FF2B5EF4-FFF2-40B4-BE49-F238E27FC236}">
                  <a16:creationId xmlns:a16="http://schemas.microsoft.com/office/drawing/2014/main" id="{6EF08457-497C-19FA-76BB-5EFF2C47084E}"/>
                </a:ext>
              </a:extLst>
            </p:cNvPr>
            <p:cNvGrpSpPr/>
            <p:nvPr/>
          </p:nvGrpSpPr>
          <p:grpSpPr>
            <a:xfrm>
              <a:off x="7476947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821" name="矩形 13820">
                <a:extLst>
                  <a:ext uri="{FF2B5EF4-FFF2-40B4-BE49-F238E27FC236}">
                    <a16:creationId xmlns:a16="http://schemas.microsoft.com/office/drawing/2014/main" id="{F75C0E94-02FF-3D1F-5301-5F84A736EEF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22" name="矩形 13821">
                <a:extLst>
                  <a:ext uri="{FF2B5EF4-FFF2-40B4-BE49-F238E27FC236}">
                    <a16:creationId xmlns:a16="http://schemas.microsoft.com/office/drawing/2014/main" id="{CA97E2A7-EE08-D81E-7C52-C57AFB98717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23" name="矩形 13822">
                <a:extLst>
                  <a:ext uri="{FF2B5EF4-FFF2-40B4-BE49-F238E27FC236}">
                    <a16:creationId xmlns:a16="http://schemas.microsoft.com/office/drawing/2014/main" id="{EF45AF8A-F590-37DD-1BAF-FC4A1B9B591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24" name="矩形 13823">
                <a:extLst>
                  <a:ext uri="{FF2B5EF4-FFF2-40B4-BE49-F238E27FC236}">
                    <a16:creationId xmlns:a16="http://schemas.microsoft.com/office/drawing/2014/main" id="{03C53D63-5892-015D-3F44-E576F7454B4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11" name="群組 13610">
              <a:extLst>
                <a:ext uri="{FF2B5EF4-FFF2-40B4-BE49-F238E27FC236}">
                  <a16:creationId xmlns:a16="http://schemas.microsoft.com/office/drawing/2014/main" id="{01BF6081-B6FE-0C0E-364D-D3D0D4953054}"/>
                </a:ext>
              </a:extLst>
            </p:cNvPr>
            <p:cNvGrpSpPr/>
            <p:nvPr/>
          </p:nvGrpSpPr>
          <p:grpSpPr>
            <a:xfrm>
              <a:off x="7476947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17" name="矩形 13816">
                <a:extLst>
                  <a:ext uri="{FF2B5EF4-FFF2-40B4-BE49-F238E27FC236}">
                    <a16:creationId xmlns:a16="http://schemas.microsoft.com/office/drawing/2014/main" id="{653ACA27-6561-3EE4-F2E7-F55AB6F7AD7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18" name="矩形 13817">
                <a:extLst>
                  <a:ext uri="{FF2B5EF4-FFF2-40B4-BE49-F238E27FC236}">
                    <a16:creationId xmlns:a16="http://schemas.microsoft.com/office/drawing/2014/main" id="{552AE66D-6569-82F2-5051-3BDE86E456A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19" name="矩形 13818">
                <a:extLst>
                  <a:ext uri="{FF2B5EF4-FFF2-40B4-BE49-F238E27FC236}">
                    <a16:creationId xmlns:a16="http://schemas.microsoft.com/office/drawing/2014/main" id="{E274F7A0-097A-A7CD-DC20-F090504718B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20" name="矩形 13819">
                <a:extLst>
                  <a:ext uri="{FF2B5EF4-FFF2-40B4-BE49-F238E27FC236}">
                    <a16:creationId xmlns:a16="http://schemas.microsoft.com/office/drawing/2014/main" id="{6677960D-50A3-601C-E7D4-75AA44B84F7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12" name="群組 13611">
              <a:extLst>
                <a:ext uri="{FF2B5EF4-FFF2-40B4-BE49-F238E27FC236}">
                  <a16:creationId xmlns:a16="http://schemas.microsoft.com/office/drawing/2014/main" id="{6200FACD-2406-7D8C-EF81-03DB6F8AEDED}"/>
                </a:ext>
              </a:extLst>
            </p:cNvPr>
            <p:cNvGrpSpPr/>
            <p:nvPr/>
          </p:nvGrpSpPr>
          <p:grpSpPr>
            <a:xfrm>
              <a:off x="7476947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813" name="矩形 13812">
                <a:extLst>
                  <a:ext uri="{FF2B5EF4-FFF2-40B4-BE49-F238E27FC236}">
                    <a16:creationId xmlns:a16="http://schemas.microsoft.com/office/drawing/2014/main" id="{7FF39685-E9CF-DB91-73E5-FCC8A4DE3C40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14" name="矩形 13813">
                <a:extLst>
                  <a:ext uri="{FF2B5EF4-FFF2-40B4-BE49-F238E27FC236}">
                    <a16:creationId xmlns:a16="http://schemas.microsoft.com/office/drawing/2014/main" id="{C1433265-3A28-A396-B239-788CBDA7245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15" name="矩形 13814">
                <a:extLst>
                  <a:ext uri="{FF2B5EF4-FFF2-40B4-BE49-F238E27FC236}">
                    <a16:creationId xmlns:a16="http://schemas.microsoft.com/office/drawing/2014/main" id="{478ECAFE-DE45-1FDE-6BC4-609CD10B9CD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16" name="矩形 13815">
                <a:extLst>
                  <a:ext uri="{FF2B5EF4-FFF2-40B4-BE49-F238E27FC236}">
                    <a16:creationId xmlns:a16="http://schemas.microsoft.com/office/drawing/2014/main" id="{BDFC2CFA-40F0-618D-AB6E-DFA323499D1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13" name="群組 13612">
              <a:extLst>
                <a:ext uri="{FF2B5EF4-FFF2-40B4-BE49-F238E27FC236}">
                  <a16:creationId xmlns:a16="http://schemas.microsoft.com/office/drawing/2014/main" id="{1D22C222-6AA3-5480-9DA0-1D48319D4579}"/>
                </a:ext>
              </a:extLst>
            </p:cNvPr>
            <p:cNvGrpSpPr/>
            <p:nvPr/>
          </p:nvGrpSpPr>
          <p:grpSpPr>
            <a:xfrm>
              <a:off x="7658008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09" name="矩形 13808">
                <a:extLst>
                  <a:ext uri="{FF2B5EF4-FFF2-40B4-BE49-F238E27FC236}">
                    <a16:creationId xmlns:a16="http://schemas.microsoft.com/office/drawing/2014/main" id="{D9A0C78D-8A67-ABEE-422A-FC3AFE85188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10" name="矩形 13809">
                <a:extLst>
                  <a:ext uri="{FF2B5EF4-FFF2-40B4-BE49-F238E27FC236}">
                    <a16:creationId xmlns:a16="http://schemas.microsoft.com/office/drawing/2014/main" id="{E617DFEC-0228-1991-09EC-69DB3908BCA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11" name="矩形 13810">
                <a:extLst>
                  <a:ext uri="{FF2B5EF4-FFF2-40B4-BE49-F238E27FC236}">
                    <a16:creationId xmlns:a16="http://schemas.microsoft.com/office/drawing/2014/main" id="{CE135F2C-CE44-CBD1-674F-0D85348FCBF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12" name="矩形 13811">
                <a:extLst>
                  <a:ext uri="{FF2B5EF4-FFF2-40B4-BE49-F238E27FC236}">
                    <a16:creationId xmlns:a16="http://schemas.microsoft.com/office/drawing/2014/main" id="{4E7CB011-822B-3CB7-A20B-3F5D39CEEEE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14" name="群組 13613">
              <a:extLst>
                <a:ext uri="{FF2B5EF4-FFF2-40B4-BE49-F238E27FC236}">
                  <a16:creationId xmlns:a16="http://schemas.microsoft.com/office/drawing/2014/main" id="{22ED9390-ED8E-8FD2-B6D9-7C6AC81130E8}"/>
                </a:ext>
              </a:extLst>
            </p:cNvPr>
            <p:cNvGrpSpPr/>
            <p:nvPr/>
          </p:nvGrpSpPr>
          <p:grpSpPr>
            <a:xfrm>
              <a:off x="7658008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805" name="矩形 13804">
                <a:extLst>
                  <a:ext uri="{FF2B5EF4-FFF2-40B4-BE49-F238E27FC236}">
                    <a16:creationId xmlns:a16="http://schemas.microsoft.com/office/drawing/2014/main" id="{F011AE96-E68A-B678-12FF-A3EE94678C5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06" name="矩形 13805">
                <a:extLst>
                  <a:ext uri="{FF2B5EF4-FFF2-40B4-BE49-F238E27FC236}">
                    <a16:creationId xmlns:a16="http://schemas.microsoft.com/office/drawing/2014/main" id="{8FA9424B-8AA1-E768-6EFE-1B9A66DF556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07" name="矩形 13806">
                <a:extLst>
                  <a:ext uri="{FF2B5EF4-FFF2-40B4-BE49-F238E27FC236}">
                    <a16:creationId xmlns:a16="http://schemas.microsoft.com/office/drawing/2014/main" id="{D107DE0A-9E2E-1240-6030-C5F44C21542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08" name="矩形 13807">
                <a:extLst>
                  <a:ext uri="{FF2B5EF4-FFF2-40B4-BE49-F238E27FC236}">
                    <a16:creationId xmlns:a16="http://schemas.microsoft.com/office/drawing/2014/main" id="{1820BE63-4E2F-A3A0-6BDA-E31A2CDDA46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15" name="群組 13614">
              <a:extLst>
                <a:ext uri="{FF2B5EF4-FFF2-40B4-BE49-F238E27FC236}">
                  <a16:creationId xmlns:a16="http://schemas.microsoft.com/office/drawing/2014/main" id="{56710F9B-1586-072A-235D-0E90F577B639}"/>
                </a:ext>
              </a:extLst>
            </p:cNvPr>
            <p:cNvGrpSpPr/>
            <p:nvPr/>
          </p:nvGrpSpPr>
          <p:grpSpPr>
            <a:xfrm>
              <a:off x="7837916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801" name="矩形 13800">
                <a:extLst>
                  <a:ext uri="{FF2B5EF4-FFF2-40B4-BE49-F238E27FC236}">
                    <a16:creationId xmlns:a16="http://schemas.microsoft.com/office/drawing/2014/main" id="{DC212672-0E01-10A3-1F21-BC00025BBFC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02" name="矩形 13801">
                <a:extLst>
                  <a:ext uri="{FF2B5EF4-FFF2-40B4-BE49-F238E27FC236}">
                    <a16:creationId xmlns:a16="http://schemas.microsoft.com/office/drawing/2014/main" id="{3E6AA83C-49D8-D4D8-DCFA-0F1BA19D0802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03" name="矩形 13802">
                <a:extLst>
                  <a:ext uri="{FF2B5EF4-FFF2-40B4-BE49-F238E27FC236}">
                    <a16:creationId xmlns:a16="http://schemas.microsoft.com/office/drawing/2014/main" id="{0835A970-4634-33AB-A5C2-7F4D7441C3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04" name="矩形 13803">
                <a:extLst>
                  <a:ext uri="{FF2B5EF4-FFF2-40B4-BE49-F238E27FC236}">
                    <a16:creationId xmlns:a16="http://schemas.microsoft.com/office/drawing/2014/main" id="{D2572F1E-7B20-7E4E-5C07-2DC769BE18C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16" name="群組 13615">
              <a:extLst>
                <a:ext uri="{FF2B5EF4-FFF2-40B4-BE49-F238E27FC236}">
                  <a16:creationId xmlns:a16="http://schemas.microsoft.com/office/drawing/2014/main" id="{0DAAE166-A878-3B30-C7C7-E3FEFFDF7292}"/>
                </a:ext>
              </a:extLst>
            </p:cNvPr>
            <p:cNvGrpSpPr/>
            <p:nvPr/>
          </p:nvGrpSpPr>
          <p:grpSpPr>
            <a:xfrm>
              <a:off x="7837916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797" name="矩形 13796">
                <a:extLst>
                  <a:ext uri="{FF2B5EF4-FFF2-40B4-BE49-F238E27FC236}">
                    <a16:creationId xmlns:a16="http://schemas.microsoft.com/office/drawing/2014/main" id="{EC24370E-96CD-DF0D-08A1-9DF82E941EE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798" name="矩形 13797">
                <a:extLst>
                  <a:ext uri="{FF2B5EF4-FFF2-40B4-BE49-F238E27FC236}">
                    <a16:creationId xmlns:a16="http://schemas.microsoft.com/office/drawing/2014/main" id="{B39B3FF7-271D-B86D-9904-60571E427A4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799" name="矩形 13798">
                <a:extLst>
                  <a:ext uri="{FF2B5EF4-FFF2-40B4-BE49-F238E27FC236}">
                    <a16:creationId xmlns:a16="http://schemas.microsoft.com/office/drawing/2014/main" id="{E573CC28-2E3C-7E9B-344C-D347EF91799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00" name="矩形 13799">
                <a:extLst>
                  <a:ext uri="{FF2B5EF4-FFF2-40B4-BE49-F238E27FC236}">
                    <a16:creationId xmlns:a16="http://schemas.microsoft.com/office/drawing/2014/main" id="{2B95E125-E63F-81BE-8EE2-9FC32D07016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17" name="群組 13616">
              <a:extLst>
                <a:ext uri="{FF2B5EF4-FFF2-40B4-BE49-F238E27FC236}">
                  <a16:creationId xmlns:a16="http://schemas.microsoft.com/office/drawing/2014/main" id="{5BF402EE-C1BE-0920-E5F8-F10D709D067B}"/>
                </a:ext>
              </a:extLst>
            </p:cNvPr>
            <p:cNvGrpSpPr/>
            <p:nvPr/>
          </p:nvGrpSpPr>
          <p:grpSpPr>
            <a:xfrm>
              <a:off x="8017824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3793" name="矩形 13792">
                <a:extLst>
                  <a:ext uri="{FF2B5EF4-FFF2-40B4-BE49-F238E27FC236}">
                    <a16:creationId xmlns:a16="http://schemas.microsoft.com/office/drawing/2014/main" id="{E1A6529B-853A-2485-4EB5-0FC27DC11F4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794" name="矩形 13793">
                <a:extLst>
                  <a:ext uri="{FF2B5EF4-FFF2-40B4-BE49-F238E27FC236}">
                    <a16:creationId xmlns:a16="http://schemas.microsoft.com/office/drawing/2014/main" id="{328EE2E8-1C84-352A-52DD-F8466935C7F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795" name="矩形 13794">
                <a:extLst>
                  <a:ext uri="{FF2B5EF4-FFF2-40B4-BE49-F238E27FC236}">
                    <a16:creationId xmlns:a16="http://schemas.microsoft.com/office/drawing/2014/main" id="{F8C74151-36AB-4446-670C-F8BFB6102AE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796" name="矩形 13795">
                <a:extLst>
                  <a:ext uri="{FF2B5EF4-FFF2-40B4-BE49-F238E27FC236}">
                    <a16:creationId xmlns:a16="http://schemas.microsoft.com/office/drawing/2014/main" id="{D87D86F0-0DFB-BC69-ED8B-E892F51A13D9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3618" name="群組 13617">
              <a:extLst>
                <a:ext uri="{FF2B5EF4-FFF2-40B4-BE49-F238E27FC236}">
                  <a16:creationId xmlns:a16="http://schemas.microsoft.com/office/drawing/2014/main" id="{AD3C7CD7-0115-1261-131F-612EFA04D339}"/>
                </a:ext>
              </a:extLst>
            </p:cNvPr>
            <p:cNvGrpSpPr/>
            <p:nvPr/>
          </p:nvGrpSpPr>
          <p:grpSpPr>
            <a:xfrm>
              <a:off x="8017824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3789" name="矩形 13788">
                <a:extLst>
                  <a:ext uri="{FF2B5EF4-FFF2-40B4-BE49-F238E27FC236}">
                    <a16:creationId xmlns:a16="http://schemas.microsoft.com/office/drawing/2014/main" id="{BB6CFB2A-937C-98D7-9828-391249026B5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790" name="矩形 13789">
                <a:extLst>
                  <a:ext uri="{FF2B5EF4-FFF2-40B4-BE49-F238E27FC236}">
                    <a16:creationId xmlns:a16="http://schemas.microsoft.com/office/drawing/2014/main" id="{FDAD0E6C-9F7F-0640-9D21-A3BDF03279A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791" name="矩形 13790">
                <a:extLst>
                  <a:ext uri="{FF2B5EF4-FFF2-40B4-BE49-F238E27FC236}">
                    <a16:creationId xmlns:a16="http://schemas.microsoft.com/office/drawing/2014/main" id="{30843CFA-06E6-F1B4-48E5-B63B284EA1F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792" name="矩形 13791">
                <a:extLst>
                  <a:ext uri="{FF2B5EF4-FFF2-40B4-BE49-F238E27FC236}">
                    <a16:creationId xmlns:a16="http://schemas.microsoft.com/office/drawing/2014/main" id="{B191DD5A-A380-0A8A-AE76-C4F195CE439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3619" name="矩形 13618">
              <a:extLst>
                <a:ext uri="{FF2B5EF4-FFF2-40B4-BE49-F238E27FC236}">
                  <a16:creationId xmlns:a16="http://schemas.microsoft.com/office/drawing/2014/main" id="{E71F32F7-C506-CD3C-23C1-68C990ACADA1}"/>
                </a:ext>
              </a:extLst>
            </p:cNvPr>
            <p:cNvSpPr/>
            <p:nvPr/>
          </p:nvSpPr>
          <p:spPr>
            <a:xfrm>
              <a:off x="7488976" y="2126292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620" name="矩形 13619">
              <a:extLst>
                <a:ext uri="{FF2B5EF4-FFF2-40B4-BE49-F238E27FC236}">
                  <a16:creationId xmlns:a16="http://schemas.microsoft.com/office/drawing/2014/main" id="{1E425EAE-F286-85F7-6118-988FDD5272AA}"/>
                </a:ext>
              </a:extLst>
            </p:cNvPr>
            <p:cNvSpPr/>
            <p:nvPr/>
          </p:nvSpPr>
          <p:spPr>
            <a:xfrm>
              <a:off x="7918803" y="2126292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3621" name="直線單箭頭接點 13620">
              <a:extLst>
                <a:ext uri="{FF2B5EF4-FFF2-40B4-BE49-F238E27FC236}">
                  <a16:creationId xmlns:a16="http://schemas.microsoft.com/office/drawing/2014/main" id="{835D56B2-0A40-18C8-29BE-862948E1B8FB}"/>
                </a:ext>
              </a:extLst>
            </p:cNvPr>
            <p:cNvCxnSpPr>
              <a:cxnSpLocks/>
              <a:stCxn id="13619" idx="3"/>
              <a:endCxn id="13620" idx="1"/>
            </p:cNvCxnSpPr>
            <p:nvPr/>
          </p:nvCxnSpPr>
          <p:spPr>
            <a:xfrm>
              <a:off x="7759466" y="2375746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22" name="直線單箭頭接點 13621">
              <a:extLst>
                <a:ext uri="{FF2B5EF4-FFF2-40B4-BE49-F238E27FC236}">
                  <a16:creationId xmlns:a16="http://schemas.microsoft.com/office/drawing/2014/main" id="{CD3134C1-EF26-9E1E-2611-6A563A8498F8}"/>
                </a:ext>
              </a:extLst>
            </p:cNvPr>
            <p:cNvCxnSpPr>
              <a:cxnSpLocks/>
              <a:stCxn id="13620" idx="3"/>
            </p:cNvCxnSpPr>
            <p:nvPr/>
          </p:nvCxnSpPr>
          <p:spPr>
            <a:xfrm>
              <a:off x="8189293" y="2375746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623" name="群組 13622">
              <a:extLst>
                <a:ext uri="{FF2B5EF4-FFF2-40B4-BE49-F238E27FC236}">
                  <a16:creationId xmlns:a16="http://schemas.microsoft.com/office/drawing/2014/main" id="{DC7D81BF-11D9-E2E3-1660-5E0D90442F56}"/>
                </a:ext>
              </a:extLst>
            </p:cNvPr>
            <p:cNvGrpSpPr/>
            <p:nvPr/>
          </p:nvGrpSpPr>
          <p:grpSpPr>
            <a:xfrm>
              <a:off x="8345198" y="2744026"/>
              <a:ext cx="722042" cy="1449481"/>
              <a:chOff x="1780625" y="2318555"/>
              <a:chExt cx="722042" cy="1449481"/>
            </a:xfrm>
          </p:grpSpPr>
          <p:grpSp>
            <p:nvGrpSpPr>
              <p:cNvPr id="13628" name="群組 13627">
                <a:extLst>
                  <a:ext uri="{FF2B5EF4-FFF2-40B4-BE49-F238E27FC236}">
                    <a16:creationId xmlns:a16="http://schemas.microsoft.com/office/drawing/2014/main" id="{F12DB64B-51B3-43B1-F4B2-672A84BD8284}"/>
                  </a:ext>
                </a:extLst>
              </p:cNvPr>
              <p:cNvGrpSpPr/>
              <p:nvPr/>
            </p:nvGrpSpPr>
            <p:grpSpPr>
              <a:xfrm>
                <a:off x="1961686" y="2318555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3785" name="矩形 13784">
                  <a:extLst>
                    <a:ext uri="{FF2B5EF4-FFF2-40B4-BE49-F238E27FC236}">
                      <a16:creationId xmlns:a16="http://schemas.microsoft.com/office/drawing/2014/main" id="{283DFD7E-72FF-546C-8DFA-B033CC4E82E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86" name="矩形 13785">
                  <a:extLst>
                    <a:ext uri="{FF2B5EF4-FFF2-40B4-BE49-F238E27FC236}">
                      <a16:creationId xmlns:a16="http://schemas.microsoft.com/office/drawing/2014/main" id="{F289EED7-9E12-DC84-00F7-1BE00D98239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87" name="矩形 13786">
                  <a:extLst>
                    <a:ext uri="{FF2B5EF4-FFF2-40B4-BE49-F238E27FC236}">
                      <a16:creationId xmlns:a16="http://schemas.microsoft.com/office/drawing/2014/main" id="{99A3BD16-2B21-8B13-31C9-99854B961A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88" name="矩形 13787">
                  <a:extLst>
                    <a:ext uri="{FF2B5EF4-FFF2-40B4-BE49-F238E27FC236}">
                      <a16:creationId xmlns:a16="http://schemas.microsoft.com/office/drawing/2014/main" id="{23EA32EC-E440-DC59-5F89-67665E49B4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29" name="群組 13628">
                <a:extLst>
                  <a:ext uri="{FF2B5EF4-FFF2-40B4-BE49-F238E27FC236}">
                    <a16:creationId xmlns:a16="http://schemas.microsoft.com/office/drawing/2014/main" id="{BE1DB7D4-45E7-7DAE-E8AE-9772EB398889}"/>
                  </a:ext>
                </a:extLst>
              </p:cNvPr>
              <p:cNvGrpSpPr/>
              <p:nvPr/>
            </p:nvGrpSpPr>
            <p:grpSpPr>
              <a:xfrm>
                <a:off x="1961686" y="2499720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3781" name="矩形 13780">
                  <a:extLst>
                    <a:ext uri="{FF2B5EF4-FFF2-40B4-BE49-F238E27FC236}">
                      <a16:creationId xmlns:a16="http://schemas.microsoft.com/office/drawing/2014/main" id="{D8D3421C-15EB-06D5-4595-DB6486B98A9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82" name="矩形 13781">
                  <a:extLst>
                    <a:ext uri="{FF2B5EF4-FFF2-40B4-BE49-F238E27FC236}">
                      <a16:creationId xmlns:a16="http://schemas.microsoft.com/office/drawing/2014/main" id="{BC89E8D4-8662-D75B-3EE9-5C6D9A3B33A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83" name="矩形 13782">
                  <a:extLst>
                    <a:ext uri="{FF2B5EF4-FFF2-40B4-BE49-F238E27FC236}">
                      <a16:creationId xmlns:a16="http://schemas.microsoft.com/office/drawing/2014/main" id="{7639C95B-3585-0A59-8548-4AC2B140DD4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84" name="矩形 13783">
                  <a:extLst>
                    <a:ext uri="{FF2B5EF4-FFF2-40B4-BE49-F238E27FC236}">
                      <a16:creationId xmlns:a16="http://schemas.microsoft.com/office/drawing/2014/main" id="{9D89DF83-F83B-4AD6-B0D9-7111ECF037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30" name="群組 13629">
                <a:extLst>
                  <a:ext uri="{FF2B5EF4-FFF2-40B4-BE49-F238E27FC236}">
                    <a16:creationId xmlns:a16="http://schemas.microsoft.com/office/drawing/2014/main" id="{6F2A5F18-1267-9E87-4377-4CCC5F60CC9B}"/>
                  </a:ext>
                </a:extLst>
              </p:cNvPr>
              <p:cNvGrpSpPr/>
              <p:nvPr/>
            </p:nvGrpSpPr>
            <p:grpSpPr>
              <a:xfrm>
                <a:off x="1961686" y="268096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3777" name="矩形 13776">
                  <a:extLst>
                    <a:ext uri="{FF2B5EF4-FFF2-40B4-BE49-F238E27FC236}">
                      <a16:creationId xmlns:a16="http://schemas.microsoft.com/office/drawing/2014/main" id="{1515DF0A-882E-C61A-6848-479760C9ECE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78" name="矩形 13777">
                  <a:extLst>
                    <a:ext uri="{FF2B5EF4-FFF2-40B4-BE49-F238E27FC236}">
                      <a16:creationId xmlns:a16="http://schemas.microsoft.com/office/drawing/2014/main" id="{B65E4200-3180-F180-025F-187D8C9B7C22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79" name="矩形 13778">
                  <a:extLst>
                    <a:ext uri="{FF2B5EF4-FFF2-40B4-BE49-F238E27FC236}">
                      <a16:creationId xmlns:a16="http://schemas.microsoft.com/office/drawing/2014/main" id="{AE0FD32F-CF5E-E891-6972-2F600327C7B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80" name="矩形 13779">
                  <a:extLst>
                    <a:ext uri="{FF2B5EF4-FFF2-40B4-BE49-F238E27FC236}">
                      <a16:creationId xmlns:a16="http://schemas.microsoft.com/office/drawing/2014/main" id="{C12B4B48-2E06-79E7-5184-63CA715F82A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31" name="群組 13630">
                <a:extLst>
                  <a:ext uri="{FF2B5EF4-FFF2-40B4-BE49-F238E27FC236}">
                    <a16:creationId xmlns:a16="http://schemas.microsoft.com/office/drawing/2014/main" id="{A8EF5EAF-AFD9-0DA2-CD3B-8B059DEEE860}"/>
                  </a:ext>
                </a:extLst>
              </p:cNvPr>
              <p:cNvGrpSpPr/>
              <p:nvPr/>
            </p:nvGrpSpPr>
            <p:grpSpPr>
              <a:xfrm>
                <a:off x="1961686" y="286213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3773" name="矩形 13772">
                  <a:extLst>
                    <a:ext uri="{FF2B5EF4-FFF2-40B4-BE49-F238E27FC236}">
                      <a16:creationId xmlns:a16="http://schemas.microsoft.com/office/drawing/2014/main" id="{316C3D7A-6AB6-22B4-98BD-7B4F2E60985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74" name="矩形 13773">
                  <a:extLst>
                    <a:ext uri="{FF2B5EF4-FFF2-40B4-BE49-F238E27FC236}">
                      <a16:creationId xmlns:a16="http://schemas.microsoft.com/office/drawing/2014/main" id="{8DD07B97-E47A-3DDF-B964-941A76B1B0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75" name="矩形 13774">
                  <a:extLst>
                    <a:ext uri="{FF2B5EF4-FFF2-40B4-BE49-F238E27FC236}">
                      <a16:creationId xmlns:a16="http://schemas.microsoft.com/office/drawing/2014/main" id="{27969ADB-8D88-D19E-A428-16DF3D8E5C9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76" name="矩形 13775">
                  <a:extLst>
                    <a:ext uri="{FF2B5EF4-FFF2-40B4-BE49-F238E27FC236}">
                      <a16:creationId xmlns:a16="http://schemas.microsoft.com/office/drawing/2014/main" id="{15BD68B1-D2C9-3D8D-B6E4-8C220ECB846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32" name="群組 13631">
                <a:extLst>
                  <a:ext uri="{FF2B5EF4-FFF2-40B4-BE49-F238E27FC236}">
                    <a16:creationId xmlns:a16="http://schemas.microsoft.com/office/drawing/2014/main" id="{E453BA1C-D557-72B8-B633-C2DDC391E461}"/>
                  </a:ext>
                </a:extLst>
              </p:cNvPr>
              <p:cNvGrpSpPr/>
              <p:nvPr/>
            </p:nvGrpSpPr>
            <p:grpSpPr>
              <a:xfrm>
                <a:off x="1961686" y="304337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3769" name="矩形 13768">
                  <a:extLst>
                    <a:ext uri="{FF2B5EF4-FFF2-40B4-BE49-F238E27FC236}">
                      <a16:creationId xmlns:a16="http://schemas.microsoft.com/office/drawing/2014/main" id="{87046A12-ADD6-5FDE-6306-EC770D92BAF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70" name="矩形 13769">
                  <a:extLst>
                    <a:ext uri="{FF2B5EF4-FFF2-40B4-BE49-F238E27FC236}">
                      <a16:creationId xmlns:a16="http://schemas.microsoft.com/office/drawing/2014/main" id="{327C0E46-B9E4-EBCC-A2D0-773EE4819F0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71" name="矩形 13770">
                  <a:extLst>
                    <a:ext uri="{FF2B5EF4-FFF2-40B4-BE49-F238E27FC236}">
                      <a16:creationId xmlns:a16="http://schemas.microsoft.com/office/drawing/2014/main" id="{AB60EE8A-64B7-0662-8541-B3209BD741C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72" name="矩形 13771">
                  <a:extLst>
                    <a:ext uri="{FF2B5EF4-FFF2-40B4-BE49-F238E27FC236}">
                      <a16:creationId xmlns:a16="http://schemas.microsoft.com/office/drawing/2014/main" id="{F84E7BA0-1AB0-0741-AEF2-4747B9193ED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33" name="群組 13632">
                <a:extLst>
                  <a:ext uri="{FF2B5EF4-FFF2-40B4-BE49-F238E27FC236}">
                    <a16:creationId xmlns:a16="http://schemas.microsoft.com/office/drawing/2014/main" id="{965D9AB3-DDE5-D7DE-0C2A-8201989E7E9C}"/>
                  </a:ext>
                </a:extLst>
              </p:cNvPr>
              <p:cNvGrpSpPr/>
              <p:nvPr/>
            </p:nvGrpSpPr>
            <p:grpSpPr>
              <a:xfrm>
                <a:off x="1961686" y="322454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3765" name="矩形 13764">
                  <a:extLst>
                    <a:ext uri="{FF2B5EF4-FFF2-40B4-BE49-F238E27FC236}">
                      <a16:creationId xmlns:a16="http://schemas.microsoft.com/office/drawing/2014/main" id="{BA06F6CB-B342-B6EC-9211-7B8C69DCBB4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66" name="矩形 13765">
                  <a:extLst>
                    <a:ext uri="{FF2B5EF4-FFF2-40B4-BE49-F238E27FC236}">
                      <a16:creationId xmlns:a16="http://schemas.microsoft.com/office/drawing/2014/main" id="{EC8F7DDB-1A7F-43A5-8EE3-932B3A3020E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67" name="矩形 13766">
                  <a:extLst>
                    <a:ext uri="{FF2B5EF4-FFF2-40B4-BE49-F238E27FC236}">
                      <a16:creationId xmlns:a16="http://schemas.microsoft.com/office/drawing/2014/main" id="{174AD445-AA8C-5182-06BA-2E2B69F778E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68" name="矩形 13767">
                  <a:extLst>
                    <a:ext uri="{FF2B5EF4-FFF2-40B4-BE49-F238E27FC236}">
                      <a16:creationId xmlns:a16="http://schemas.microsoft.com/office/drawing/2014/main" id="{51A3D828-11DD-FE5D-984E-0D1052EFE62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34" name="群組 13633">
                <a:extLst>
                  <a:ext uri="{FF2B5EF4-FFF2-40B4-BE49-F238E27FC236}">
                    <a16:creationId xmlns:a16="http://schemas.microsoft.com/office/drawing/2014/main" id="{2161DD2F-DB8B-3980-2E69-3AE10C51A0AA}"/>
                  </a:ext>
                </a:extLst>
              </p:cNvPr>
              <p:cNvGrpSpPr/>
              <p:nvPr/>
            </p:nvGrpSpPr>
            <p:grpSpPr>
              <a:xfrm>
                <a:off x="2141594" y="2318555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3761" name="矩形 13760">
                  <a:extLst>
                    <a:ext uri="{FF2B5EF4-FFF2-40B4-BE49-F238E27FC236}">
                      <a16:creationId xmlns:a16="http://schemas.microsoft.com/office/drawing/2014/main" id="{E074CD64-B91A-8AE5-E6DE-C79283B3760E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62" name="矩形 13761">
                  <a:extLst>
                    <a:ext uri="{FF2B5EF4-FFF2-40B4-BE49-F238E27FC236}">
                      <a16:creationId xmlns:a16="http://schemas.microsoft.com/office/drawing/2014/main" id="{C92B388D-D774-75E2-7431-798E11CFBC6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63" name="矩形 13762">
                  <a:extLst>
                    <a:ext uri="{FF2B5EF4-FFF2-40B4-BE49-F238E27FC236}">
                      <a16:creationId xmlns:a16="http://schemas.microsoft.com/office/drawing/2014/main" id="{834FF9DC-2E24-0F70-BF8E-D594884995A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64" name="矩形 13763">
                  <a:extLst>
                    <a:ext uri="{FF2B5EF4-FFF2-40B4-BE49-F238E27FC236}">
                      <a16:creationId xmlns:a16="http://schemas.microsoft.com/office/drawing/2014/main" id="{D33B93F0-EA2D-11F1-4B8E-8B1F376E128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35" name="群組 13634">
                <a:extLst>
                  <a:ext uri="{FF2B5EF4-FFF2-40B4-BE49-F238E27FC236}">
                    <a16:creationId xmlns:a16="http://schemas.microsoft.com/office/drawing/2014/main" id="{C7E3277E-088D-C959-EE2F-BC6CBB2B3938}"/>
                  </a:ext>
                </a:extLst>
              </p:cNvPr>
              <p:cNvGrpSpPr/>
              <p:nvPr/>
            </p:nvGrpSpPr>
            <p:grpSpPr>
              <a:xfrm>
                <a:off x="2141594" y="2499720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3757" name="矩形 13756">
                  <a:extLst>
                    <a:ext uri="{FF2B5EF4-FFF2-40B4-BE49-F238E27FC236}">
                      <a16:creationId xmlns:a16="http://schemas.microsoft.com/office/drawing/2014/main" id="{7B87D3E5-75CB-F591-61DB-B20E04C6951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58" name="矩形 13757">
                  <a:extLst>
                    <a:ext uri="{FF2B5EF4-FFF2-40B4-BE49-F238E27FC236}">
                      <a16:creationId xmlns:a16="http://schemas.microsoft.com/office/drawing/2014/main" id="{7B0F6391-422E-9406-780D-134FC39061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59" name="矩形 13758">
                  <a:extLst>
                    <a:ext uri="{FF2B5EF4-FFF2-40B4-BE49-F238E27FC236}">
                      <a16:creationId xmlns:a16="http://schemas.microsoft.com/office/drawing/2014/main" id="{6939E944-3AA0-6545-744F-906154DDA06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60" name="矩形 13759">
                  <a:extLst>
                    <a:ext uri="{FF2B5EF4-FFF2-40B4-BE49-F238E27FC236}">
                      <a16:creationId xmlns:a16="http://schemas.microsoft.com/office/drawing/2014/main" id="{B0550E82-5611-03FA-866C-C0F844D2A15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36" name="群組 13635">
                <a:extLst>
                  <a:ext uri="{FF2B5EF4-FFF2-40B4-BE49-F238E27FC236}">
                    <a16:creationId xmlns:a16="http://schemas.microsoft.com/office/drawing/2014/main" id="{8B39FAB0-4C3E-E8A1-1050-5CA76A06B3F5}"/>
                  </a:ext>
                </a:extLst>
              </p:cNvPr>
              <p:cNvGrpSpPr/>
              <p:nvPr/>
            </p:nvGrpSpPr>
            <p:grpSpPr>
              <a:xfrm>
                <a:off x="2141594" y="268096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3753" name="矩形 13752">
                  <a:extLst>
                    <a:ext uri="{FF2B5EF4-FFF2-40B4-BE49-F238E27FC236}">
                      <a16:creationId xmlns:a16="http://schemas.microsoft.com/office/drawing/2014/main" id="{3CC87ACB-24CB-0D01-E920-CF937033894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54" name="矩形 13753">
                  <a:extLst>
                    <a:ext uri="{FF2B5EF4-FFF2-40B4-BE49-F238E27FC236}">
                      <a16:creationId xmlns:a16="http://schemas.microsoft.com/office/drawing/2014/main" id="{CEC38A0E-958C-AEE8-8686-2D0CC06A3D1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55" name="矩形 13754">
                  <a:extLst>
                    <a:ext uri="{FF2B5EF4-FFF2-40B4-BE49-F238E27FC236}">
                      <a16:creationId xmlns:a16="http://schemas.microsoft.com/office/drawing/2014/main" id="{A6064F4C-CC66-905D-A350-B4460C4E3B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56" name="矩形 13755">
                  <a:extLst>
                    <a:ext uri="{FF2B5EF4-FFF2-40B4-BE49-F238E27FC236}">
                      <a16:creationId xmlns:a16="http://schemas.microsoft.com/office/drawing/2014/main" id="{8660B71B-C192-772A-DB2A-2171065935A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37" name="群組 13636">
                <a:extLst>
                  <a:ext uri="{FF2B5EF4-FFF2-40B4-BE49-F238E27FC236}">
                    <a16:creationId xmlns:a16="http://schemas.microsoft.com/office/drawing/2014/main" id="{9D53E240-4C0D-7A72-461B-A3D2E4518F52}"/>
                  </a:ext>
                </a:extLst>
              </p:cNvPr>
              <p:cNvGrpSpPr/>
              <p:nvPr/>
            </p:nvGrpSpPr>
            <p:grpSpPr>
              <a:xfrm>
                <a:off x="2141594" y="286213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3749" name="矩形 13748">
                  <a:extLst>
                    <a:ext uri="{FF2B5EF4-FFF2-40B4-BE49-F238E27FC236}">
                      <a16:creationId xmlns:a16="http://schemas.microsoft.com/office/drawing/2014/main" id="{4CF5E232-DF2C-A048-18E7-0656617A178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50" name="矩形 13749">
                  <a:extLst>
                    <a:ext uri="{FF2B5EF4-FFF2-40B4-BE49-F238E27FC236}">
                      <a16:creationId xmlns:a16="http://schemas.microsoft.com/office/drawing/2014/main" id="{729F726B-7F2C-CFDF-C2E0-9315D44F576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51" name="矩形 13750">
                  <a:extLst>
                    <a:ext uri="{FF2B5EF4-FFF2-40B4-BE49-F238E27FC236}">
                      <a16:creationId xmlns:a16="http://schemas.microsoft.com/office/drawing/2014/main" id="{5BB6B86D-8AC6-D30D-73A7-13268BD9C1D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52" name="矩形 13751">
                  <a:extLst>
                    <a:ext uri="{FF2B5EF4-FFF2-40B4-BE49-F238E27FC236}">
                      <a16:creationId xmlns:a16="http://schemas.microsoft.com/office/drawing/2014/main" id="{990B416D-E4D2-E8CC-4670-4BB94243E9F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38" name="群組 13637">
                <a:extLst>
                  <a:ext uri="{FF2B5EF4-FFF2-40B4-BE49-F238E27FC236}">
                    <a16:creationId xmlns:a16="http://schemas.microsoft.com/office/drawing/2014/main" id="{72D356E2-AD03-B917-A54A-992EC3D3C9A9}"/>
                  </a:ext>
                </a:extLst>
              </p:cNvPr>
              <p:cNvGrpSpPr/>
              <p:nvPr/>
            </p:nvGrpSpPr>
            <p:grpSpPr>
              <a:xfrm>
                <a:off x="2141594" y="304337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3745" name="矩形 13744">
                  <a:extLst>
                    <a:ext uri="{FF2B5EF4-FFF2-40B4-BE49-F238E27FC236}">
                      <a16:creationId xmlns:a16="http://schemas.microsoft.com/office/drawing/2014/main" id="{77E6C752-F709-D84A-9527-41C2E106267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46" name="矩形 13745">
                  <a:extLst>
                    <a:ext uri="{FF2B5EF4-FFF2-40B4-BE49-F238E27FC236}">
                      <a16:creationId xmlns:a16="http://schemas.microsoft.com/office/drawing/2014/main" id="{B1C3CB19-0397-9083-955E-366B4A0D966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47" name="矩形 13746">
                  <a:extLst>
                    <a:ext uri="{FF2B5EF4-FFF2-40B4-BE49-F238E27FC236}">
                      <a16:creationId xmlns:a16="http://schemas.microsoft.com/office/drawing/2014/main" id="{60652022-41A9-CC6C-AD7B-F0E4BBA64B4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48" name="矩形 13747">
                  <a:extLst>
                    <a:ext uri="{FF2B5EF4-FFF2-40B4-BE49-F238E27FC236}">
                      <a16:creationId xmlns:a16="http://schemas.microsoft.com/office/drawing/2014/main" id="{E3E683D3-E531-DADF-D7E7-D8C21B03F08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39" name="群組 13638">
                <a:extLst>
                  <a:ext uri="{FF2B5EF4-FFF2-40B4-BE49-F238E27FC236}">
                    <a16:creationId xmlns:a16="http://schemas.microsoft.com/office/drawing/2014/main" id="{5395E0EC-6A73-FC63-F5ED-4A7F670D8A79}"/>
                  </a:ext>
                </a:extLst>
              </p:cNvPr>
              <p:cNvGrpSpPr/>
              <p:nvPr/>
            </p:nvGrpSpPr>
            <p:grpSpPr>
              <a:xfrm>
                <a:off x="2141594" y="322454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3741" name="矩形 13740">
                  <a:extLst>
                    <a:ext uri="{FF2B5EF4-FFF2-40B4-BE49-F238E27FC236}">
                      <a16:creationId xmlns:a16="http://schemas.microsoft.com/office/drawing/2014/main" id="{06C91EDA-392A-64D9-F390-C8708BAB035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42" name="矩形 13741">
                  <a:extLst>
                    <a:ext uri="{FF2B5EF4-FFF2-40B4-BE49-F238E27FC236}">
                      <a16:creationId xmlns:a16="http://schemas.microsoft.com/office/drawing/2014/main" id="{F571742F-64FA-FA62-D4F1-44F25E1389D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43" name="矩形 13742">
                  <a:extLst>
                    <a:ext uri="{FF2B5EF4-FFF2-40B4-BE49-F238E27FC236}">
                      <a16:creationId xmlns:a16="http://schemas.microsoft.com/office/drawing/2014/main" id="{47F1E227-8D91-44AA-9BB8-5CB681DA6DA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44" name="矩形 13743">
                  <a:extLst>
                    <a:ext uri="{FF2B5EF4-FFF2-40B4-BE49-F238E27FC236}">
                      <a16:creationId xmlns:a16="http://schemas.microsoft.com/office/drawing/2014/main" id="{48F2D143-2D7A-BF67-2327-56ECD296615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40" name="群組 13639">
                <a:extLst>
                  <a:ext uri="{FF2B5EF4-FFF2-40B4-BE49-F238E27FC236}">
                    <a16:creationId xmlns:a16="http://schemas.microsoft.com/office/drawing/2014/main" id="{AAEEAA15-F8D9-3922-CFB1-627881433D5E}"/>
                  </a:ext>
                </a:extLst>
              </p:cNvPr>
              <p:cNvGrpSpPr/>
              <p:nvPr/>
            </p:nvGrpSpPr>
            <p:grpSpPr>
              <a:xfrm>
                <a:off x="2321502" y="2318555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3737" name="矩形 13736">
                  <a:extLst>
                    <a:ext uri="{FF2B5EF4-FFF2-40B4-BE49-F238E27FC236}">
                      <a16:creationId xmlns:a16="http://schemas.microsoft.com/office/drawing/2014/main" id="{6DB82ACF-2BB0-4228-1949-889E75B2C25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38" name="矩形 13737">
                  <a:extLst>
                    <a:ext uri="{FF2B5EF4-FFF2-40B4-BE49-F238E27FC236}">
                      <a16:creationId xmlns:a16="http://schemas.microsoft.com/office/drawing/2014/main" id="{CA435B43-DB28-C038-F43D-E38067B5D78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39" name="矩形 13738">
                  <a:extLst>
                    <a:ext uri="{FF2B5EF4-FFF2-40B4-BE49-F238E27FC236}">
                      <a16:creationId xmlns:a16="http://schemas.microsoft.com/office/drawing/2014/main" id="{DBE4723F-ED86-D22C-F7ED-C4A9DFD5F93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40" name="矩形 13739">
                  <a:extLst>
                    <a:ext uri="{FF2B5EF4-FFF2-40B4-BE49-F238E27FC236}">
                      <a16:creationId xmlns:a16="http://schemas.microsoft.com/office/drawing/2014/main" id="{43594ACA-1D68-BD6F-1B70-4DA213D9DAF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41" name="群組 13640">
                <a:extLst>
                  <a:ext uri="{FF2B5EF4-FFF2-40B4-BE49-F238E27FC236}">
                    <a16:creationId xmlns:a16="http://schemas.microsoft.com/office/drawing/2014/main" id="{FB45DCBE-6585-7F28-7DCA-77BEA3504845}"/>
                  </a:ext>
                </a:extLst>
              </p:cNvPr>
              <p:cNvGrpSpPr/>
              <p:nvPr/>
            </p:nvGrpSpPr>
            <p:grpSpPr>
              <a:xfrm>
                <a:off x="2321502" y="2499720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3733" name="矩形 13732">
                  <a:extLst>
                    <a:ext uri="{FF2B5EF4-FFF2-40B4-BE49-F238E27FC236}">
                      <a16:creationId xmlns:a16="http://schemas.microsoft.com/office/drawing/2014/main" id="{F6E16E8D-30A5-A0CF-0D67-DE07363B070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34" name="矩形 13733">
                  <a:extLst>
                    <a:ext uri="{FF2B5EF4-FFF2-40B4-BE49-F238E27FC236}">
                      <a16:creationId xmlns:a16="http://schemas.microsoft.com/office/drawing/2014/main" id="{951BBC1D-EBF0-6739-5D83-7D50E33AE38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35" name="矩形 13734">
                  <a:extLst>
                    <a:ext uri="{FF2B5EF4-FFF2-40B4-BE49-F238E27FC236}">
                      <a16:creationId xmlns:a16="http://schemas.microsoft.com/office/drawing/2014/main" id="{DF6169C3-F3A1-1F7E-F7DD-877241A876B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36" name="矩形 13735">
                  <a:extLst>
                    <a:ext uri="{FF2B5EF4-FFF2-40B4-BE49-F238E27FC236}">
                      <a16:creationId xmlns:a16="http://schemas.microsoft.com/office/drawing/2014/main" id="{E3666A39-0A39-703C-9308-46AB0F5BBC2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42" name="群組 13641">
                <a:extLst>
                  <a:ext uri="{FF2B5EF4-FFF2-40B4-BE49-F238E27FC236}">
                    <a16:creationId xmlns:a16="http://schemas.microsoft.com/office/drawing/2014/main" id="{CA12B77C-F1FF-AA23-6960-747874FDEF29}"/>
                  </a:ext>
                </a:extLst>
              </p:cNvPr>
              <p:cNvGrpSpPr/>
              <p:nvPr/>
            </p:nvGrpSpPr>
            <p:grpSpPr>
              <a:xfrm>
                <a:off x="2321502" y="268096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3729" name="矩形 13728">
                  <a:extLst>
                    <a:ext uri="{FF2B5EF4-FFF2-40B4-BE49-F238E27FC236}">
                      <a16:creationId xmlns:a16="http://schemas.microsoft.com/office/drawing/2014/main" id="{A612B072-18A9-4852-B3EC-32AA6AB82CA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30" name="矩形 13729">
                  <a:extLst>
                    <a:ext uri="{FF2B5EF4-FFF2-40B4-BE49-F238E27FC236}">
                      <a16:creationId xmlns:a16="http://schemas.microsoft.com/office/drawing/2014/main" id="{CC45C85B-9E90-C5E6-967A-90E29CDC135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31" name="矩形 13730">
                  <a:extLst>
                    <a:ext uri="{FF2B5EF4-FFF2-40B4-BE49-F238E27FC236}">
                      <a16:creationId xmlns:a16="http://schemas.microsoft.com/office/drawing/2014/main" id="{AD30DDFB-D0C5-F6CB-D599-65A237012C9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32" name="矩形 13731">
                  <a:extLst>
                    <a:ext uri="{FF2B5EF4-FFF2-40B4-BE49-F238E27FC236}">
                      <a16:creationId xmlns:a16="http://schemas.microsoft.com/office/drawing/2014/main" id="{F3E98E21-2B66-C4D3-C45D-712C136600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43" name="群組 13642">
                <a:extLst>
                  <a:ext uri="{FF2B5EF4-FFF2-40B4-BE49-F238E27FC236}">
                    <a16:creationId xmlns:a16="http://schemas.microsoft.com/office/drawing/2014/main" id="{6C2F6039-BBAF-AD2D-FECB-528BC4B1B267}"/>
                  </a:ext>
                </a:extLst>
              </p:cNvPr>
              <p:cNvGrpSpPr/>
              <p:nvPr/>
            </p:nvGrpSpPr>
            <p:grpSpPr>
              <a:xfrm>
                <a:off x="2321502" y="286213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3725" name="矩形 13724">
                  <a:extLst>
                    <a:ext uri="{FF2B5EF4-FFF2-40B4-BE49-F238E27FC236}">
                      <a16:creationId xmlns:a16="http://schemas.microsoft.com/office/drawing/2014/main" id="{B0622A94-41E3-9B86-433B-484ABCF420F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26" name="矩形 13725">
                  <a:extLst>
                    <a:ext uri="{FF2B5EF4-FFF2-40B4-BE49-F238E27FC236}">
                      <a16:creationId xmlns:a16="http://schemas.microsoft.com/office/drawing/2014/main" id="{DD68E747-E9DE-BFEA-19A7-8DBFE3F4ADD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27" name="矩形 13726">
                  <a:extLst>
                    <a:ext uri="{FF2B5EF4-FFF2-40B4-BE49-F238E27FC236}">
                      <a16:creationId xmlns:a16="http://schemas.microsoft.com/office/drawing/2014/main" id="{07F4F2A5-0E08-00DA-D271-AE78BF286C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28" name="矩形 13727">
                  <a:extLst>
                    <a:ext uri="{FF2B5EF4-FFF2-40B4-BE49-F238E27FC236}">
                      <a16:creationId xmlns:a16="http://schemas.microsoft.com/office/drawing/2014/main" id="{1FB781A3-2509-706A-4EBC-FFAD2E75E2A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44" name="群組 13643">
                <a:extLst>
                  <a:ext uri="{FF2B5EF4-FFF2-40B4-BE49-F238E27FC236}">
                    <a16:creationId xmlns:a16="http://schemas.microsoft.com/office/drawing/2014/main" id="{628751DD-5943-D989-1B36-91A9F2AF45C5}"/>
                  </a:ext>
                </a:extLst>
              </p:cNvPr>
              <p:cNvGrpSpPr/>
              <p:nvPr/>
            </p:nvGrpSpPr>
            <p:grpSpPr>
              <a:xfrm>
                <a:off x="2321502" y="304337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3721" name="矩形 13720">
                  <a:extLst>
                    <a:ext uri="{FF2B5EF4-FFF2-40B4-BE49-F238E27FC236}">
                      <a16:creationId xmlns:a16="http://schemas.microsoft.com/office/drawing/2014/main" id="{E5D29DBF-A308-8CAD-D136-817EFEF05C0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22" name="矩形 13721">
                  <a:extLst>
                    <a:ext uri="{FF2B5EF4-FFF2-40B4-BE49-F238E27FC236}">
                      <a16:creationId xmlns:a16="http://schemas.microsoft.com/office/drawing/2014/main" id="{D0B7D667-92C2-3B05-A191-C0F5E6DAE8C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23" name="矩形 13722">
                  <a:extLst>
                    <a:ext uri="{FF2B5EF4-FFF2-40B4-BE49-F238E27FC236}">
                      <a16:creationId xmlns:a16="http://schemas.microsoft.com/office/drawing/2014/main" id="{A64EF613-857A-2C51-AB3F-A4662F85C3FD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24" name="矩形 13723">
                  <a:extLst>
                    <a:ext uri="{FF2B5EF4-FFF2-40B4-BE49-F238E27FC236}">
                      <a16:creationId xmlns:a16="http://schemas.microsoft.com/office/drawing/2014/main" id="{550EA2E5-E8D4-FBA4-144E-351CEB7A137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45" name="群組 13644">
                <a:extLst>
                  <a:ext uri="{FF2B5EF4-FFF2-40B4-BE49-F238E27FC236}">
                    <a16:creationId xmlns:a16="http://schemas.microsoft.com/office/drawing/2014/main" id="{1EAC6DE2-8641-BC7D-EC3C-026A19A53878}"/>
                  </a:ext>
                </a:extLst>
              </p:cNvPr>
              <p:cNvGrpSpPr/>
              <p:nvPr/>
            </p:nvGrpSpPr>
            <p:grpSpPr>
              <a:xfrm>
                <a:off x="2321502" y="322454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3717" name="矩形 13716">
                  <a:extLst>
                    <a:ext uri="{FF2B5EF4-FFF2-40B4-BE49-F238E27FC236}">
                      <a16:creationId xmlns:a16="http://schemas.microsoft.com/office/drawing/2014/main" id="{FADFDF1B-F1FA-C854-D9E1-F2532068047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18" name="矩形 13717">
                  <a:extLst>
                    <a:ext uri="{FF2B5EF4-FFF2-40B4-BE49-F238E27FC236}">
                      <a16:creationId xmlns:a16="http://schemas.microsoft.com/office/drawing/2014/main" id="{E84B30EB-C630-D4D4-DF48-F9F2A6B553D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19" name="矩形 13718">
                  <a:extLst>
                    <a:ext uri="{FF2B5EF4-FFF2-40B4-BE49-F238E27FC236}">
                      <a16:creationId xmlns:a16="http://schemas.microsoft.com/office/drawing/2014/main" id="{BFD0D222-2EC0-9C16-DC79-5D7B3489CEA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720" name="矩形 13719">
                  <a:extLst>
                    <a:ext uri="{FF2B5EF4-FFF2-40B4-BE49-F238E27FC236}">
                      <a16:creationId xmlns:a16="http://schemas.microsoft.com/office/drawing/2014/main" id="{C5C365DC-EF25-70EC-5A76-3906F00EA58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46" name="群組 13645">
                <a:extLst>
                  <a:ext uri="{FF2B5EF4-FFF2-40B4-BE49-F238E27FC236}">
                    <a16:creationId xmlns:a16="http://schemas.microsoft.com/office/drawing/2014/main" id="{70B36D82-D7C2-883F-CCC4-40C766B3789E}"/>
                  </a:ext>
                </a:extLst>
              </p:cNvPr>
              <p:cNvGrpSpPr/>
              <p:nvPr/>
            </p:nvGrpSpPr>
            <p:grpSpPr>
              <a:xfrm>
                <a:off x="1780625" y="2318555"/>
                <a:ext cx="181165" cy="1449481"/>
                <a:chOff x="1780625" y="2318555"/>
                <a:chExt cx="181165" cy="1449481"/>
              </a:xfrm>
            </p:grpSpPr>
            <p:grpSp>
              <p:nvGrpSpPr>
                <p:cNvPr id="13677" name="群組 13676">
                  <a:extLst>
                    <a:ext uri="{FF2B5EF4-FFF2-40B4-BE49-F238E27FC236}">
                      <a16:creationId xmlns:a16="http://schemas.microsoft.com/office/drawing/2014/main" id="{416EFED9-CFB8-9181-A612-813B98E877ED}"/>
                    </a:ext>
                  </a:extLst>
                </p:cNvPr>
                <p:cNvGrpSpPr/>
                <p:nvPr/>
              </p:nvGrpSpPr>
              <p:grpSpPr>
                <a:xfrm>
                  <a:off x="1780625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3713" name="矩形 13712">
                    <a:extLst>
                      <a:ext uri="{FF2B5EF4-FFF2-40B4-BE49-F238E27FC236}">
                        <a16:creationId xmlns:a16="http://schemas.microsoft.com/office/drawing/2014/main" id="{E2E1234A-3DD1-39EC-6AD5-05CEA2589A0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14" name="矩形 13713">
                    <a:extLst>
                      <a:ext uri="{FF2B5EF4-FFF2-40B4-BE49-F238E27FC236}">
                        <a16:creationId xmlns:a16="http://schemas.microsoft.com/office/drawing/2014/main" id="{83F9E1D4-DC9D-DDC5-154A-1DA6CFAD16F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15" name="矩形 13714">
                    <a:extLst>
                      <a:ext uri="{FF2B5EF4-FFF2-40B4-BE49-F238E27FC236}">
                        <a16:creationId xmlns:a16="http://schemas.microsoft.com/office/drawing/2014/main" id="{889203C9-646B-F1BC-57C2-1DE595DBEC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16" name="矩形 13715">
                    <a:extLst>
                      <a:ext uri="{FF2B5EF4-FFF2-40B4-BE49-F238E27FC236}">
                        <a16:creationId xmlns:a16="http://schemas.microsoft.com/office/drawing/2014/main" id="{BA83AAF2-F772-6D99-F7F0-8A7652004E8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3678" name="群組 13677">
                  <a:extLst>
                    <a:ext uri="{FF2B5EF4-FFF2-40B4-BE49-F238E27FC236}">
                      <a16:creationId xmlns:a16="http://schemas.microsoft.com/office/drawing/2014/main" id="{5D7B2768-0C17-1DD1-D6B8-838ACDAFD8CA}"/>
                    </a:ext>
                  </a:extLst>
                </p:cNvPr>
                <p:cNvGrpSpPr/>
                <p:nvPr/>
              </p:nvGrpSpPr>
              <p:grpSpPr>
                <a:xfrm>
                  <a:off x="1780625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3709" name="矩形 13708">
                    <a:extLst>
                      <a:ext uri="{FF2B5EF4-FFF2-40B4-BE49-F238E27FC236}">
                        <a16:creationId xmlns:a16="http://schemas.microsoft.com/office/drawing/2014/main" id="{744E5BD9-2A1F-A18D-C240-8B5B9CDD0A2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10" name="矩形 13709">
                    <a:extLst>
                      <a:ext uri="{FF2B5EF4-FFF2-40B4-BE49-F238E27FC236}">
                        <a16:creationId xmlns:a16="http://schemas.microsoft.com/office/drawing/2014/main" id="{30E07A53-004C-4309-7D6A-BA5D0C695F9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11" name="矩形 13710">
                    <a:extLst>
                      <a:ext uri="{FF2B5EF4-FFF2-40B4-BE49-F238E27FC236}">
                        <a16:creationId xmlns:a16="http://schemas.microsoft.com/office/drawing/2014/main" id="{7953D1CD-C983-BFF8-535B-B69630589CF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12" name="矩形 13711">
                    <a:extLst>
                      <a:ext uri="{FF2B5EF4-FFF2-40B4-BE49-F238E27FC236}">
                        <a16:creationId xmlns:a16="http://schemas.microsoft.com/office/drawing/2014/main" id="{85E3D5E1-6988-D419-A885-C81716B2544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3679" name="群組 13678">
                  <a:extLst>
                    <a:ext uri="{FF2B5EF4-FFF2-40B4-BE49-F238E27FC236}">
                      <a16:creationId xmlns:a16="http://schemas.microsoft.com/office/drawing/2014/main" id="{7EC04187-CD0B-221A-F1CE-BA17A1D925D0}"/>
                    </a:ext>
                  </a:extLst>
                </p:cNvPr>
                <p:cNvGrpSpPr/>
                <p:nvPr/>
              </p:nvGrpSpPr>
              <p:grpSpPr>
                <a:xfrm>
                  <a:off x="1780625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3705" name="矩形 13704">
                    <a:extLst>
                      <a:ext uri="{FF2B5EF4-FFF2-40B4-BE49-F238E27FC236}">
                        <a16:creationId xmlns:a16="http://schemas.microsoft.com/office/drawing/2014/main" id="{B08E84F2-A671-6873-193D-53685250627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06" name="矩形 13705">
                    <a:extLst>
                      <a:ext uri="{FF2B5EF4-FFF2-40B4-BE49-F238E27FC236}">
                        <a16:creationId xmlns:a16="http://schemas.microsoft.com/office/drawing/2014/main" id="{90C7C6C5-F0E5-A0C3-93A6-3AF06D94DC1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07" name="矩形 13706">
                    <a:extLst>
                      <a:ext uri="{FF2B5EF4-FFF2-40B4-BE49-F238E27FC236}">
                        <a16:creationId xmlns:a16="http://schemas.microsoft.com/office/drawing/2014/main" id="{2EE6B70F-0793-E4B7-1D82-BC0BD589549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08" name="矩形 13707">
                    <a:extLst>
                      <a:ext uri="{FF2B5EF4-FFF2-40B4-BE49-F238E27FC236}">
                        <a16:creationId xmlns:a16="http://schemas.microsoft.com/office/drawing/2014/main" id="{79B3A7B4-9B37-9536-7540-486ABDB8EDA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3680" name="群組 13679">
                  <a:extLst>
                    <a:ext uri="{FF2B5EF4-FFF2-40B4-BE49-F238E27FC236}">
                      <a16:creationId xmlns:a16="http://schemas.microsoft.com/office/drawing/2014/main" id="{C19DC297-A034-494C-0E83-EE0776154F79}"/>
                    </a:ext>
                  </a:extLst>
                </p:cNvPr>
                <p:cNvGrpSpPr/>
                <p:nvPr/>
              </p:nvGrpSpPr>
              <p:grpSpPr>
                <a:xfrm>
                  <a:off x="1780625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3701" name="矩形 13700">
                    <a:extLst>
                      <a:ext uri="{FF2B5EF4-FFF2-40B4-BE49-F238E27FC236}">
                        <a16:creationId xmlns:a16="http://schemas.microsoft.com/office/drawing/2014/main" id="{3BFFF58F-CE34-1524-4493-A8A1DECCDAE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02" name="矩形 13701">
                    <a:extLst>
                      <a:ext uri="{FF2B5EF4-FFF2-40B4-BE49-F238E27FC236}">
                        <a16:creationId xmlns:a16="http://schemas.microsoft.com/office/drawing/2014/main" id="{C6F8D6D9-611D-7479-3C5C-15479064087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03" name="矩形 13702">
                    <a:extLst>
                      <a:ext uri="{FF2B5EF4-FFF2-40B4-BE49-F238E27FC236}">
                        <a16:creationId xmlns:a16="http://schemas.microsoft.com/office/drawing/2014/main" id="{E3D1CEE8-B2A2-B34B-74A1-B06E31641E8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04" name="矩形 13703">
                    <a:extLst>
                      <a:ext uri="{FF2B5EF4-FFF2-40B4-BE49-F238E27FC236}">
                        <a16:creationId xmlns:a16="http://schemas.microsoft.com/office/drawing/2014/main" id="{83C7A28F-808B-0310-AD82-EC67CA50C61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3681" name="群組 13680">
                  <a:extLst>
                    <a:ext uri="{FF2B5EF4-FFF2-40B4-BE49-F238E27FC236}">
                      <a16:creationId xmlns:a16="http://schemas.microsoft.com/office/drawing/2014/main" id="{9565410D-51A5-349B-1A8F-F73F1045EBF0}"/>
                    </a:ext>
                  </a:extLst>
                </p:cNvPr>
                <p:cNvGrpSpPr/>
                <p:nvPr/>
              </p:nvGrpSpPr>
              <p:grpSpPr>
                <a:xfrm>
                  <a:off x="1780625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3697" name="矩形 13696">
                    <a:extLst>
                      <a:ext uri="{FF2B5EF4-FFF2-40B4-BE49-F238E27FC236}">
                        <a16:creationId xmlns:a16="http://schemas.microsoft.com/office/drawing/2014/main" id="{D6DB1192-9033-F658-24D7-B7734653F81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698" name="矩形 13697">
                    <a:extLst>
                      <a:ext uri="{FF2B5EF4-FFF2-40B4-BE49-F238E27FC236}">
                        <a16:creationId xmlns:a16="http://schemas.microsoft.com/office/drawing/2014/main" id="{9E11A41C-0B97-9F26-29BD-6C0728F892C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699" name="矩形 13698">
                    <a:extLst>
                      <a:ext uri="{FF2B5EF4-FFF2-40B4-BE49-F238E27FC236}">
                        <a16:creationId xmlns:a16="http://schemas.microsoft.com/office/drawing/2014/main" id="{83F830F7-8534-265B-E00A-61BBE61EBBD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700" name="矩形 13699">
                    <a:extLst>
                      <a:ext uri="{FF2B5EF4-FFF2-40B4-BE49-F238E27FC236}">
                        <a16:creationId xmlns:a16="http://schemas.microsoft.com/office/drawing/2014/main" id="{3A977960-61EE-284D-1AD2-F228A911B6D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3682" name="群組 13681">
                  <a:extLst>
                    <a:ext uri="{FF2B5EF4-FFF2-40B4-BE49-F238E27FC236}">
                      <a16:creationId xmlns:a16="http://schemas.microsoft.com/office/drawing/2014/main" id="{9B01C9BD-F8BA-7BB3-440C-3385D4B0AF04}"/>
                    </a:ext>
                  </a:extLst>
                </p:cNvPr>
                <p:cNvGrpSpPr/>
                <p:nvPr/>
              </p:nvGrpSpPr>
              <p:grpSpPr>
                <a:xfrm>
                  <a:off x="1780625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3693" name="矩形 13692">
                    <a:extLst>
                      <a:ext uri="{FF2B5EF4-FFF2-40B4-BE49-F238E27FC236}">
                        <a16:creationId xmlns:a16="http://schemas.microsoft.com/office/drawing/2014/main" id="{87FDFE67-23C7-BFC5-6C25-19662277C6F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694" name="矩形 13693">
                    <a:extLst>
                      <a:ext uri="{FF2B5EF4-FFF2-40B4-BE49-F238E27FC236}">
                        <a16:creationId xmlns:a16="http://schemas.microsoft.com/office/drawing/2014/main" id="{D42CB648-759E-D477-F902-A385E249C20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695" name="矩形 13694">
                    <a:extLst>
                      <a:ext uri="{FF2B5EF4-FFF2-40B4-BE49-F238E27FC236}">
                        <a16:creationId xmlns:a16="http://schemas.microsoft.com/office/drawing/2014/main" id="{996895DE-D847-A1D5-0378-85FBA6CBF83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696" name="矩形 13695">
                    <a:extLst>
                      <a:ext uri="{FF2B5EF4-FFF2-40B4-BE49-F238E27FC236}">
                        <a16:creationId xmlns:a16="http://schemas.microsoft.com/office/drawing/2014/main" id="{9CC71052-4410-41DD-3FB7-5FFFF71E112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3683" name="群組 13682">
                  <a:extLst>
                    <a:ext uri="{FF2B5EF4-FFF2-40B4-BE49-F238E27FC236}">
                      <a16:creationId xmlns:a16="http://schemas.microsoft.com/office/drawing/2014/main" id="{00F6D4DB-580C-CC70-3F89-3FDC9ABC704A}"/>
                    </a:ext>
                  </a:extLst>
                </p:cNvPr>
                <p:cNvGrpSpPr/>
                <p:nvPr/>
              </p:nvGrpSpPr>
              <p:grpSpPr>
                <a:xfrm>
                  <a:off x="1780625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3689" name="矩形 13688">
                    <a:extLst>
                      <a:ext uri="{FF2B5EF4-FFF2-40B4-BE49-F238E27FC236}">
                        <a16:creationId xmlns:a16="http://schemas.microsoft.com/office/drawing/2014/main" id="{24658916-AC32-430E-139D-9BCC9A59540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690" name="矩形 13689">
                    <a:extLst>
                      <a:ext uri="{FF2B5EF4-FFF2-40B4-BE49-F238E27FC236}">
                        <a16:creationId xmlns:a16="http://schemas.microsoft.com/office/drawing/2014/main" id="{F6AE9212-4DDE-735C-EF73-2294472A7BC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691" name="矩形 13690">
                    <a:extLst>
                      <a:ext uri="{FF2B5EF4-FFF2-40B4-BE49-F238E27FC236}">
                        <a16:creationId xmlns:a16="http://schemas.microsoft.com/office/drawing/2014/main" id="{4906FB04-38AD-B327-B81A-CD232FCAED2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692" name="矩形 13691">
                    <a:extLst>
                      <a:ext uri="{FF2B5EF4-FFF2-40B4-BE49-F238E27FC236}">
                        <a16:creationId xmlns:a16="http://schemas.microsoft.com/office/drawing/2014/main" id="{5580E508-F472-5BBF-9286-1768FB955A5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3684" name="群組 13683">
                  <a:extLst>
                    <a:ext uri="{FF2B5EF4-FFF2-40B4-BE49-F238E27FC236}">
                      <a16:creationId xmlns:a16="http://schemas.microsoft.com/office/drawing/2014/main" id="{51FF048D-AFB5-8160-2C9E-21236D0EAA6C}"/>
                    </a:ext>
                  </a:extLst>
                </p:cNvPr>
                <p:cNvGrpSpPr/>
                <p:nvPr/>
              </p:nvGrpSpPr>
              <p:grpSpPr>
                <a:xfrm>
                  <a:off x="1780625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3685" name="矩形 13684">
                    <a:extLst>
                      <a:ext uri="{FF2B5EF4-FFF2-40B4-BE49-F238E27FC236}">
                        <a16:creationId xmlns:a16="http://schemas.microsoft.com/office/drawing/2014/main" id="{20C1053F-CCB6-FF93-25AA-AD1E82E216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686" name="矩形 13685">
                    <a:extLst>
                      <a:ext uri="{FF2B5EF4-FFF2-40B4-BE49-F238E27FC236}">
                        <a16:creationId xmlns:a16="http://schemas.microsoft.com/office/drawing/2014/main" id="{6C11FEC5-149D-150B-DA0E-8757F25414E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687" name="矩形 13686">
                    <a:extLst>
                      <a:ext uri="{FF2B5EF4-FFF2-40B4-BE49-F238E27FC236}">
                        <a16:creationId xmlns:a16="http://schemas.microsoft.com/office/drawing/2014/main" id="{403245AA-33A7-CFF3-4EC6-79C4A04CD00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3688" name="矩形 13687">
                    <a:extLst>
                      <a:ext uri="{FF2B5EF4-FFF2-40B4-BE49-F238E27FC236}">
                        <a16:creationId xmlns:a16="http://schemas.microsoft.com/office/drawing/2014/main" id="{3D1AB9AD-F410-C22E-0791-FF7FECF77E4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grpSp>
            <p:nvGrpSpPr>
              <p:cNvPr id="13647" name="群組 13646">
                <a:extLst>
                  <a:ext uri="{FF2B5EF4-FFF2-40B4-BE49-F238E27FC236}">
                    <a16:creationId xmlns:a16="http://schemas.microsoft.com/office/drawing/2014/main" id="{A8AF05A2-96C2-A936-FCA8-1F062C1D2C88}"/>
                  </a:ext>
                </a:extLst>
              </p:cNvPr>
              <p:cNvGrpSpPr/>
              <p:nvPr/>
            </p:nvGrpSpPr>
            <p:grpSpPr>
              <a:xfrm>
                <a:off x="1961686" y="340570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3673" name="矩形 13672">
                  <a:extLst>
                    <a:ext uri="{FF2B5EF4-FFF2-40B4-BE49-F238E27FC236}">
                      <a16:creationId xmlns:a16="http://schemas.microsoft.com/office/drawing/2014/main" id="{A8D964B0-100C-77FD-E0B3-230F22ABEAC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74" name="矩形 13673">
                  <a:extLst>
                    <a:ext uri="{FF2B5EF4-FFF2-40B4-BE49-F238E27FC236}">
                      <a16:creationId xmlns:a16="http://schemas.microsoft.com/office/drawing/2014/main" id="{16F872C1-9F32-59D3-3F5F-C260FB4ED49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75" name="矩形 13674">
                  <a:extLst>
                    <a:ext uri="{FF2B5EF4-FFF2-40B4-BE49-F238E27FC236}">
                      <a16:creationId xmlns:a16="http://schemas.microsoft.com/office/drawing/2014/main" id="{6FC61A0F-0AF2-4A6B-D4FA-6DC26498ED2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76" name="矩形 13675">
                  <a:extLst>
                    <a:ext uri="{FF2B5EF4-FFF2-40B4-BE49-F238E27FC236}">
                      <a16:creationId xmlns:a16="http://schemas.microsoft.com/office/drawing/2014/main" id="{848FFF0F-5BCB-C5B6-D6D1-77A8BB16BC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48" name="群組 13647">
                <a:extLst>
                  <a:ext uri="{FF2B5EF4-FFF2-40B4-BE49-F238E27FC236}">
                    <a16:creationId xmlns:a16="http://schemas.microsoft.com/office/drawing/2014/main" id="{F1C3C0C8-ECC9-6B66-3A7A-EABE5546C99D}"/>
                  </a:ext>
                </a:extLst>
              </p:cNvPr>
              <p:cNvGrpSpPr/>
              <p:nvPr/>
            </p:nvGrpSpPr>
            <p:grpSpPr>
              <a:xfrm>
                <a:off x="1961686" y="358687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3669" name="矩形 13668">
                  <a:extLst>
                    <a:ext uri="{FF2B5EF4-FFF2-40B4-BE49-F238E27FC236}">
                      <a16:creationId xmlns:a16="http://schemas.microsoft.com/office/drawing/2014/main" id="{082AD277-E61A-12C0-E5EB-38D5A41B470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70" name="矩形 13669">
                  <a:extLst>
                    <a:ext uri="{FF2B5EF4-FFF2-40B4-BE49-F238E27FC236}">
                      <a16:creationId xmlns:a16="http://schemas.microsoft.com/office/drawing/2014/main" id="{B82596EA-3EF2-E62A-DABF-C0A16408BFD3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71" name="矩形 13670">
                  <a:extLst>
                    <a:ext uri="{FF2B5EF4-FFF2-40B4-BE49-F238E27FC236}">
                      <a16:creationId xmlns:a16="http://schemas.microsoft.com/office/drawing/2014/main" id="{52F06CD7-18C3-4297-DC6B-35FA40B8DB9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72" name="矩形 13671">
                  <a:extLst>
                    <a:ext uri="{FF2B5EF4-FFF2-40B4-BE49-F238E27FC236}">
                      <a16:creationId xmlns:a16="http://schemas.microsoft.com/office/drawing/2014/main" id="{2E906255-72BD-8BB7-A2D8-E85EFB38BDB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49" name="群組 13648">
                <a:extLst>
                  <a:ext uri="{FF2B5EF4-FFF2-40B4-BE49-F238E27FC236}">
                    <a16:creationId xmlns:a16="http://schemas.microsoft.com/office/drawing/2014/main" id="{386BB2CD-CC8A-5158-8109-CA328284EDBB}"/>
                  </a:ext>
                </a:extLst>
              </p:cNvPr>
              <p:cNvGrpSpPr/>
              <p:nvPr/>
            </p:nvGrpSpPr>
            <p:grpSpPr>
              <a:xfrm>
                <a:off x="2141594" y="340570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3665" name="矩形 13664">
                  <a:extLst>
                    <a:ext uri="{FF2B5EF4-FFF2-40B4-BE49-F238E27FC236}">
                      <a16:creationId xmlns:a16="http://schemas.microsoft.com/office/drawing/2014/main" id="{3B11FD26-C806-A69F-096F-47A43C07CD9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66" name="矩形 13665">
                  <a:extLst>
                    <a:ext uri="{FF2B5EF4-FFF2-40B4-BE49-F238E27FC236}">
                      <a16:creationId xmlns:a16="http://schemas.microsoft.com/office/drawing/2014/main" id="{94AE5C6F-9D09-CA7A-E296-10C40B40055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67" name="矩形 13666">
                  <a:extLst>
                    <a:ext uri="{FF2B5EF4-FFF2-40B4-BE49-F238E27FC236}">
                      <a16:creationId xmlns:a16="http://schemas.microsoft.com/office/drawing/2014/main" id="{5FA50FFF-1FEA-C911-73CA-91C0E9032CF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68" name="矩形 13667">
                  <a:extLst>
                    <a:ext uri="{FF2B5EF4-FFF2-40B4-BE49-F238E27FC236}">
                      <a16:creationId xmlns:a16="http://schemas.microsoft.com/office/drawing/2014/main" id="{F48DBC8E-9106-B58E-A348-E0187B359A3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50" name="群組 13649">
                <a:extLst>
                  <a:ext uri="{FF2B5EF4-FFF2-40B4-BE49-F238E27FC236}">
                    <a16:creationId xmlns:a16="http://schemas.microsoft.com/office/drawing/2014/main" id="{AAC79838-AE51-5E1D-7238-421444126A3A}"/>
                  </a:ext>
                </a:extLst>
              </p:cNvPr>
              <p:cNvGrpSpPr/>
              <p:nvPr/>
            </p:nvGrpSpPr>
            <p:grpSpPr>
              <a:xfrm>
                <a:off x="2141594" y="358687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3661" name="矩形 13660">
                  <a:extLst>
                    <a:ext uri="{FF2B5EF4-FFF2-40B4-BE49-F238E27FC236}">
                      <a16:creationId xmlns:a16="http://schemas.microsoft.com/office/drawing/2014/main" id="{ECA971F3-A8A0-055C-5A56-B54C375C1BE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62" name="矩形 13661">
                  <a:extLst>
                    <a:ext uri="{FF2B5EF4-FFF2-40B4-BE49-F238E27FC236}">
                      <a16:creationId xmlns:a16="http://schemas.microsoft.com/office/drawing/2014/main" id="{86D9FCF6-3903-44E0-CF02-E29A5B34B94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63" name="矩形 13662">
                  <a:extLst>
                    <a:ext uri="{FF2B5EF4-FFF2-40B4-BE49-F238E27FC236}">
                      <a16:creationId xmlns:a16="http://schemas.microsoft.com/office/drawing/2014/main" id="{03CFE88B-1B93-51B8-2798-3E440D38F58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64" name="矩形 13663">
                  <a:extLst>
                    <a:ext uri="{FF2B5EF4-FFF2-40B4-BE49-F238E27FC236}">
                      <a16:creationId xmlns:a16="http://schemas.microsoft.com/office/drawing/2014/main" id="{649E04BE-26A0-EF0F-BB39-09F218ADEE3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51" name="群組 13650">
                <a:extLst>
                  <a:ext uri="{FF2B5EF4-FFF2-40B4-BE49-F238E27FC236}">
                    <a16:creationId xmlns:a16="http://schemas.microsoft.com/office/drawing/2014/main" id="{3F5CA922-1CBD-A378-75A5-A13BD688D914}"/>
                  </a:ext>
                </a:extLst>
              </p:cNvPr>
              <p:cNvGrpSpPr/>
              <p:nvPr/>
            </p:nvGrpSpPr>
            <p:grpSpPr>
              <a:xfrm>
                <a:off x="2321502" y="340570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3657" name="矩形 13656">
                  <a:extLst>
                    <a:ext uri="{FF2B5EF4-FFF2-40B4-BE49-F238E27FC236}">
                      <a16:creationId xmlns:a16="http://schemas.microsoft.com/office/drawing/2014/main" id="{61D3B207-2060-5F99-DDFC-8D596E09B19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58" name="矩形 13657">
                  <a:extLst>
                    <a:ext uri="{FF2B5EF4-FFF2-40B4-BE49-F238E27FC236}">
                      <a16:creationId xmlns:a16="http://schemas.microsoft.com/office/drawing/2014/main" id="{EB43CB7E-C533-2839-AADC-2DFED74C30D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59" name="矩形 13658">
                  <a:extLst>
                    <a:ext uri="{FF2B5EF4-FFF2-40B4-BE49-F238E27FC236}">
                      <a16:creationId xmlns:a16="http://schemas.microsoft.com/office/drawing/2014/main" id="{E1E2504F-B568-D6F3-6989-BBD7A0CBEED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60" name="矩形 13659">
                  <a:extLst>
                    <a:ext uri="{FF2B5EF4-FFF2-40B4-BE49-F238E27FC236}">
                      <a16:creationId xmlns:a16="http://schemas.microsoft.com/office/drawing/2014/main" id="{74C3E726-B7DE-5BB9-DE54-AD94F88903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3652" name="群組 13651">
                <a:extLst>
                  <a:ext uri="{FF2B5EF4-FFF2-40B4-BE49-F238E27FC236}">
                    <a16:creationId xmlns:a16="http://schemas.microsoft.com/office/drawing/2014/main" id="{D1E3E446-D4ED-42A0-B3F1-90F27F8E7459}"/>
                  </a:ext>
                </a:extLst>
              </p:cNvPr>
              <p:cNvGrpSpPr/>
              <p:nvPr/>
            </p:nvGrpSpPr>
            <p:grpSpPr>
              <a:xfrm>
                <a:off x="2321502" y="358687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3653" name="矩形 13652">
                  <a:extLst>
                    <a:ext uri="{FF2B5EF4-FFF2-40B4-BE49-F238E27FC236}">
                      <a16:creationId xmlns:a16="http://schemas.microsoft.com/office/drawing/2014/main" id="{EE93F1A7-44A2-DA06-23AE-F030202AB49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54" name="矩形 13653">
                  <a:extLst>
                    <a:ext uri="{FF2B5EF4-FFF2-40B4-BE49-F238E27FC236}">
                      <a16:creationId xmlns:a16="http://schemas.microsoft.com/office/drawing/2014/main" id="{7D26CC22-FFCA-49AF-3D7E-198AE5E2EB9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55" name="矩形 13654">
                  <a:extLst>
                    <a:ext uri="{FF2B5EF4-FFF2-40B4-BE49-F238E27FC236}">
                      <a16:creationId xmlns:a16="http://schemas.microsoft.com/office/drawing/2014/main" id="{7A869D94-A52D-1A96-454F-7BFF64626C5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3656" name="矩形 13655">
                  <a:extLst>
                    <a:ext uri="{FF2B5EF4-FFF2-40B4-BE49-F238E27FC236}">
                      <a16:creationId xmlns:a16="http://schemas.microsoft.com/office/drawing/2014/main" id="{402E2F79-66A0-0A63-0995-F649B3D6D9E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13624" name="矩形 13623">
              <a:extLst>
                <a:ext uri="{FF2B5EF4-FFF2-40B4-BE49-F238E27FC236}">
                  <a16:creationId xmlns:a16="http://schemas.microsoft.com/office/drawing/2014/main" id="{28F25D1F-AACA-1868-8C49-CE29213C280B}"/>
                </a:ext>
              </a:extLst>
            </p:cNvPr>
            <p:cNvSpPr/>
            <p:nvPr/>
          </p:nvSpPr>
          <p:spPr>
            <a:xfrm>
              <a:off x="8357227" y="2126292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2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3625" name="矩形 13624">
              <a:extLst>
                <a:ext uri="{FF2B5EF4-FFF2-40B4-BE49-F238E27FC236}">
                  <a16:creationId xmlns:a16="http://schemas.microsoft.com/office/drawing/2014/main" id="{74EB1005-3685-9F29-8DA7-9C2928CEDFC4}"/>
                </a:ext>
              </a:extLst>
            </p:cNvPr>
            <p:cNvSpPr/>
            <p:nvPr/>
          </p:nvSpPr>
          <p:spPr>
            <a:xfrm>
              <a:off x="8787054" y="2126292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3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3626" name="直線單箭頭接點 13625">
              <a:extLst>
                <a:ext uri="{FF2B5EF4-FFF2-40B4-BE49-F238E27FC236}">
                  <a16:creationId xmlns:a16="http://schemas.microsoft.com/office/drawing/2014/main" id="{2718552B-BCFC-927B-1BBB-B28057A13E58}"/>
                </a:ext>
              </a:extLst>
            </p:cNvPr>
            <p:cNvCxnSpPr>
              <a:cxnSpLocks/>
              <a:stCxn id="13624" idx="3"/>
              <a:endCxn id="13625" idx="1"/>
            </p:cNvCxnSpPr>
            <p:nvPr/>
          </p:nvCxnSpPr>
          <p:spPr>
            <a:xfrm>
              <a:off x="8627717" y="2375746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27" name="直線單箭頭接點 13626">
              <a:extLst>
                <a:ext uri="{FF2B5EF4-FFF2-40B4-BE49-F238E27FC236}">
                  <a16:creationId xmlns:a16="http://schemas.microsoft.com/office/drawing/2014/main" id="{FEDE895C-302D-CE64-3151-E5F201BC55F8}"/>
                </a:ext>
              </a:extLst>
            </p:cNvPr>
            <p:cNvCxnSpPr>
              <a:cxnSpLocks/>
              <a:stCxn id="13625" idx="3"/>
            </p:cNvCxnSpPr>
            <p:nvPr/>
          </p:nvCxnSpPr>
          <p:spPr>
            <a:xfrm>
              <a:off x="9057544" y="2375746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55" name="群組 12254">
            <a:extLst>
              <a:ext uri="{FF2B5EF4-FFF2-40B4-BE49-F238E27FC236}">
                <a16:creationId xmlns:a16="http://schemas.microsoft.com/office/drawing/2014/main" id="{A0043333-10E6-9C2C-3A8B-9A48AC3FC661}"/>
              </a:ext>
            </a:extLst>
          </p:cNvPr>
          <p:cNvGrpSpPr/>
          <p:nvPr/>
        </p:nvGrpSpPr>
        <p:grpSpPr>
          <a:xfrm>
            <a:off x="9293487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4259" name="矩形 14258">
              <a:extLst>
                <a:ext uri="{FF2B5EF4-FFF2-40B4-BE49-F238E27FC236}">
                  <a16:creationId xmlns:a16="http://schemas.microsoft.com/office/drawing/2014/main" id="{4A4DE1D0-5318-CB3E-4BDA-B9A07B061D74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60" name="矩形 14259">
              <a:extLst>
                <a:ext uri="{FF2B5EF4-FFF2-40B4-BE49-F238E27FC236}">
                  <a16:creationId xmlns:a16="http://schemas.microsoft.com/office/drawing/2014/main" id="{827B42EA-B882-0FB0-6DEF-25D53940785B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61" name="矩形 14260">
              <a:extLst>
                <a:ext uri="{FF2B5EF4-FFF2-40B4-BE49-F238E27FC236}">
                  <a16:creationId xmlns:a16="http://schemas.microsoft.com/office/drawing/2014/main" id="{AFF4D75F-BE82-7174-2A26-D1FC6D77919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62" name="矩形 14261">
              <a:extLst>
                <a:ext uri="{FF2B5EF4-FFF2-40B4-BE49-F238E27FC236}">
                  <a16:creationId xmlns:a16="http://schemas.microsoft.com/office/drawing/2014/main" id="{935843AC-8E31-315B-69E3-A40CE49BC781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256" name="群組 12255">
            <a:extLst>
              <a:ext uri="{FF2B5EF4-FFF2-40B4-BE49-F238E27FC236}">
                <a16:creationId xmlns:a16="http://schemas.microsoft.com/office/drawing/2014/main" id="{21C592B0-CABA-ABD0-3D6D-AC3B16549A6C}"/>
              </a:ext>
            </a:extLst>
          </p:cNvPr>
          <p:cNvGrpSpPr/>
          <p:nvPr/>
        </p:nvGrpSpPr>
        <p:grpSpPr>
          <a:xfrm>
            <a:off x="9293487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4255" name="矩形 14254">
              <a:extLst>
                <a:ext uri="{FF2B5EF4-FFF2-40B4-BE49-F238E27FC236}">
                  <a16:creationId xmlns:a16="http://schemas.microsoft.com/office/drawing/2014/main" id="{458C824D-B997-73D0-4147-816503E3CCBE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56" name="矩形 14255">
              <a:extLst>
                <a:ext uri="{FF2B5EF4-FFF2-40B4-BE49-F238E27FC236}">
                  <a16:creationId xmlns:a16="http://schemas.microsoft.com/office/drawing/2014/main" id="{6477640F-08B7-3EEA-9F8A-74F9CD7982EC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57" name="矩形 14256">
              <a:extLst>
                <a:ext uri="{FF2B5EF4-FFF2-40B4-BE49-F238E27FC236}">
                  <a16:creationId xmlns:a16="http://schemas.microsoft.com/office/drawing/2014/main" id="{596E641E-F227-52EB-17D6-423457867E33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58" name="矩形 14257">
              <a:extLst>
                <a:ext uri="{FF2B5EF4-FFF2-40B4-BE49-F238E27FC236}">
                  <a16:creationId xmlns:a16="http://schemas.microsoft.com/office/drawing/2014/main" id="{C40956D2-6A74-40B6-888F-6513B0A5C533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257" name="群組 12256">
            <a:extLst>
              <a:ext uri="{FF2B5EF4-FFF2-40B4-BE49-F238E27FC236}">
                <a16:creationId xmlns:a16="http://schemas.microsoft.com/office/drawing/2014/main" id="{390BC50E-D775-D749-2FDD-BF93F1F884AF}"/>
              </a:ext>
            </a:extLst>
          </p:cNvPr>
          <p:cNvGrpSpPr/>
          <p:nvPr/>
        </p:nvGrpSpPr>
        <p:grpSpPr>
          <a:xfrm>
            <a:off x="9293487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4251" name="矩形 14250">
              <a:extLst>
                <a:ext uri="{FF2B5EF4-FFF2-40B4-BE49-F238E27FC236}">
                  <a16:creationId xmlns:a16="http://schemas.microsoft.com/office/drawing/2014/main" id="{F43B8A29-716D-8EC1-9B77-1D9A91729804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52" name="矩形 14251">
              <a:extLst>
                <a:ext uri="{FF2B5EF4-FFF2-40B4-BE49-F238E27FC236}">
                  <a16:creationId xmlns:a16="http://schemas.microsoft.com/office/drawing/2014/main" id="{B0EF3005-DEF9-856F-5C03-4BC38F4FE017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53" name="矩形 14252">
              <a:extLst>
                <a:ext uri="{FF2B5EF4-FFF2-40B4-BE49-F238E27FC236}">
                  <a16:creationId xmlns:a16="http://schemas.microsoft.com/office/drawing/2014/main" id="{A5490F9E-7B1B-7D55-C516-BD2AF5587F15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54" name="矩形 14253">
              <a:extLst>
                <a:ext uri="{FF2B5EF4-FFF2-40B4-BE49-F238E27FC236}">
                  <a16:creationId xmlns:a16="http://schemas.microsoft.com/office/drawing/2014/main" id="{9ED4F4B7-B68F-AA09-837E-A9C3EFE0429A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258" name="群組 12257">
            <a:extLst>
              <a:ext uri="{FF2B5EF4-FFF2-40B4-BE49-F238E27FC236}">
                <a16:creationId xmlns:a16="http://schemas.microsoft.com/office/drawing/2014/main" id="{6E450E15-6631-022C-037D-78F59541F525}"/>
              </a:ext>
            </a:extLst>
          </p:cNvPr>
          <p:cNvGrpSpPr/>
          <p:nvPr/>
        </p:nvGrpSpPr>
        <p:grpSpPr>
          <a:xfrm>
            <a:off x="9293487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4247" name="矩形 14246">
              <a:extLst>
                <a:ext uri="{FF2B5EF4-FFF2-40B4-BE49-F238E27FC236}">
                  <a16:creationId xmlns:a16="http://schemas.microsoft.com/office/drawing/2014/main" id="{8DD299E5-9737-4383-6B48-4A3C65FAF02E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48" name="矩形 14247">
              <a:extLst>
                <a:ext uri="{FF2B5EF4-FFF2-40B4-BE49-F238E27FC236}">
                  <a16:creationId xmlns:a16="http://schemas.microsoft.com/office/drawing/2014/main" id="{6DBEFF01-A6D6-D4AC-AE27-68EDED36931E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49" name="矩形 14248">
              <a:extLst>
                <a:ext uri="{FF2B5EF4-FFF2-40B4-BE49-F238E27FC236}">
                  <a16:creationId xmlns:a16="http://schemas.microsoft.com/office/drawing/2014/main" id="{3BCF7D39-47D1-0BC8-091D-761C58205CE4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50" name="矩形 14249">
              <a:extLst>
                <a:ext uri="{FF2B5EF4-FFF2-40B4-BE49-F238E27FC236}">
                  <a16:creationId xmlns:a16="http://schemas.microsoft.com/office/drawing/2014/main" id="{1396F46A-F0E3-DD2A-91C5-D5EF65DB9341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259" name="群組 12258">
            <a:extLst>
              <a:ext uri="{FF2B5EF4-FFF2-40B4-BE49-F238E27FC236}">
                <a16:creationId xmlns:a16="http://schemas.microsoft.com/office/drawing/2014/main" id="{8942EF7C-0D00-0BCC-5F02-BA8FE0D56F54}"/>
              </a:ext>
            </a:extLst>
          </p:cNvPr>
          <p:cNvGrpSpPr/>
          <p:nvPr/>
        </p:nvGrpSpPr>
        <p:grpSpPr>
          <a:xfrm>
            <a:off x="9293487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4243" name="矩形 14242">
              <a:extLst>
                <a:ext uri="{FF2B5EF4-FFF2-40B4-BE49-F238E27FC236}">
                  <a16:creationId xmlns:a16="http://schemas.microsoft.com/office/drawing/2014/main" id="{099EF5D1-84CD-6957-EA2D-9B7159525480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44" name="矩形 14243">
              <a:extLst>
                <a:ext uri="{FF2B5EF4-FFF2-40B4-BE49-F238E27FC236}">
                  <a16:creationId xmlns:a16="http://schemas.microsoft.com/office/drawing/2014/main" id="{412A2788-456F-574E-3087-F4F6FCA1C245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45" name="矩形 14244">
              <a:extLst>
                <a:ext uri="{FF2B5EF4-FFF2-40B4-BE49-F238E27FC236}">
                  <a16:creationId xmlns:a16="http://schemas.microsoft.com/office/drawing/2014/main" id="{EC9396F0-953B-752F-53F0-BC4FA6D8F60A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46" name="矩形 14245">
              <a:extLst>
                <a:ext uri="{FF2B5EF4-FFF2-40B4-BE49-F238E27FC236}">
                  <a16:creationId xmlns:a16="http://schemas.microsoft.com/office/drawing/2014/main" id="{39C63764-E9F0-6B4B-E4B6-8433D54422FF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260" name="群組 12259">
            <a:extLst>
              <a:ext uri="{FF2B5EF4-FFF2-40B4-BE49-F238E27FC236}">
                <a16:creationId xmlns:a16="http://schemas.microsoft.com/office/drawing/2014/main" id="{A6260E74-B4C1-A99A-E930-BCD1B0A9E757}"/>
              </a:ext>
            </a:extLst>
          </p:cNvPr>
          <p:cNvGrpSpPr/>
          <p:nvPr/>
        </p:nvGrpSpPr>
        <p:grpSpPr>
          <a:xfrm>
            <a:off x="9473395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4239" name="矩形 14238">
              <a:extLst>
                <a:ext uri="{FF2B5EF4-FFF2-40B4-BE49-F238E27FC236}">
                  <a16:creationId xmlns:a16="http://schemas.microsoft.com/office/drawing/2014/main" id="{B7F40C5A-F6E2-F116-D027-F2653F8D8B6B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40" name="矩形 14239">
              <a:extLst>
                <a:ext uri="{FF2B5EF4-FFF2-40B4-BE49-F238E27FC236}">
                  <a16:creationId xmlns:a16="http://schemas.microsoft.com/office/drawing/2014/main" id="{0DA00079-78AB-03BA-FA8D-6E736C6245DB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41" name="矩形 14240">
              <a:extLst>
                <a:ext uri="{FF2B5EF4-FFF2-40B4-BE49-F238E27FC236}">
                  <a16:creationId xmlns:a16="http://schemas.microsoft.com/office/drawing/2014/main" id="{EEF2795A-109C-C9D0-D65E-8B0221310656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42" name="矩形 14241">
              <a:extLst>
                <a:ext uri="{FF2B5EF4-FFF2-40B4-BE49-F238E27FC236}">
                  <a16:creationId xmlns:a16="http://schemas.microsoft.com/office/drawing/2014/main" id="{6EF04C0C-0D6F-9DA3-0F08-7994F6A119B7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261" name="群組 12260">
            <a:extLst>
              <a:ext uri="{FF2B5EF4-FFF2-40B4-BE49-F238E27FC236}">
                <a16:creationId xmlns:a16="http://schemas.microsoft.com/office/drawing/2014/main" id="{6357549C-D5E1-DB1A-1FE7-E90CF940B9DE}"/>
              </a:ext>
            </a:extLst>
          </p:cNvPr>
          <p:cNvGrpSpPr/>
          <p:nvPr/>
        </p:nvGrpSpPr>
        <p:grpSpPr>
          <a:xfrm>
            <a:off x="9473395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4235" name="矩形 14234">
              <a:extLst>
                <a:ext uri="{FF2B5EF4-FFF2-40B4-BE49-F238E27FC236}">
                  <a16:creationId xmlns:a16="http://schemas.microsoft.com/office/drawing/2014/main" id="{F7A5B9C8-2EA0-C7B8-2019-BB83D82C0266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36" name="矩形 14235">
              <a:extLst>
                <a:ext uri="{FF2B5EF4-FFF2-40B4-BE49-F238E27FC236}">
                  <a16:creationId xmlns:a16="http://schemas.microsoft.com/office/drawing/2014/main" id="{4343269C-DABC-6947-A56B-B98186F56980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37" name="矩形 14236">
              <a:extLst>
                <a:ext uri="{FF2B5EF4-FFF2-40B4-BE49-F238E27FC236}">
                  <a16:creationId xmlns:a16="http://schemas.microsoft.com/office/drawing/2014/main" id="{73DAEA6B-EAF3-0CA9-2583-71627F65E291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38" name="矩形 14237">
              <a:extLst>
                <a:ext uri="{FF2B5EF4-FFF2-40B4-BE49-F238E27FC236}">
                  <a16:creationId xmlns:a16="http://schemas.microsoft.com/office/drawing/2014/main" id="{E18BB74A-0BCC-E013-84A7-B292AE17D061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262" name="群組 12261">
            <a:extLst>
              <a:ext uri="{FF2B5EF4-FFF2-40B4-BE49-F238E27FC236}">
                <a16:creationId xmlns:a16="http://schemas.microsoft.com/office/drawing/2014/main" id="{62842548-306C-EC13-9464-28BEB2A0FDC2}"/>
              </a:ext>
            </a:extLst>
          </p:cNvPr>
          <p:cNvGrpSpPr/>
          <p:nvPr/>
        </p:nvGrpSpPr>
        <p:grpSpPr>
          <a:xfrm>
            <a:off x="9473395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4231" name="矩形 14230">
              <a:extLst>
                <a:ext uri="{FF2B5EF4-FFF2-40B4-BE49-F238E27FC236}">
                  <a16:creationId xmlns:a16="http://schemas.microsoft.com/office/drawing/2014/main" id="{47A1939D-B672-D2B8-4586-2DDE33EAABF0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32" name="矩形 14231">
              <a:extLst>
                <a:ext uri="{FF2B5EF4-FFF2-40B4-BE49-F238E27FC236}">
                  <a16:creationId xmlns:a16="http://schemas.microsoft.com/office/drawing/2014/main" id="{A0EFA585-3F94-164B-4DE0-E3BB9652D68A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33" name="矩形 14232">
              <a:extLst>
                <a:ext uri="{FF2B5EF4-FFF2-40B4-BE49-F238E27FC236}">
                  <a16:creationId xmlns:a16="http://schemas.microsoft.com/office/drawing/2014/main" id="{066F1EC8-7EE7-622E-1DB8-E3E83E3C626A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34" name="矩形 14233">
              <a:extLst>
                <a:ext uri="{FF2B5EF4-FFF2-40B4-BE49-F238E27FC236}">
                  <a16:creationId xmlns:a16="http://schemas.microsoft.com/office/drawing/2014/main" id="{AE3009CD-ED70-9A5F-5952-00C3E1C2600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263" name="群組 12262">
            <a:extLst>
              <a:ext uri="{FF2B5EF4-FFF2-40B4-BE49-F238E27FC236}">
                <a16:creationId xmlns:a16="http://schemas.microsoft.com/office/drawing/2014/main" id="{D6146551-05B3-781C-DD4D-7AE45F39B75A}"/>
              </a:ext>
            </a:extLst>
          </p:cNvPr>
          <p:cNvGrpSpPr/>
          <p:nvPr/>
        </p:nvGrpSpPr>
        <p:grpSpPr>
          <a:xfrm>
            <a:off x="9473395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4227" name="矩形 14226">
              <a:extLst>
                <a:ext uri="{FF2B5EF4-FFF2-40B4-BE49-F238E27FC236}">
                  <a16:creationId xmlns:a16="http://schemas.microsoft.com/office/drawing/2014/main" id="{00137CCE-1583-9549-FEDD-495FFAE59DF5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28" name="矩形 14227">
              <a:extLst>
                <a:ext uri="{FF2B5EF4-FFF2-40B4-BE49-F238E27FC236}">
                  <a16:creationId xmlns:a16="http://schemas.microsoft.com/office/drawing/2014/main" id="{9D70487E-48BE-2182-9DCA-2D9D275FFB26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29" name="矩形 14228">
              <a:extLst>
                <a:ext uri="{FF2B5EF4-FFF2-40B4-BE49-F238E27FC236}">
                  <a16:creationId xmlns:a16="http://schemas.microsoft.com/office/drawing/2014/main" id="{F0F32B09-5A71-A89D-DDB4-54FDB6603977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30" name="矩形 14229">
              <a:extLst>
                <a:ext uri="{FF2B5EF4-FFF2-40B4-BE49-F238E27FC236}">
                  <a16:creationId xmlns:a16="http://schemas.microsoft.com/office/drawing/2014/main" id="{033981B0-FFA0-0CD1-5D25-BB878F53913E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264" name="群組 12263">
            <a:extLst>
              <a:ext uri="{FF2B5EF4-FFF2-40B4-BE49-F238E27FC236}">
                <a16:creationId xmlns:a16="http://schemas.microsoft.com/office/drawing/2014/main" id="{FCE4B790-A3C8-B1AF-EC22-54D21582F674}"/>
              </a:ext>
            </a:extLst>
          </p:cNvPr>
          <p:cNvGrpSpPr/>
          <p:nvPr/>
        </p:nvGrpSpPr>
        <p:grpSpPr>
          <a:xfrm>
            <a:off x="9473395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4223" name="矩形 14222">
              <a:extLst>
                <a:ext uri="{FF2B5EF4-FFF2-40B4-BE49-F238E27FC236}">
                  <a16:creationId xmlns:a16="http://schemas.microsoft.com/office/drawing/2014/main" id="{6C25E92C-DF5F-584B-2C56-72D7DA79A44F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24" name="矩形 14223">
              <a:extLst>
                <a:ext uri="{FF2B5EF4-FFF2-40B4-BE49-F238E27FC236}">
                  <a16:creationId xmlns:a16="http://schemas.microsoft.com/office/drawing/2014/main" id="{DBBF4BA2-8A46-F22F-7C92-71B0E7CCE3F7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14225" name="矩形 14224">
              <a:extLst>
                <a:ext uri="{FF2B5EF4-FFF2-40B4-BE49-F238E27FC236}">
                  <a16:creationId xmlns:a16="http://schemas.microsoft.com/office/drawing/2014/main" id="{43A94961-C0AA-3182-D7A8-5F6E61F96D4C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26" name="矩形 14225">
              <a:extLst>
                <a:ext uri="{FF2B5EF4-FFF2-40B4-BE49-F238E27FC236}">
                  <a16:creationId xmlns:a16="http://schemas.microsoft.com/office/drawing/2014/main" id="{16416696-6E01-9D4F-006D-7C4470D3D679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265" name="群組 12264">
            <a:extLst>
              <a:ext uri="{FF2B5EF4-FFF2-40B4-BE49-F238E27FC236}">
                <a16:creationId xmlns:a16="http://schemas.microsoft.com/office/drawing/2014/main" id="{3A578499-60E9-0436-AD4B-0682D338810C}"/>
              </a:ext>
            </a:extLst>
          </p:cNvPr>
          <p:cNvGrpSpPr/>
          <p:nvPr/>
        </p:nvGrpSpPr>
        <p:grpSpPr>
          <a:xfrm>
            <a:off x="9653303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4219" name="矩形 14218">
              <a:extLst>
                <a:ext uri="{FF2B5EF4-FFF2-40B4-BE49-F238E27FC236}">
                  <a16:creationId xmlns:a16="http://schemas.microsoft.com/office/drawing/2014/main" id="{5F17AF39-A104-A89C-C9F5-AD94656C472D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20" name="矩形 14219">
              <a:extLst>
                <a:ext uri="{FF2B5EF4-FFF2-40B4-BE49-F238E27FC236}">
                  <a16:creationId xmlns:a16="http://schemas.microsoft.com/office/drawing/2014/main" id="{0EC0861E-955A-99EA-DA97-320213632E9C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21" name="矩形 14220">
              <a:extLst>
                <a:ext uri="{FF2B5EF4-FFF2-40B4-BE49-F238E27FC236}">
                  <a16:creationId xmlns:a16="http://schemas.microsoft.com/office/drawing/2014/main" id="{AD640A63-D9B1-9327-0064-2EB49144CE26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22" name="矩形 14221">
              <a:extLst>
                <a:ext uri="{FF2B5EF4-FFF2-40B4-BE49-F238E27FC236}">
                  <a16:creationId xmlns:a16="http://schemas.microsoft.com/office/drawing/2014/main" id="{62239AA1-88C6-DEFC-A37A-8FD6B3C6E622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926" name="群組 12925">
            <a:extLst>
              <a:ext uri="{FF2B5EF4-FFF2-40B4-BE49-F238E27FC236}">
                <a16:creationId xmlns:a16="http://schemas.microsoft.com/office/drawing/2014/main" id="{5C45415B-2141-355F-77B2-56CB723C2B01}"/>
              </a:ext>
            </a:extLst>
          </p:cNvPr>
          <p:cNvGrpSpPr/>
          <p:nvPr/>
        </p:nvGrpSpPr>
        <p:grpSpPr>
          <a:xfrm>
            <a:off x="9653303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4215" name="矩形 14214">
              <a:extLst>
                <a:ext uri="{FF2B5EF4-FFF2-40B4-BE49-F238E27FC236}">
                  <a16:creationId xmlns:a16="http://schemas.microsoft.com/office/drawing/2014/main" id="{70C6486C-B298-1FC9-CCE3-BB17912085F2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16" name="矩形 14215">
              <a:extLst>
                <a:ext uri="{FF2B5EF4-FFF2-40B4-BE49-F238E27FC236}">
                  <a16:creationId xmlns:a16="http://schemas.microsoft.com/office/drawing/2014/main" id="{8CA93BE0-9C15-617E-7891-E4B7CB8A6BB2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17" name="矩形 14216">
              <a:extLst>
                <a:ext uri="{FF2B5EF4-FFF2-40B4-BE49-F238E27FC236}">
                  <a16:creationId xmlns:a16="http://schemas.microsoft.com/office/drawing/2014/main" id="{6E8F46AB-424D-19E8-350E-F07E948C0381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18" name="矩形 14217">
              <a:extLst>
                <a:ext uri="{FF2B5EF4-FFF2-40B4-BE49-F238E27FC236}">
                  <a16:creationId xmlns:a16="http://schemas.microsoft.com/office/drawing/2014/main" id="{16F35C38-1F29-1B54-C106-73B1C311F6A9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2927" name="群組 12926">
            <a:extLst>
              <a:ext uri="{FF2B5EF4-FFF2-40B4-BE49-F238E27FC236}">
                <a16:creationId xmlns:a16="http://schemas.microsoft.com/office/drawing/2014/main" id="{CC6B9510-892B-AD9C-FD61-12D35E2B4F17}"/>
              </a:ext>
            </a:extLst>
          </p:cNvPr>
          <p:cNvGrpSpPr/>
          <p:nvPr/>
        </p:nvGrpSpPr>
        <p:grpSpPr>
          <a:xfrm>
            <a:off x="9653303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4211" name="矩形 14210">
              <a:extLst>
                <a:ext uri="{FF2B5EF4-FFF2-40B4-BE49-F238E27FC236}">
                  <a16:creationId xmlns:a16="http://schemas.microsoft.com/office/drawing/2014/main" id="{9ADC0652-A388-4F3E-6C68-96904397CD0E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12" name="矩形 14211">
              <a:extLst>
                <a:ext uri="{FF2B5EF4-FFF2-40B4-BE49-F238E27FC236}">
                  <a16:creationId xmlns:a16="http://schemas.microsoft.com/office/drawing/2014/main" id="{70168DD3-C043-3A9A-6BC0-84E93AA55E7F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13" name="矩形 14212">
              <a:extLst>
                <a:ext uri="{FF2B5EF4-FFF2-40B4-BE49-F238E27FC236}">
                  <a16:creationId xmlns:a16="http://schemas.microsoft.com/office/drawing/2014/main" id="{17D911D1-0B06-02B7-FB63-6C7CBA82F90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14" name="矩形 14213">
              <a:extLst>
                <a:ext uri="{FF2B5EF4-FFF2-40B4-BE49-F238E27FC236}">
                  <a16:creationId xmlns:a16="http://schemas.microsoft.com/office/drawing/2014/main" id="{B2F6F3C4-7255-EFF6-8E1D-9E176B392A45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248" name="群組 13247">
            <a:extLst>
              <a:ext uri="{FF2B5EF4-FFF2-40B4-BE49-F238E27FC236}">
                <a16:creationId xmlns:a16="http://schemas.microsoft.com/office/drawing/2014/main" id="{43E8B91B-8E31-425A-640C-DB52B2C403FB}"/>
              </a:ext>
            </a:extLst>
          </p:cNvPr>
          <p:cNvGrpSpPr/>
          <p:nvPr/>
        </p:nvGrpSpPr>
        <p:grpSpPr>
          <a:xfrm>
            <a:off x="9653303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4207" name="矩形 14206">
              <a:extLst>
                <a:ext uri="{FF2B5EF4-FFF2-40B4-BE49-F238E27FC236}">
                  <a16:creationId xmlns:a16="http://schemas.microsoft.com/office/drawing/2014/main" id="{B6AB788D-AD73-A499-C074-F1DA72EF1D7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08" name="矩形 14207">
              <a:extLst>
                <a:ext uri="{FF2B5EF4-FFF2-40B4-BE49-F238E27FC236}">
                  <a16:creationId xmlns:a16="http://schemas.microsoft.com/office/drawing/2014/main" id="{D8A7C415-E194-FE6B-D7E3-871429911755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09" name="矩形 14208">
              <a:extLst>
                <a:ext uri="{FF2B5EF4-FFF2-40B4-BE49-F238E27FC236}">
                  <a16:creationId xmlns:a16="http://schemas.microsoft.com/office/drawing/2014/main" id="{E01F75F2-B651-D55A-B267-EF3587C6F832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10" name="矩形 14209">
              <a:extLst>
                <a:ext uri="{FF2B5EF4-FFF2-40B4-BE49-F238E27FC236}">
                  <a16:creationId xmlns:a16="http://schemas.microsoft.com/office/drawing/2014/main" id="{7C2F0DAE-D6E3-0158-C7CF-089014CC9AC5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249" name="群組 13248">
            <a:extLst>
              <a:ext uri="{FF2B5EF4-FFF2-40B4-BE49-F238E27FC236}">
                <a16:creationId xmlns:a16="http://schemas.microsoft.com/office/drawing/2014/main" id="{D886449F-98CD-39AB-A3FA-31C472F98D46}"/>
              </a:ext>
            </a:extLst>
          </p:cNvPr>
          <p:cNvGrpSpPr/>
          <p:nvPr/>
        </p:nvGrpSpPr>
        <p:grpSpPr>
          <a:xfrm>
            <a:off x="9653303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4203" name="矩形 14202">
              <a:extLst>
                <a:ext uri="{FF2B5EF4-FFF2-40B4-BE49-F238E27FC236}">
                  <a16:creationId xmlns:a16="http://schemas.microsoft.com/office/drawing/2014/main" id="{8F6DB7DE-44D8-06CF-5889-60ED32100DBC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04" name="矩形 14203">
              <a:extLst>
                <a:ext uri="{FF2B5EF4-FFF2-40B4-BE49-F238E27FC236}">
                  <a16:creationId xmlns:a16="http://schemas.microsoft.com/office/drawing/2014/main" id="{C8E761F8-09BA-3325-57C5-E3134F8A9371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05" name="矩形 14204">
              <a:extLst>
                <a:ext uri="{FF2B5EF4-FFF2-40B4-BE49-F238E27FC236}">
                  <a16:creationId xmlns:a16="http://schemas.microsoft.com/office/drawing/2014/main" id="{ED401CFD-4A0C-F02D-A44E-A80F1A61EE26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06" name="矩形 14205">
              <a:extLst>
                <a:ext uri="{FF2B5EF4-FFF2-40B4-BE49-F238E27FC236}">
                  <a16:creationId xmlns:a16="http://schemas.microsoft.com/office/drawing/2014/main" id="{6DFB0E23-06A8-DCB0-2768-3D7239485D95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250" name="群組 13249">
            <a:extLst>
              <a:ext uri="{FF2B5EF4-FFF2-40B4-BE49-F238E27FC236}">
                <a16:creationId xmlns:a16="http://schemas.microsoft.com/office/drawing/2014/main" id="{2D979B4E-4A2D-827D-EE7B-35054F847DA4}"/>
              </a:ext>
            </a:extLst>
          </p:cNvPr>
          <p:cNvGrpSpPr/>
          <p:nvPr/>
        </p:nvGrpSpPr>
        <p:grpSpPr>
          <a:xfrm>
            <a:off x="9112426" y="2744026"/>
            <a:ext cx="722042" cy="181165"/>
            <a:chOff x="1822434" y="2744026"/>
            <a:chExt cx="722042" cy="181165"/>
          </a:xfrm>
        </p:grpSpPr>
        <p:grpSp>
          <p:nvGrpSpPr>
            <p:cNvPr id="14183" name="群組 14182">
              <a:extLst>
                <a:ext uri="{FF2B5EF4-FFF2-40B4-BE49-F238E27FC236}">
                  <a16:creationId xmlns:a16="http://schemas.microsoft.com/office/drawing/2014/main" id="{B6C7B4DA-6C38-CD48-C069-06FDF694237F}"/>
                </a:ext>
              </a:extLst>
            </p:cNvPr>
            <p:cNvGrpSpPr/>
            <p:nvPr/>
          </p:nvGrpSpPr>
          <p:grpSpPr>
            <a:xfrm>
              <a:off x="2003495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14199" name="矩形 14198">
                <a:extLst>
                  <a:ext uri="{FF2B5EF4-FFF2-40B4-BE49-F238E27FC236}">
                    <a16:creationId xmlns:a16="http://schemas.microsoft.com/office/drawing/2014/main" id="{D2F94E1F-67E6-208C-D2A7-0E7B6333FDC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200" name="矩形 14199">
                <a:extLst>
                  <a:ext uri="{FF2B5EF4-FFF2-40B4-BE49-F238E27FC236}">
                    <a16:creationId xmlns:a16="http://schemas.microsoft.com/office/drawing/2014/main" id="{58F4A650-E7B5-497A-09C3-237AF7314D69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201" name="矩形 14200">
                <a:extLst>
                  <a:ext uri="{FF2B5EF4-FFF2-40B4-BE49-F238E27FC236}">
                    <a16:creationId xmlns:a16="http://schemas.microsoft.com/office/drawing/2014/main" id="{458BFD8A-EA9F-B228-2646-404821818782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202" name="矩形 14201">
                <a:extLst>
                  <a:ext uri="{FF2B5EF4-FFF2-40B4-BE49-F238E27FC236}">
                    <a16:creationId xmlns:a16="http://schemas.microsoft.com/office/drawing/2014/main" id="{3388B93D-1DCD-F1F6-9271-451388D9DBD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184" name="群組 14183">
              <a:extLst>
                <a:ext uri="{FF2B5EF4-FFF2-40B4-BE49-F238E27FC236}">
                  <a16:creationId xmlns:a16="http://schemas.microsoft.com/office/drawing/2014/main" id="{CC8A737C-10AF-9348-6C4F-744D7F161F3B}"/>
                </a:ext>
              </a:extLst>
            </p:cNvPr>
            <p:cNvGrpSpPr/>
            <p:nvPr/>
          </p:nvGrpSpPr>
          <p:grpSpPr>
            <a:xfrm>
              <a:off x="2183403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14195" name="矩形 14194">
                <a:extLst>
                  <a:ext uri="{FF2B5EF4-FFF2-40B4-BE49-F238E27FC236}">
                    <a16:creationId xmlns:a16="http://schemas.microsoft.com/office/drawing/2014/main" id="{07970CF9-DAB6-9657-97B0-4C0D8DCEF19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196" name="矩形 14195">
                <a:extLst>
                  <a:ext uri="{FF2B5EF4-FFF2-40B4-BE49-F238E27FC236}">
                    <a16:creationId xmlns:a16="http://schemas.microsoft.com/office/drawing/2014/main" id="{6AEF873D-9ADA-B502-2A40-50D5E541217D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197" name="矩形 14196">
                <a:extLst>
                  <a:ext uri="{FF2B5EF4-FFF2-40B4-BE49-F238E27FC236}">
                    <a16:creationId xmlns:a16="http://schemas.microsoft.com/office/drawing/2014/main" id="{45C56894-7E7A-E029-6E74-C127BDCA217A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198" name="矩形 14197">
                <a:extLst>
                  <a:ext uri="{FF2B5EF4-FFF2-40B4-BE49-F238E27FC236}">
                    <a16:creationId xmlns:a16="http://schemas.microsoft.com/office/drawing/2014/main" id="{11E3516E-361D-AD77-8F78-72FCA056DE4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185" name="群組 14184">
              <a:extLst>
                <a:ext uri="{FF2B5EF4-FFF2-40B4-BE49-F238E27FC236}">
                  <a16:creationId xmlns:a16="http://schemas.microsoft.com/office/drawing/2014/main" id="{7DD5F114-DCEB-3058-E02B-D332AEDC1597}"/>
                </a:ext>
              </a:extLst>
            </p:cNvPr>
            <p:cNvGrpSpPr/>
            <p:nvPr/>
          </p:nvGrpSpPr>
          <p:grpSpPr>
            <a:xfrm>
              <a:off x="2363311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14191" name="矩形 14190">
                <a:extLst>
                  <a:ext uri="{FF2B5EF4-FFF2-40B4-BE49-F238E27FC236}">
                    <a16:creationId xmlns:a16="http://schemas.microsoft.com/office/drawing/2014/main" id="{DB728F94-A6C4-220D-1BD0-CDE61CFFA98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192" name="矩形 14191">
                <a:extLst>
                  <a:ext uri="{FF2B5EF4-FFF2-40B4-BE49-F238E27FC236}">
                    <a16:creationId xmlns:a16="http://schemas.microsoft.com/office/drawing/2014/main" id="{3A6FECDC-17F8-1EC9-BF99-0D0A341615B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193" name="矩形 14192">
                <a:extLst>
                  <a:ext uri="{FF2B5EF4-FFF2-40B4-BE49-F238E27FC236}">
                    <a16:creationId xmlns:a16="http://schemas.microsoft.com/office/drawing/2014/main" id="{78E56331-FFF5-BA3C-A637-17C14F3E1766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194" name="矩形 14193">
                <a:extLst>
                  <a:ext uri="{FF2B5EF4-FFF2-40B4-BE49-F238E27FC236}">
                    <a16:creationId xmlns:a16="http://schemas.microsoft.com/office/drawing/2014/main" id="{A69A97A0-B9A1-2259-BA8A-0FFD7EF133E8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186" name="群組 14185">
              <a:extLst>
                <a:ext uri="{FF2B5EF4-FFF2-40B4-BE49-F238E27FC236}">
                  <a16:creationId xmlns:a16="http://schemas.microsoft.com/office/drawing/2014/main" id="{8142990A-3AAE-7583-BC1C-23613FBE006C}"/>
                </a:ext>
              </a:extLst>
            </p:cNvPr>
            <p:cNvGrpSpPr/>
            <p:nvPr/>
          </p:nvGrpSpPr>
          <p:grpSpPr>
            <a:xfrm>
              <a:off x="1822434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14187" name="矩形 14186">
                <a:extLst>
                  <a:ext uri="{FF2B5EF4-FFF2-40B4-BE49-F238E27FC236}">
                    <a16:creationId xmlns:a16="http://schemas.microsoft.com/office/drawing/2014/main" id="{0E25F4AE-6E6E-A8F8-F150-24185B9E469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188" name="矩形 14187">
                <a:extLst>
                  <a:ext uri="{FF2B5EF4-FFF2-40B4-BE49-F238E27FC236}">
                    <a16:creationId xmlns:a16="http://schemas.microsoft.com/office/drawing/2014/main" id="{F07B57E0-CBCE-7E27-3B24-56E8013BD76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189" name="矩形 14188">
                <a:extLst>
                  <a:ext uri="{FF2B5EF4-FFF2-40B4-BE49-F238E27FC236}">
                    <a16:creationId xmlns:a16="http://schemas.microsoft.com/office/drawing/2014/main" id="{5E5A51EF-2CBA-A5C7-319B-B2575C4394A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190" name="矩形 14189">
                <a:extLst>
                  <a:ext uri="{FF2B5EF4-FFF2-40B4-BE49-F238E27FC236}">
                    <a16:creationId xmlns:a16="http://schemas.microsoft.com/office/drawing/2014/main" id="{D3B8A3A6-9A8B-8652-B038-C95FC3567B7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grpSp>
        <p:nvGrpSpPr>
          <p:cNvPr id="13251" name="群組 13250">
            <a:extLst>
              <a:ext uri="{FF2B5EF4-FFF2-40B4-BE49-F238E27FC236}">
                <a16:creationId xmlns:a16="http://schemas.microsoft.com/office/drawing/2014/main" id="{6FBD532D-546A-E564-9612-DE814613558F}"/>
              </a:ext>
            </a:extLst>
          </p:cNvPr>
          <p:cNvGrpSpPr/>
          <p:nvPr/>
        </p:nvGrpSpPr>
        <p:grpSpPr>
          <a:xfrm>
            <a:off x="9112426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4179" name="矩形 14178">
              <a:extLst>
                <a:ext uri="{FF2B5EF4-FFF2-40B4-BE49-F238E27FC236}">
                  <a16:creationId xmlns:a16="http://schemas.microsoft.com/office/drawing/2014/main" id="{D1251219-C6B4-3127-4949-C8ACFEFB292B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80" name="矩形 14179">
              <a:extLst>
                <a:ext uri="{FF2B5EF4-FFF2-40B4-BE49-F238E27FC236}">
                  <a16:creationId xmlns:a16="http://schemas.microsoft.com/office/drawing/2014/main" id="{F5041B2F-9393-F953-C11E-B1C3DEF6D543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81" name="矩形 14180">
              <a:extLst>
                <a:ext uri="{FF2B5EF4-FFF2-40B4-BE49-F238E27FC236}">
                  <a16:creationId xmlns:a16="http://schemas.microsoft.com/office/drawing/2014/main" id="{FAF3B9D3-FFA8-BE9A-0DA2-D3FEF5D4A3E3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82" name="矩形 14181">
              <a:extLst>
                <a:ext uri="{FF2B5EF4-FFF2-40B4-BE49-F238E27FC236}">
                  <a16:creationId xmlns:a16="http://schemas.microsoft.com/office/drawing/2014/main" id="{4F27F3F1-791E-880E-4A6A-67DE50033A9E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252" name="群組 13251">
            <a:extLst>
              <a:ext uri="{FF2B5EF4-FFF2-40B4-BE49-F238E27FC236}">
                <a16:creationId xmlns:a16="http://schemas.microsoft.com/office/drawing/2014/main" id="{DB3559E8-9A72-9DD6-3908-60DE63D07A40}"/>
              </a:ext>
            </a:extLst>
          </p:cNvPr>
          <p:cNvGrpSpPr/>
          <p:nvPr/>
        </p:nvGrpSpPr>
        <p:grpSpPr>
          <a:xfrm>
            <a:off x="9112426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4175" name="矩形 14174">
              <a:extLst>
                <a:ext uri="{FF2B5EF4-FFF2-40B4-BE49-F238E27FC236}">
                  <a16:creationId xmlns:a16="http://schemas.microsoft.com/office/drawing/2014/main" id="{6F8A379D-0C71-5CB2-B938-DC81ECA93AF2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76" name="矩形 14175">
              <a:extLst>
                <a:ext uri="{FF2B5EF4-FFF2-40B4-BE49-F238E27FC236}">
                  <a16:creationId xmlns:a16="http://schemas.microsoft.com/office/drawing/2014/main" id="{401CA9C3-560B-2F9E-37C2-C85F3AF5E27B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77" name="矩形 14176">
              <a:extLst>
                <a:ext uri="{FF2B5EF4-FFF2-40B4-BE49-F238E27FC236}">
                  <a16:creationId xmlns:a16="http://schemas.microsoft.com/office/drawing/2014/main" id="{FAFE4425-BE1D-F0FE-85C1-2A4647D73D2F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78" name="矩形 14177">
              <a:extLst>
                <a:ext uri="{FF2B5EF4-FFF2-40B4-BE49-F238E27FC236}">
                  <a16:creationId xmlns:a16="http://schemas.microsoft.com/office/drawing/2014/main" id="{5ED37BB4-F1D9-8538-73B2-609C8DB3035E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253" name="群組 13252">
            <a:extLst>
              <a:ext uri="{FF2B5EF4-FFF2-40B4-BE49-F238E27FC236}">
                <a16:creationId xmlns:a16="http://schemas.microsoft.com/office/drawing/2014/main" id="{19615BA7-30B3-D505-33B6-795FC0C2856A}"/>
              </a:ext>
            </a:extLst>
          </p:cNvPr>
          <p:cNvGrpSpPr/>
          <p:nvPr/>
        </p:nvGrpSpPr>
        <p:grpSpPr>
          <a:xfrm>
            <a:off x="9112426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4171" name="矩形 14170">
              <a:extLst>
                <a:ext uri="{FF2B5EF4-FFF2-40B4-BE49-F238E27FC236}">
                  <a16:creationId xmlns:a16="http://schemas.microsoft.com/office/drawing/2014/main" id="{2AAC9E2F-C339-B84A-99BF-FF99ACEFD62D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72" name="矩形 14171">
              <a:extLst>
                <a:ext uri="{FF2B5EF4-FFF2-40B4-BE49-F238E27FC236}">
                  <a16:creationId xmlns:a16="http://schemas.microsoft.com/office/drawing/2014/main" id="{FC5CFC86-552D-D741-D6B3-89A28CF25BC3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73" name="矩形 14172">
              <a:extLst>
                <a:ext uri="{FF2B5EF4-FFF2-40B4-BE49-F238E27FC236}">
                  <a16:creationId xmlns:a16="http://schemas.microsoft.com/office/drawing/2014/main" id="{7B4D5DD7-FFD6-1808-D091-2EEC6291A99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74" name="矩形 14173">
              <a:extLst>
                <a:ext uri="{FF2B5EF4-FFF2-40B4-BE49-F238E27FC236}">
                  <a16:creationId xmlns:a16="http://schemas.microsoft.com/office/drawing/2014/main" id="{342198B2-4DB2-1AB3-C10E-508CCD08651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254" name="群組 13253">
            <a:extLst>
              <a:ext uri="{FF2B5EF4-FFF2-40B4-BE49-F238E27FC236}">
                <a16:creationId xmlns:a16="http://schemas.microsoft.com/office/drawing/2014/main" id="{AB4D7109-B1C8-AC80-686F-4EE56976F7DA}"/>
              </a:ext>
            </a:extLst>
          </p:cNvPr>
          <p:cNvGrpSpPr/>
          <p:nvPr/>
        </p:nvGrpSpPr>
        <p:grpSpPr>
          <a:xfrm>
            <a:off x="9112426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4167" name="矩形 14166">
              <a:extLst>
                <a:ext uri="{FF2B5EF4-FFF2-40B4-BE49-F238E27FC236}">
                  <a16:creationId xmlns:a16="http://schemas.microsoft.com/office/drawing/2014/main" id="{7EC367B6-6ED7-1A1E-3FA9-588FE5445395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68" name="矩形 14167">
              <a:extLst>
                <a:ext uri="{FF2B5EF4-FFF2-40B4-BE49-F238E27FC236}">
                  <a16:creationId xmlns:a16="http://schemas.microsoft.com/office/drawing/2014/main" id="{4CDFE74A-3054-74A1-E5B7-FB54A166313F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69" name="矩形 14168">
              <a:extLst>
                <a:ext uri="{FF2B5EF4-FFF2-40B4-BE49-F238E27FC236}">
                  <a16:creationId xmlns:a16="http://schemas.microsoft.com/office/drawing/2014/main" id="{1D4641BB-1590-7055-CA63-75C96C177D42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70" name="矩形 14169">
              <a:extLst>
                <a:ext uri="{FF2B5EF4-FFF2-40B4-BE49-F238E27FC236}">
                  <a16:creationId xmlns:a16="http://schemas.microsoft.com/office/drawing/2014/main" id="{D6A661D9-CEBE-94F2-18B4-C61F232533B9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255" name="群組 13254">
            <a:extLst>
              <a:ext uri="{FF2B5EF4-FFF2-40B4-BE49-F238E27FC236}">
                <a16:creationId xmlns:a16="http://schemas.microsoft.com/office/drawing/2014/main" id="{A4A9BD54-C9B1-64BD-1C69-376908B2A970}"/>
              </a:ext>
            </a:extLst>
          </p:cNvPr>
          <p:cNvGrpSpPr/>
          <p:nvPr/>
        </p:nvGrpSpPr>
        <p:grpSpPr>
          <a:xfrm>
            <a:off x="9112426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4163" name="矩形 14162">
              <a:extLst>
                <a:ext uri="{FF2B5EF4-FFF2-40B4-BE49-F238E27FC236}">
                  <a16:creationId xmlns:a16="http://schemas.microsoft.com/office/drawing/2014/main" id="{1A15EB0C-3C5B-29AC-CEB5-63B99C65BCFA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64" name="矩形 14163">
              <a:extLst>
                <a:ext uri="{FF2B5EF4-FFF2-40B4-BE49-F238E27FC236}">
                  <a16:creationId xmlns:a16="http://schemas.microsoft.com/office/drawing/2014/main" id="{221147E8-E850-60E3-F16C-E039681DC39C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65" name="矩形 14164">
              <a:extLst>
                <a:ext uri="{FF2B5EF4-FFF2-40B4-BE49-F238E27FC236}">
                  <a16:creationId xmlns:a16="http://schemas.microsoft.com/office/drawing/2014/main" id="{E72B0C80-EB06-0FB3-341A-77C640097781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66" name="矩形 14165">
              <a:extLst>
                <a:ext uri="{FF2B5EF4-FFF2-40B4-BE49-F238E27FC236}">
                  <a16:creationId xmlns:a16="http://schemas.microsoft.com/office/drawing/2014/main" id="{210EEBDD-0241-15BC-541D-CD1732DC6857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52" name="群組 13951">
            <a:extLst>
              <a:ext uri="{FF2B5EF4-FFF2-40B4-BE49-F238E27FC236}">
                <a16:creationId xmlns:a16="http://schemas.microsoft.com/office/drawing/2014/main" id="{F75227E1-CB5F-9963-DD74-081439797A04}"/>
              </a:ext>
            </a:extLst>
          </p:cNvPr>
          <p:cNvGrpSpPr/>
          <p:nvPr/>
        </p:nvGrpSpPr>
        <p:grpSpPr>
          <a:xfrm>
            <a:off x="9112426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4159" name="矩形 14158">
              <a:extLst>
                <a:ext uri="{FF2B5EF4-FFF2-40B4-BE49-F238E27FC236}">
                  <a16:creationId xmlns:a16="http://schemas.microsoft.com/office/drawing/2014/main" id="{646E9AEA-4848-0235-16BC-7909FD8132FD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60" name="矩形 14159">
              <a:extLst>
                <a:ext uri="{FF2B5EF4-FFF2-40B4-BE49-F238E27FC236}">
                  <a16:creationId xmlns:a16="http://schemas.microsoft.com/office/drawing/2014/main" id="{4F1A5501-C03A-D3D7-968C-FD409DF15F6C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61" name="矩形 14160">
              <a:extLst>
                <a:ext uri="{FF2B5EF4-FFF2-40B4-BE49-F238E27FC236}">
                  <a16:creationId xmlns:a16="http://schemas.microsoft.com/office/drawing/2014/main" id="{93C94BB9-735A-8D6A-ABAD-06F7DAEC855C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62" name="矩形 14161">
              <a:extLst>
                <a:ext uri="{FF2B5EF4-FFF2-40B4-BE49-F238E27FC236}">
                  <a16:creationId xmlns:a16="http://schemas.microsoft.com/office/drawing/2014/main" id="{0CDD5656-B2DA-E594-647A-2C8378F4DE1E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53" name="群組 13952">
            <a:extLst>
              <a:ext uri="{FF2B5EF4-FFF2-40B4-BE49-F238E27FC236}">
                <a16:creationId xmlns:a16="http://schemas.microsoft.com/office/drawing/2014/main" id="{C04DFF1C-48AF-603C-B2BF-F27D7C7EB973}"/>
              </a:ext>
            </a:extLst>
          </p:cNvPr>
          <p:cNvGrpSpPr/>
          <p:nvPr/>
        </p:nvGrpSpPr>
        <p:grpSpPr>
          <a:xfrm>
            <a:off x="9112426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4155" name="矩形 14154">
              <a:extLst>
                <a:ext uri="{FF2B5EF4-FFF2-40B4-BE49-F238E27FC236}">
                  <a16:creationId xmlns:a16="http://schemas.microsoft.com/office/drawing/2014/main" id="{509A0306-D264-DA1D-F063-3FFF7FB4C2FB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56" name="矩形 14155">
              <a:extLst>
                <a:ext uri="{FF2B5EF4-FFF2-40B4-BE49-F238E27FC236}">
                  <a16:creationId xmlns:a16="http://schemas.microsoft.com/office/drawing/2014/main" id="{93F947A3-880A-91B0-8A0E-BC985204312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57" name="矩形 14156">
              <a:extLst>
                <a:ext uri="{FF2B5EF4-FFF2-40B4-BE49-F238E27FC236}">
                  <a16:creationId xmlns:a16="http://schemas.microsoft.com/office/drawing/2014/main" id="{34B0AFF5-D1F0-FF85-0E79-E88F22F57B6D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58" name="矩形 14157">
              <a:extLst>
                <a:ext uri="{FF2B5EF4-FFF2-40B4-BE49-F238E27FC236}">
                  <a16:creationId xmlns:a16="http://schemas.microsoft.com/office/drawing/2014/main" id="{23A3C54A-8CEB-DE30-861D-C411802B1C42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54" name="群組 13953">
            <a:extLst>
              <a:ext uri="{FF2B5EF4-FFF2-40B4-BE49-F238E27FC236}">
                <a16:creationId xmlns:a16="http://schemas.microsoft.com/office/drawing/2014/main" id="{5558F90C-4121-1570-BA7E-48DA97787E2D}"/>
              </a:ext>
            </a:extLst>
          </p:cNvPr>
          <p:cNvGrpSpPr/>
          <p:nvPr/>
        </p:nvGrpSpPr>
        <p:grpSpPr>
          <a:xfrm>
            <a:off x="9293487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4151" name="矩形 14150">
              <a:extLst>
                <a:ext uri="{FF2B5EF4-FFF2-40B4-BE49-F238E27FC236}">
                  <a16:creationId xmlns:a16="http://schemas.microsoft.com/office/drawing/2014/main" id="{227D9C3D-686B-E31C-6FED-2474055E189E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52" name="矩形 14151">
              <a:extLst>
                <a:ext uri="{FF2B5EF4-FFF2-40B4-BE49-F238E27FC236}">
                  <a16:creationId xmlns:a16="http://schemas.microsoft.com/office/drawing/2014/main" id="{F071B998-BDB8-E510-4635-85EAA20A0D6B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53" name="矩形 14152">
              <a:extLst>
                <a:ext uri="{FF2B5EF4-FFF2-40B4-BE49-F238E27FC236}">
                  <a16:creationId xmlns:a16="http://schemas.microsoft.com/office/drawing/2014/main" id="{A588D75A-3963-AC40-A90D-DF977D59E3EA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54" name="矩形 14153">
              <a:extLst>
                <a:ext uri="{FF2B5EF4-FFF2-40B4-BE49-F238E27FC236}">
                  <a16:creationId xmlns:a16="http://schemas.microsoft.com/office/drawing/2014/main" id="{9A9C253F-B920-FF3B-6403-A418A762B882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55" name="群組 13954">
            <a:extLst>
              <a:ext uri="{FF2B5EF4-FFF2-40B4-BE49-F238E27FC236}">
                <a16:creationId xmlns:a16="http://schemas.microsoft.com/office/drawing/2014/main" id="{8EF2C354-6131-E5FD-E21A-6BDB99AEF0FF}"/>
              </a:ext>
            </a:extLst>
          </p:cNvPr>
          <p:cNvGrpSpPr/>
          <p:nvPr/>
        </p:nvGrpSpPr>
        <p:grpSpPr>
          <a:xfrm>
            <a:off x="9293487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4147" name="矩形 14146">
              <a:extLst>
                <a:ext uri="{FF2B5EF4-FFF2-40B4-BE49-F238E27FC236}">
                  <a16:creationId xmlns:a16="http://schemas.microsoft.com/office/drawing/2014/main" id="{AD140D13-A3CE-1F56-9C62-193A4B3E42AE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48" name="矩形 14147">
              <a:extLst>
                <a:ext uri="{FF2B5EF4-FFF2-40B4-BE49-F238E27FC236}">
                  <a16:creationId xmlns:a16="http://schemas.microsoft.com/office/drawing/2014/main" id="{9B0997FE-89D8-0F4B-BE5A-9C6D03545EB1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49" name="矩形 14148">
              <a:extLst>
                <a:ext uri="{FF2B5EF4-FFF2-40B4-BE49-F238E27FC236}">
                  <a16:creationId xmlns:a16="http://schemas.microsoft.com/office/drawing/2014/main" id="{51F25F26-C863-EECD-3929-51D8E60D9BB5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50" name="矩形 14149">
              <a:extLst>
                <a:ext uri="{FF2B5EF4-FFF2-40B4-BE49-F238E27FC236}">
                  <a16:creationId xmlns:a16="http://schemas.microsoft.com/office/drawing/2014/main" id="{967585B8-61EA-438A-53BD-5C7BF2E36555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56" name="群組 13955">
            <a:extLst>
              <a:ext uri="{FF2B5EF4-FFF2-40B4-BE49-F238E27FC236}">
                <a16:creationId xmlns:a16="http://schemas.microsoft.com/office/drawing/2014/main" id="{E99841B6-6A57-8928-CE47-AF5E0C0B63A1}"/>
              </a:ext>
            </a:extLst>
          </p:cNvPr>
          <p:cNvGrpSpPr/>
          <p:nvPr/>
        </p:nvGrpSpPr>
        <p:grpSpPr>
          <a:xfrm>
            <a:off x="9473395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4143" name="矩形 14142">
              <a:extLst>
                <a:ext uri="{FF2B5EF4-FFF2-40B4-BE49-F238E27FC236}">
                  <a16:creationId xmlns:a16="http://schemas.microsoft.com/office/drawing/2014/main" id="{BB094812-CA69-1293-7E92-C2482D2EF8D2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44" name="矩形 14143">
              <a:extLst>
                <a:ext uri="{FF2B5EF4-FFF2-40B4-BE49-F238E27FC236}">
                  <a16:creationId xmlns:a16="http://schemas.microsoft.com/office/drawing/2014/main" id="{89958FDA-558A-2ED7-F803-00F1E8A27FEC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45" name="矩形 14144">
              <a:extLst>
                <a:ext uri="{FF2B5EF4-FFF2-40B4-BE49-F238E27FC236}">
                  <a16:creationId xmlns:a16="http://schemas.microsoft.com/office/drawing/2014/main" id="{AAA2AF8A-8090-B4D8-26E5-DB733705FCBB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46" name="矩形 14145">
              <a:extLst>
                <a:ext uri="{FF2B5EF4-FFF2-40B4-BE49-F238E27FC236}">
                  <a16:creationId xmlns:a16="http://schemas.microsoft.com/office/drawing/2014/main" id="{7425EE22-E960-D3D8-5159-7D1FCAFA4131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57" name="群組 13956">
            <a:extLst>
              <a:ext uri="{FF2B5EF4-FFF2-40B4-BE49-F238E27FC236}">
                <a16:creationId xmlns:a16="http://schemas.microsoft.com/office/drawing/2014/main" id="{6E1C50BE-D0EE-E1BD-30FC-19A14AFAD647}"/>
              </a:ext>
            </a:extLst>
          </p:cNvPr>
          <p:cNvGrpSpPr/>
          <p:nvPr/>
        </p:nvGrpSpPr>
        <p:grpSpPr>
          <a:xfrm>
            <a:off x="9473395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4139" name="矩形 14138">
              <a:extLst>
                <a:ext uri="{FF2B5EF4-FFF2-40B4-BE49-F238E27FC236}">
                  <a16:creationId xmlns:a16="http://schemas.microsoft.com/office/drawing/2014/main" id="{038EF4B9-C289-6F08-0050-8D1CA13A3067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40" name="矩形 14139">
              <a:extLst>
                <a:ext uri="{FF2B5EF4-FFF2-40B4-BE49-F238E27FC236}">
                  <a16:creationId xmlns:a16="http://schemas.microsoft.com/office/drawing/2014/main" id="{A5B6FE42-C12A-ADA5-C837-5213575123A5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41" name="矩形 14140">
              <a:extLst>
                <a:ext uri="{FF2B5EF4-FFF2-40B4-BE49-F238E27FC236}">
                  <a16:creationId xmlns:a16="http://schemas.microsoft.com/office/drawing/2014/main" id="{EF857AF8-8FA3-1F14-BFA5-E2C9853A8340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42" name="矩形 14141">
              <a:extLst>
                <a:ext uri="{FF2B5EF4-FFF2-40B4-BE49-F238E27FC236}">
                  <a16:creationId xmlns:a16="http://schemas.microsoft.com/office/drawing/2014/main" id="{CE7C0353-AA00-F631-B631-AE8F6F5DE05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58" name="群組 13957">
            <a:extLst>
              <a:ext uri="{FF2B5EF4-FFF2-40B4-BE49-F238E27FC236}">
                <a16:creationId xmlns:a16="http://schemas.microsoft.com/office/drawing/2014/main" id="{6A6644A1-33ED-FE9F-5FE2-01CAC3C35900}"/>
              </a:ext>
            </a:extLst>
          </p:cNvPr>
          <p:cNvGrpSpPr/>
          <p:nvPr/>
        </p:nvGrpSpPr>
        <p:grpSpPr>
          <a:xfrm>
            <a:off x="9653303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4135" name="矩形 14134">
              <a:extLst>
                <a:ext uri="{FF2B5EF4-FFF2-40B4-BE49-F238E27FC236}">
                  <a16:creationId xmlns:a16="http://schemas.microsoft.com/office/drawing/2014/main" id="{25D60D51-02D1-550F-BDF1-F55AD5A03323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36" name="矩形 14135">
              <a:extLst>
                <a:ext uri="{FF2B5EF4-FFF2-40B4-BE49-F238E27FC236}">
                  <a16:creationId xmlns:a16="http://schemas.microsoft.com/office/drawing/2014/main" id="{491335F3-1DBC-539E-EE14-B8630AE0F101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37" name="矩形 14136">
              <a:extLst>
                <a:ext uri="{FF2B5EF4-FFF2-40B4-BE49-F238E27FC236}">
                  <a16:creationId xmlns:a16="http://schemas.microsoft.com/office/drawing/2014/main" id="{95CCCBE4-9C50-21A7-0B76-357B6F1CDD81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38" name="矩形 14137">
              <a:extLst>
                <a:ext uri="{FF2B5EF4-FFF2-40B4-BE49-F238E27FC236}">
                  <a16:creationId xmlns:a16="http://schemas.microsoft.com/office/drawing/2014/main" id="{BCA2AB0D-9D6B-CCA7-C2BE-79C9804CD667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59" name="群組 13958">
            <a:extLst>
              <a:ext uri="{FF2B5EF4-FFF2-40B4-BE49-F238E27FC236}">
                <a16:creationId xmlns:a16="http://schemas.microsoft.com/office/drawing/2014/main" id="{4EFBAC62-195B-3E5D-CA05-05794413DD20}"/>
              </a:ext>
            </a:extLst>
          </p:cNvPr>
          <p:cNvGrpSpPr/>
          <p:nvPr/>
        </p:nvGrpSpPr>
        <p:grpSpPr>
          <a:xfrm>
            <a:off x="9653303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4131" name="矩形 14130">
              <a:extLst>
                <a:ext uri="{FF2B5EF4-FFF2-40B4-BE49-F238E27FC236}">
                  <a16:creationId xmlns:a16="http://schemas.microsoft.com/office/drawing/2014/main" id="{417D5E76-4645-BE37-D9A9-1BBB6A3B55B5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32" name="矩形 14131">
              <a:extLst>
                <a:ext uri="{FF2B5EF4-FFF2-40B4-BE49-F238E27FC236}">
                  <a16:creationId xmlns:a16="http://schemas.microsoft.com/office/drawing/2014/main" id="{41B5A528-161C-7255-FCE2-D7C5EE867965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33" name="矩形 14132">
              <a:extLst>
                <a:ext uri="{FF2B5EF4-FFF2-40B4-BE49-F238E27FC236}">
                  <a16:creationId xmlns:a16="http://schemas.microsoft.com/office/drawing/2014/main" id="{31E51A80-4716-576C-2403-1A24A911AE05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34" name="矩形 14133">
              <a:extLst>
                <a:ext uri="{FF2B5EF4-FFF2-40B4-BE49-F238E27FC236}">
                  <a16:creationId xmlns:a16="http://schemas.microsoft.com/office/drawing/2014/main" id="{523A6B33-FC2D-C27F-C71A-18365D9014DA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3960" name="矩形 13959">
            <a:extLst>
              <a:ext uri="{FF2B5EF4-FFF2-40B4-BE49-F238E27FC236}">
                <a16:creationId xmlns:a16="http://schemas.microsoft.com/office/drawing/2014/main" id="{401F48A7-7471-8614-D19E-24BAF0A21891}"/>
              </a:ext>
            </a:extLst>
          </p:cNvPr>
          <p:cNvSpPr/>
          <p:nvPr/>
        </p:nvSpPr>
        <p:spPr>
          <a:xfrm>
            <a:off x="9124455" y="2126292"/>
            <a:ext cx="270490" cy="49890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3961" name="矩形 13960">
            <a:extLst>
              <a:ext uri="{FF2B5EF4-FFF2-40B4-BE49-F238E27FC236}">
                <a16:creationId xmlns:a16="http://schemas.microsoft.com/office/drawing/2014/main" id="{75319B88-881A-799A-28C9-ECBBDD15D9B5}"/>
              </a:ext>
            </a:extLst>
          </p:cNvPr>
          <p:cNvSpPr/>
          <p:nvPr/>
        </p:nvSpPr>
        <p:spPr>
          <a:xfrm>
            <a:off x="9554282" y="2126292"/>
            <a:ext cx="270490" cy="49890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13962" name="直線單箭頭接點 13961">
            <a:extLst>
              <a:ext uri="{FF2B5EF4-FFF2-40B4-BE49-F238E27FC236}">
                <a16:creationId xmlns:a16="http://schemas.microsoft.com/office/drawing/2014/main" id="{9BDE3B86-8203-F64A-401C-3BB72040C660}"/>
              </a:ext>
            </a:extLst>
          </p:cNvPr>
          <p:cNvCxnSpPr>
            <a:cxnSpLocks/>
            <a:stCxn id="13960" idx="3"/>
            <a:endCxn id="13961" idx="1"/>
          </p:cNvCxnSpPr>
          <p:nvPr/>
        </p:nvCxnSpPr>
        <p:spPr>
          <a:xfrm>
            <a:off x="9394945" y="2375746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63" name="直線單箭頭接點 13962">
            <a:extLst>
              <a:ext uri="{FF2B5EF4-FFF2-40B4-BE49-F238E27FC236}">
                <a16:creationId xmlns:a16="http://schemas.microsoft.com/office/drawing/2014/main" id="{6904D1DE-35CE-76C3-1178-523CFDCB5853}"/>
              </a:ext>
            </a:extLst>
          </p:cNvPr>
          <p:cNvCxnSpPr>
            <a:cxnSpLocks/>
            <a:stCxn id="13961" idx="3"/>
          </p:cNvCxnSpPr>
          <p:nvPr/>
        </p:nvCxnSpPr>
        <p:spPr>
          <a:xfrm>
            <a:off x="9824772" y="2375746"/>
            <a:ext cx="1690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964" name="群組 13963">
            <a:extLst>
              <a:ext uri="{FF2B5EF4-FFF2-40B4-BE49-F238E27FC236}">
                <a16:creationId xmlns:a16="http://schemas.microsoft.com/office/drawing/2014/main" id="{62E8C4BF-A957-FC74-7D9A-01D4D80AD449}"/>
              </a:ext>
            </a:extLst>
          </p:cNvPr>
          <p:cNvGrpSpPr/>
          <p:nvPr/>
        </p:nvGrpSpPr>
        <p:grpSpPr>
          <a:xfrm>
            <a:off x="10161738" y="2744026"/>
            <a:ext cx="181165" cy="181165"/>
            <a:chOff x="2316942" y="3142211"/>
            <a:chExt cx="332508" cy="332508"/>
          </a:xfrm>
          <a:solidFill>
            <a:srgbClr val="00AFEE"/>
          </a:solidFill>
        </p:grpSpPr>
        <p:sp>
          <p:nvSpPr>
            <p:cNvPr id="14127" name="矩形 14126">
              <a:extLst>
                <a:ext uri="{FF2B5EF4-FFF2-40B4-BE49-F238E27FC236}">
                  <a16:creationId xmlns:a16="http://schemas.microsoft.com/office/drawing/2014/main" id="{46C64514-A30D-E4A4-1E42-99C06FFAF913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28" name="矩形 14127">
              <a:extLst>
                <a:ext uri="{FF2B5EF4-FFF2-40B4-BE49-F238E27FC236}">
                  <a16:creationId xmlns:a16="http://schemas.microsoft.com/office/drawing/2014/main" id="{2EDACFA2-EC07-3636-E9B9-F03B5A146D24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29" name="矩形 14128">
              <a:extLst>
                <a:ext uri="{FF2B5EF4-FFF2-40B4-BE49-F238E27FC236}">
                  <a16:creationId xmlns:a16="http://schemas.microsoft.com/office/drawing/2014/main" id="{5FEDFE37-D613-0B10-CA1E-90B312066E1C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30" name="矩形 14129">
              <a:extLst>
                <a:ext uri="{FF2B5EF4-FFF2-40B4-BE49-F238E27FC236}">
                  <a16:creationId xmlns:a16="http://schemas.microsoft.com/office/drawing/2014/main" id="{304368EE-7A96-15CB-3155-7B4A3D40A757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65" name="群組 13964">
            <a:extLst>
              <a:ext uri="{FF2B5EF4-FFF2-40B4-BE49-F238E27FC236}">
                <a16:creationId xmlns:a16="http://schemas.microsoft.com/office/drawing/2014/main" id="{9D0F4969-E21E-5DF1-624A-17C7A60BAAEA}"/>
              </a:ext>
            </a:extLst>
          </p:cNvPr>
          <p:cNvGrpSpPr/>
          <p:nvPr/>
        </p:nvGrpSpPr>
        <p:grpSpPr>
          <a:xfrm>
            <a:off x="10161738" y="292519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123" name="矩形 14122">
              <a:extLst>
                <a:ext uri="{FF2B5EF4-FFF2-40B4-BE49-F238E27FC236}">
                  <a16:creationId xmlns:a16="http://schemas.microsoft.com/office/drawing/2014/main" id="{37B6ECAF-C445-0855-DC2B-41992BE94BE0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24" name="矩形 14123">
              <a:extLst>
                <a:ext uri="{FF2B5EF4-FFF2-40B4-BE49-F238E27FC236}">
                  <a16:creationId xmlns:a16="http://schemas.microsoft.com/office/drawing/2014/main" id="{80A038BE-FC99-FBD5-8D47-7D13C7ACB611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25" name="矩形 14124">
              <a:extLst>
                <a:ext uri="{FF2B5EF4-FFF2-40B4-BE49-F238E27FC236}">
                  <a16:creationId xmlns:a16="http://schemas.microsoft.com/office/drawing/2014/main" id="{9F09E297-0B21-7421-F9EC-88883EED4ECC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26" name="矩形 14125">
              <a:extLst>
                <a:ext uri="{FF2B5EF4-FFF2-40B4-BE49-F238E27FC236}">
                  <a16:creationId xmlns:a16="http://schemas.microsoft.com/office/drawing/2014/main" id="{08C4ACE4-0063-2480-DEB9-64F9F974720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66" name="群組 13965">
            <a:extLst>
              <a:ext uri="{FF2B5EF4-FFF2-40B4-BE49-F238E27FC236}">
                <a16:creationId xmlns:a16="http://schemas.microsoft.com/office/drawing/2014/main" id="{C57EE2AB-18E6-A160-DB92-44E4099C6587}"/>
              </a:ext>
            </a:extLst>
          </p:cNvPr>
          <p:cNvGrpSpPr/>
          <p:nvPr/>
        </p:nvGrpSpPr>
        <p:grpSpPr>
          <a:xfrm>
            <a:off x="10161738" y="310643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4119" name="矩形 14118">
              <a:extLst>
                <a:ext uri="{FF2B5EF4-FFF2-40B4-BE49-F238E27FC236}">
                  <a16:creationId xmlns:a16="http://schemas.microsoft.com/office/drawing/2014/main" id="{A47C9C4F-5A6B-546D-2F66-1F8575445C8F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20" name="矩形 14119">
              <a:extLst>
                <a:ext uri="{FF2B5EF4-FFF2-40B4-BE49-F238E27FC236}">
                  <a16:creationId xmlns:a16="http://schemas.microsoft.com/office/drawing/2014/main" id="{0F2A21BB-7D70-99D4-C9A9-B69568F6F171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21" name="矩形 14120">
              <a:extLst>
                <a:ext uri="{FF2B5EF4-FFF2-40B4-BE49-F238E27FC236}">
                  <a16:creationId xmlns:a16="http://schemas.microsoft.com/office/drawing/2014/main" id="{2892149B-4D8D-A471-9F96-4E7EAA9FABD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22" name="矩形 14121">
              <a:extLst>
                <a:ext uri="{FF2B5EF4-FFF2-40B4-BE49-F238E27FC236}">
                  <a16:creationId xmlns:a16="http://schemas.microsoft.com/office/drawing/2014/main" id="{90D6F4BD-1138-26CC-3862-C8F9FB983E1F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67" name="群組 13966">
            <a:extLst>
              <a:ext uri="{FF2B5EF4-FFF2-40B4-BE49-F238E27FC236}">
                <a16:creationId xmlns:a16="http://schemas.microsoft.com/office/drawing/2014/main" id="{7975F349-8554-E8E2-1C0E-0310D33D1ECA}"/>
              </a:ext>
            </a:extLst>
          </p:cNvPr>
          <p:cNvGrpSpPr/>
          <p:nvPr/>
        </p:nvGrpSpPr>
        <p:grpSpPr>
          <a:xfrm>
            <a:off x="10161738" y="328760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115" name="矩形 14114">
              <a:extLst>
                <a:ext uri="{FF2B5EF4-FFF2-40B4-BE49-F238E27FC236}">
                  <a16:creationId xmlns:a16="http://schemas.microsoft.com/office/drawing/2014/main" id="{F6DAD124-8ECD-30D1-2C58-849BA9A4A087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16" name="矩形 14115">
              <a:extLst>
                <a:ext uri="{FF2B5EF4-FFF2-40B4-BE49-F238E27FC236}">
                  <a16:creationId xmlns:a16="http://schemas.microsoft.com/office/drawing/2014/main" id="{424EC62C-D58D-E8C4-97F6-F92FA5D605DE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17" name="矩形 14116">
              <a:extLst>
                <a:ext uri="{FF2B5EF4-FFF2-40B4-BE49-F238E27FC236}">
                  <a16:creationId xmlns:a16="http://schemas.microsoft.com/office/drawing/2014/main" id="{A0F90808-9082-727D-A375-95A73FFECAE2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18" name="矩形 14117">
              <a:extLst>
                <a:ext uri="{FF2B5EF4-FFF2-40B4-BE49-F238E27FC236}">
                  <a16:creationId xmlns:a16="http://schemas.microsoft.com/office/drawing/2014/main" id="{1FC43F40-8D74-3766-867C-260FCA8956CA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68" name="群組 13967">
            <a:extLst>
              <a:ext uri="{FF2B5EF4-FFF2-40B4-BE49-F238E27FC236}">
                <a16:creationId xmlns:a16="http://schemas.microsoft.com/office/drawing/2014/main" id="{5EB5A1D6-7569-E33B-8062-9CB56369D35A}"/>
              </a:ext>
            </a:extLst>
          </p:cNvPr>
          <p:cNvGrpSpPr/>
          <p:nvPr/>
        </p:nvGrpSpPr>
        <p:grpSpPr>
          <a:xfrm>
            <a:off x="10161738" y="346884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4111" name="矩形 14110">
              <a:extLst>
                <a:ext uri="{FF2B5EF4-FFF2-40B4-BE49-F238E27FC236}">
                  <a16:creationId xmlns:a16="http://schemas.microsoft.com/office/drawing/2014/main" id="{B12BEB4E-7869-BE68-26A9-A652BEBA8A35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12" name="矩形 14111">
              <a:extLst>
                <a:ext uri="{FF2B5EF4-FFF2-40B4-BE49-F238E27FC236}">
                  <a16:creationId xmlns:a16="http://schemas.microsoft.com/office/drawing/2014/main" id="{A8732C90-6C10-96A5-7AFF-F0DA6DB1B544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13" name="矩形 14112">
              <a:extLst>
                <a:ext uri="{FF2B5EF4-FFF2-40B4-BE49-F238E27FC236}">
                  <a16:creationId xmlns:a16="http://schemas.microsoft.com/office/drawing/2014/main" id="{7227BCBD-1E15-DE97-86CA-1528E7DED491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14" name="矩形 14113">
              <a:extLst>
                <a:ext uri="{FF2B5EF4-FFF2-40B4-BE49-F238E27FC236}">
                  <a16:creationId xmlns:a16="http://schemas.microsoft.com/office/drawing/2014/main" id="{521CDB61-CA31-EA61-F2A8-256BCF92AA31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69" name="群組 13968">
            <a:extLst>
              <a:ext uri="{FF2B5EF4-FFF2-40B4-BE49-F238E27FC236}">
                <a16:creationId xmlns:a16="http://schemas.microsoft.com/office/drawing/2014/main" id="{2B9EAA05-0BA8-5492-920F-A22393EC7D2D}"/>
              </a:ext>
            </a:extLst>
          </p:cNvPr>
          <p:cNvGrpSpPr/>
          <p:nvPr/>
        </p:nvGrpSpPr>
        <p:grpSpPr>
          <a:xfrm>
            <a:off x="10161738" y="365001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107" name="矩形 14106">
              <a:extLst>
                <a:ext uri="{FF2B5EF4-FFF2-40B4-BE49-F238E27FC236}">
                  <a16:creationId xmlns:a16="http://schemas.microsoft.com/office/drawing/2014/main" id="{DE47E831-2592-33E4-6F7B-728874EF5F40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08" name="矩形 14107">
              <a:extLst>
                <a:ext uri="{FF2B5EF4-FFF2-40B4-BE49-F238E27FC236}">
                  <a16:creationId xmlns:a16="http://schemas.microsoft.com/office/drawing/2014/main" id="{749E8360-4BC9-94E4-7C41-7B557E36776E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09" name="矩形 14108">
              <a:extLst>
                <a:ext uri="{FF2B5EF4-FFF2-40B4-BE49-F238E27FC236}">
                  <a16:creationId xmlns:a16="http://schemas.microsoft.com/office/drawing/2014/main" id="{69C446D0-3AD3-5F93-0CAF-D9D7C35FDE7A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10" name="矩形 14109">
              <a:extLst>
                <a:ext uri="{FF2B5EF4-FFF2-40B4-BE49-F238E27FC236}">
                  <a16:creationId xmlns:a16="http://schemas.microsoft.com/office/drawing/2014/main" id="{BD1538D5-A871-3CF9-9CD1-EF0C62E04669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70" name="群組 13969">
            <a:extLst>
              <a:ext uri="{FF2B5EF4-FFF2-40B4-BE49-F238E27FC236}">
                <a16:creationId xmlns:a16="http://schemas.microsoft.com/office/drawing/2014/main" id="{D1DD5C0F-FF81-E0F2-750E-118F53827FB1}"/>
              </a:ext>
            </a:extLst>
          </p:cNvPr>
          <p:cNvGrpSpPr/>
          <p:nvPr/>
        </p:nvGrpSpPr>
        <p:grpSpPr>
          <a:xfrm>
            <a:off x="10341646" y="2744026"/>
            <a:ext cx="181165" cy="181165"/>
            <a:chOff x="2316942" y="3142211"/>
            <a:chExt cx="332508" cy="332508"/>
          </a:xfrm>
          <a:solidFill>
            <a:srgbClr val="00AFEE"/>
          </a:solidFill>
        </p:grpSpPr>
        <p:sp>
          <p:nvSpPr>
            <p:cNvPr id="14103" name="矩形 14102">
              <a:extLst>
                <a:ext uri="{FF2B5EF4-FFF2-40B4-BE49-F238E27FC236}">
                  <a16:creationId xmlns:a16="http://schemas.microsoft.com/office/drawing/2014/main" id="{255FFC5F-2B80-F9B4-3CAE-1AC480BFA924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04" name="矩形 14103">
              <a:extLst>
                <a:ext uri="{FF2B5EF4-FFF2-40B4-BE49-F238E27FC236}">
                  <a16:creationId xmlns:a16="http://schemas.microsoft.com/office/drawing/2014/main" id="{9DE52233-BC32-5E0E-1435-4F6AB47C3D02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05" name="矩形 14104">
              <a:extLst>
                <a:ext uri="{FF2B5EF4-FFF2-40B4-BE49-F238E27FC236}">
                  <a16:creationId xmlns:a16="http://schemas.microsoft.com/office/drawing/2014/main" id="{BCEBF819-D1CE-FEE5-A18A-07D1720EC9F7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06" name="矩形 14105">
              <a:extLst>
                <a:ext uri="{FF2B5EF4-FFF2-40B4-BE49-F238E27FC236}">
                  <a16:creationId xmlns:a16="http://schemas.microsoft.com/office/drawing/2014/main" id="{C0ACA30C-A009-9720-83DD-06DB045B034C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71" name="群組 13970">
            <a:extLst>
              <a:ext uri="{FF2B5EF4-FFF2-40B4-BE49-F238E27FC236}">
                <a16:creationId xmlns:a16="http://schemas.microsoft.com/office/drawing/2014/main" id="{611BA822-F751-BFEF-A327-70CEC9C614D8}"/>
              </a:ext>
            </a:extLst>
          </p:cNvPr>
          <p:cNvGrpSpPr/>
          <p:nvPr/>
        </p:nvGrpSpPr>
        <p:grpSpPr>
          <a:xfrm>
            <a:off x="10341646" y="292519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99" name="矩形 14098">
              <a:extLst>
                <a:ext uri="{FF2B5EF4-FFF2-40B4-BE49-F238E27FC236}">
                  <a16:creationId xmlns:a16="http://schemas.microsoft.com/office/drawing/2014/main" id="{F48FE6C4-45C3-58DC-42D1-789608FA973D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00" name="矩形 14099">
              <a:extLst>
                <a:ext uri="{FF2B5EF4-FFF2-40B4-BE49-F238E27FC236}">
                  <a16:creationId xmlns:a16="http://schemas.microsoft.com/office/drawing/2014/main" id="{B431B4AE-370D-A91C-37E2-9D07E4758C6C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01" name="矩形 14100">
              <a:extLst>
                <a:ext uri="{FF2B5EF4-FFF2-40B4-BE49-F238E27FC236}">
                  <a16:creationId xmlns:a16="http://schemas.microsoft.com/office/drawing/2014/main" id="{E0074DA7-806F-033C-AF84-0CA189625B23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02" name="矩形 14101">
              <a:extLst>
                <a:ext uri="{FF2B5EF4-FFF2-40B4-BE49-F238E27FC236}">
                  <a16:creationId xmlns:a16="http://schemas.microsoft.com/office/drawing/2014/main" id="{743B789F-E9AA-B019-EEC1-835E988DB68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72" name="群組 13971">
            <a:extLst>
              <a:ext uri="{FF2B5EF4-FFF2-40B4-BE49-F238E27FC236}">
                <a16:creationId xmlns:a16="http://schemas.microsoft.com/office/drawing/2014/main" id="{5FB173C8-FDC6-4C44-9F4B-2036B5751297}"/>
              </a:ext>
            </a:extLst>
          </p:cNvPr>
          <p:cNvGrpSpPr/>
          <p:nvPr/>
        </p:nvGrpSpPr>
        <p:grpSpPr>
          <a:xfrm>
            <a:off x="10341646" y="310643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4095" name="矩形 14094">
              <a:extLst>
                <a:ext uri="{FF2B5EF4-FFF2-40B4-BE49-F238E27FC236}">
                  <a16:creationId xmlns:a16="http://schemas.microsoft.com/office/drawing/2014/main" id="{FBDEBA6B-3BAC-FE4F-6B83-6A77AFEB6867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96" name="矩形 14095">
              <a:extLst>
                <a:ext uri="{FF2B5EF4-FFF2-40B4-BE49-F238E27FC236}">
                  <a16:creationId xmlns:a16="http://schemas.microsoft.com/office/drawing/2014/main" id="{8D86C511-FFE8-2C3E-0407-E8EEFEE4A727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97" name="矩形 14096">
              <a:extLst>
                <a:ext uri="{FF2B5EF4-FFF2-40B4-BE49-F238E27FC236}">
                  <a16:creationId xmlns:a16="http://schemas.microsoft.com/office/drawing/2014/main" id="{94813FF3-FDE1-FF00-935D-3D2D2B10252F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98" name="矩形 14097">
              <a:extLst>
                <a:ext uri="{FF2B5EF4-FFF2-40B4-BE49-F238E27FC236}">
                  <a16:creationId xmlns:a16="http://schemas.microsoft.com/office/drawing/2014/main" id="{A4CE34BE-B128-E1B2-1275-59260B5A7023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73" name="群組 13972">
            <a:extLst>
              <a:ext uri="{FF2B5EF4-FFF2-40B4-BE49-F238E27FC236}">
                <a16:creationId xmlns:a16="http://schemas.microsoft.com/office/drawing/2014/main" id="{4BEB7F26-9478-3522-1843-44DFBDA2260C}"/>
              </a:ext>
            </a:extLst>
          </p:cNvPr>
          <p:cNvGrpSpPr/>
          <p:nvPr/>
        </p:nvGrpSpPr>
        <p:grpSpPr>
          <a:xfrm>
            <a:off x="10341646" y="328760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91" name="矩形 14090">
              <a:extLst>
                <a:ext uri="{FF2B5EF4-FFF2-40B4-BE49-F238E27FC236}">
                  <a16:creationId xmlns:a16="http://schemas.microsoft.com/office/drawing/2014/main" id="{13F7F964-8934-1E92-0411-FF35F50AF175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92" name="矩形 14091">
              <a:extLst>
                <a:ext uri="{FF2B5EF4-FFF2-40B4-BE49-F238E27FC236}">
                  <a16:creationId xmlns:a16="http://schemas.microsoft.com/office/drawing/2014/main" id="{DD5069ED-C5BB-1A99-39CB-3AD2BC34B9DF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93" name="矩形 14092">
              <a:extLst>
                <a:ext uri="{FF2B5EF4-FFF2-40B4-BE49-F238E27FC236}">
                  <a16:creationId xmlns:a16="http://schemas.microsoft.com/office/drawing/2014/main" id="{7F4C4AB1-017E-1927-4B41-862DC1D99B2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94" name="矩形 14093">
              <a:extLst>
                <a:ext uri="{FF2B5EF4-FFF2-40B4-BE49-F238E27FC236}">
                  <a16:creationId xmlns:a16="http://schemas.microsoft.com/office/drawing/2014/main" id="{50C1F163-925D-82F3-7058-FF230B7EBD49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74" name="群組 13973">
            <a:extLst>
              <a:ext uri="{FF2B5EF4-FFF2-40B4-BE49-F238E27FC236}">
                <a16:creationId xmlns:a16="http://schemas.microsoft.com/office/drawing/2014/main" id="{645D0C41-AC77-039C-EA26-516B960AFCC9}"/>
              </a:ext>
            </a:extLst>
          </p:cNvPr>
          <p:cNvGrpSpPr/>
          <p:nvPr/>
        </p:nvGrpSpPr>
        <p:grpSpPr>
          <a:xfrm>
            <a:off x="10341646" y="346884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4087" name="矩形 14086">
              <a:extLst>
                <a:ext uri="{FF2B5EF4-FFF2-40B4-BE49-F238E27FC236}">
                  <a16:creationId xmlns:a16="http://schemas.microsoft.com/office/drawing/2014/main" id="{F59387F1-DD02-7BD6-EF9F-54D4CF8ED61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88" name="矩形 14087">
              <a:extLst>
                <a:ext uri="{FF2B5EF4-FFF2-40B4-BE49-F238E27FC236}">
                  <a16:creationId xmlns:a16="http://schemas.microsoft.com/office/drawing/2014/main" id="{31B76ECC-E808-9DA0-1E4F-A483EE22C35C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89" name="矩形 14088">
              <a:extLst>
                <a:ext uri="{FF2B5EF4-FFF2-40B4-BE49-F238E27FC236}">
                  <a16:creationId xmlns:a16="http://schemas.microsoft.com/office/drawing/2014/main" id="{AA889123-C96B-EFD7-E8D4-11BC89DBA106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90" name="矩形 14089">
              <a:extLst>
                <a:ext uri="{FF2B5EF4-FFF2-40B4-BE49-F238E27FC236}">
                  <a16:creationId xmlns:a16="http://schemas.microsoft.com/office/drawing/2014/main" id="{43C91051-0E9E-0B29-390D-8129BFD7597A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75" name="群組 13974">
            <a:extLst>
              <a:ext uri="{FF2B5EF4-FFF2-40B4-BE49-F238E27FC236}">
                <a16:creationId xmlns:a16="http://schemas.microsoft.com/office/drawing/2014/main" id="{93C8F04D-0F96-8696-C031-6D60452DF6DE}"/>
              </a:ext>
            </a:extLst>
          </p:cNvPr>
          <p:cNvGrpSpPr/>
          <p:nvPr/>
        </p:nvGrpSpPr>
        <p:grpSpPr>
          <a:xfrm>
            <a:off x="10341646" y="365001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83" name="矩形 14082">
              <a:extLst>
                <a:ext uri="{FF2B5EF4-FFF2-40B4-BE49-F238E27FC236}">
                  <a16:creationId xmlns:a16="http://schemas.microsoft.com/office/drawing/2014/main" id="{E0767727-9D47-2C5C-0FA1-7D29DD42BA9A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84" name="矩形 14083">
              <a:extLst>
                <a:ext uri="{FF2B5EF4-FFF2-40B4-BE49-F238E27FC236}">
                  <a16:creationId xmlns:a16="http://schemas.microsoft.com/office/drawing/2014/main" id="{451316F3-F98F-55CB-DE58-9A58FEBFBAF8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85" name="矩形 14084">
              <a:extLst>
                <a:ext uri="{FF2B5EF4-FFF2-40B4-BE49-F238E27FC236}">
                  <a16:creationId xmlns:a16="http://schemas.microsoft.com/office/drawing/2014/main" id="{E80EE734-4F67-673E-18F6-6ED76B723156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86" name="矩形 14085">
              <a:extLst>
                <a:ext uri="{FF2B5EF4-FFF2-40B4-BE49-F238E27FC236}">
                  <a16:creationId xmlns:a16="http://schemas.microsoft.com/office/drawing/2014/main" id="{6960AE03-CA84-533F-0C12-DD706A637DEB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76" name="群組 13975">
            <a:extLst>
              <a:ext uri="{FF2B5EF4-FFF2-40B4-BE49-F238E27FC236}">
                <a16:creationId xmlns:a16="http://schemas.microsoft.com/office/drawing/2014/main" id="{7C324CDE-CC30-2D68-243A-FFCE9807E1D1}"/>
              </a:ext>
            </a:extLst>
          </p:cNvPr>
          <p:cNvGrpSpPr/>
          <p:nvPr/>
        </p:nvGrpSpPr>
        <p:grpSpPr>
          <a:xfrm>
            <a:off x="10521554" y="2744026"/>
            <a:ext cx="181165" cy="181165"/>
            <a:chOff x="2316942" y="3142211"/>
            <a:chExt cx="332508" cy="332508"/>
          </a:xfrm>
          <a:solidFill>
            <a:srgbClr val="00AFEE"/>
          </a:solidFill>
        </p:grpSpPr>
        <p:sp>
          <p:nvSpPr>
            <p:cNvPr id="14079" name="矩形 14078">
              <a:extLst>
                <a:ext uri="{FF2B5EF4-FFF2-40B4-BE49-F238E27FC236}">
                  <a16:creationId xmlns:a16="http://schemas.microsoft.com/office/drawing/2014/main" id="{349486E2-DE67-9B07-0AD4-1B5AFCBCFF70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80" name="矩形 14079">
              <a:extLst>
                <a:ext uri="{FF2B5EF4-FFF2-40B4-BE49-F238E27FC236}">
                  <a16:creationId xmlns:a16="http://schemas.microsoft.com/office/drawing/2014/main" id="{0C664387-0843-0D7E-FE15-672D88946EE2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81" name="矩形 14080">
              <a:extLst>
                <a:ext uri="{FF2B5EF4-FFF2-40B4-BE49-F238E27FC236}">
                  <a16:creationId xmlns:a16="http://schemas.microsoft.com/office/drawing/2014/main" id="{2E1D6881-407D-472C-B379-FEC0E17F33AF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82" name="矩形 14081">
              <a:extLst>
                <a:ext uri="{FF2B5EF4-FFF2-40B4-BE49-F238E27FC236}">
                  <a16:creationId xmlns:a16="http://schemas.microsoft.com/office/drawing/2014/main" id="{F63A52CD-FDF2-244E-7C1F-0FA1814B2789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77" name="群組 13976">
            <a:extLst>
              <a:ext uri="{FF2B5EF4-FFF2-40B4-BE49-F238E27FC236}">
                <a16:creationId xmlns:a16="http://schemas.microsoft.com/office/drawing/2014/main" id="{5B3CA25C-CEAE-AFFB-00B8-8184347878C7}"/>
              </a:ext>
            </a:extLst>
          </p:cNvPr>
          <p:cNvGrpSpPr/>
          <p:nvPr/>
        </p:nvGrpSpPr>
        <p:grpSpPr>
          <a:xfrm>
            <a:off x="10521554" y="292519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75" name="矩形 14074">
              <a:extLst>
                <a:ext uri="{FF2B5EF4-FFF2-40B4-BE49-F238E27FC236}">
                  <a16:creationId xmlns:a16="http://schemas.microsoft.com/office/drawing/2014/main" id="{D13C1D38-BC65-EC15-4D95-468BCFD5FF61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76" name="矩形 14075">
              <a:extLst>
                <a:ext uri="{FF2B5EF4-FFF2-40B4-BE49-F238E27FC236}">
                  <a16:creationId xmlns:a16="http://schemas.microsoft.com/office/drawing/2014/main" id="{4C785116-AED9-F25C-932D-C84865797E91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77" name="矩形 14076">
              <a:extLst>
                <a:ext uri="{FF2B5EF4-FFF2-40B4-BE49-F238E27FC236}">
                  <a16:creationId xmlns:a16="http://schemas.microsoft.com/office/drawing/2014/main" id="{D3C48534-B20F-8208-C3C6-D4F0776003D7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78" name="矩形 14077">
              <a:extLst>
                <a:ext uri="{FF2B5EF4-FFF2-40B4-BE49-F238E27FC236}">
                  <a16:creationId xmlns:a16="http://schemas.microsoft.com/office/drawing/2014/main" id="{81DDF38E-3A62-7E67-B79D-4ADD46881B11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78" name="群組 13977">
            <a:extLst>
              <a:ext uri="{FF2B5EF4-FFF2-40B4-BE49-F238E27FC236}">
                <a16:creationId xmlns:a16="http://schemas.microsoft.com/office/drawing/2014/main" id="{EFB60533-5A8F-ACA3-6470-46CFBC803924}"/>
              </a:ext>
            </a:extLst>
          </p:cNvPr>
          <p:cNvGrpSpPr/>
          <p:nvPr/>
        </p:nvGrpSpPr>
        <p:grpSpPr>
          <a:xfrm>
            <a:off x="10521554" y="310643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4071" name="矩形 14070">
              <a:extLst>
                <a:ext uri="{FF2B5EF4-FFF2-40B4-BE49-F238E27FC236}">
                  <a16:creationId xmlns:a16="http://schemas.microsoft.com/office/drawing/2014/main" id="{389E69B0-F866-B122-815D-C3A90E1838D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72" name="矩形 14071">
              <a:extLst>
                <a:ext uri="{FF2B5EF4-FFF2-40B4-BE49-F238E27FC236}">
                  <a16:creationId xmlns:a16="http://schemas.microsoft.com/office/drawing/2014/main" id="{9E8DB7FB-E9DB-ABA5-61B6-E5D297AF585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73" name="矩形 14072">
              <a:extLst>
                <a:ext uri="{FF2B5EF4-FFF2-40B4-BE49-F238E27FC236}">
                  <a16:creationId xmlns:a16="http://schemas.microsoft.com/office/drawing/2014/main" id="{37916AD8-9B26-093F-365C-00FC39FE7146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74" name="矩形 14073">
              <a:extLst>
                <a:ext uri="{FF2B5EF4-FFF2-40B4-BE49-F238E27FC236}">
                  <a16:creationId xmlns:a16="http://schemas.microsoft.com/office/drawing/2014/main" id="{697C0B0E-C2BF-701A-31CE-9991B488F292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79" name="群組 13978">
            <a:extLst>
              <a:ext uri="{FF2B5EF4-FFF2-40B4-BE49-F238E27FC236}">
                <a16:creationId xmlns:a16="http://schemas.microsoft.com/office/drawing/2014/main" id="{147D0A37-1810-FDDF-4DF8-22112A38FF3E}"/>
              </a:ext>
            </a:extLst>
          </p:cNvPr>
          <p:cNvGrpSpPr/>
          <p:nvPr/>
        </p:nvGrpSpPr>
        <p:grpSpPr>
          <a:xfrm>
            <a:off x="10521554" y="328760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67" name="矩形 14066">
              <a:extLst>
                <a:ext uri="{FF2B5EF4-FFF2-40B4-BE49-F238E27FC236}">
                  <a16:creationId xmlns:a16="http://schemas.microsoft.com/office/drawing/2014/main" id="{DC32BE0C-A3E5-7FA4-2483-E36078400593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68" name="矩形 14067">
              <a:extLst>
                <a:ext uri="{FF2B5EF4-FFF2-40B4-BE49-F238E27FC236}">
                  <a16:creationId xmlns:a16="http://schemas.microsoft.com/office/drawing/2014/main" id="{09D6BCF2-570C-188B-47B5-404DC5E412F1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69" name="矩形 14068">
              <a:extLst>
                <a:ext uri="{FF2B5EF4-FFF2-40B4-BE49-F238E27FC236}">
                  <a16:creationId xmlns:a16="http://schemas.microsoft.com/office/drawing/2014/main" id="{B2FB5E02-112F-084E-960E-39ADDBBE0D58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70" name="矩形 14069">
              <a:extLst>
                <a:ext uri="{FF2B5EF4-FFF2-40B4-BE49-F238E27FC236}">
                  <a16:creationId xmlns:a16="http://schemas.microsoft.com/office/drawing/2014/main" id="{0FD9EE64-5FA9-7843-251D-7DF94DBA6702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80" name="群組 13979">
            <a:extLst>
              <a:ext uri="{FF2B5EF4-FFF2-40B4-BE49-F238E27FC236}">
                <a16:creationId xmlns:a16="http://schemas.microsoft.com/office/drawing/2014/main" id="{18DCDFDE-0D3D-3CA2-5C32-24B0276EE76E}"/>
              </a:ext>
            </a:extLst>
          </p:cNvPr>
          <p:cNvGrpSpPr/>
          <p:nvPr/>
        </p:nvGrpSpPr>
        <p:grpSpPr>
          <a:xfrm>
            <a:off x="10521554" y="346884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4063" name="矩形 14062">
              <a:extLst>
                <a:ext uri="{FF2B5EF4-FFF2-40B4-BE49-F238E27FC236}">
                  <a16:creationId xmlns:a16="http://schemas.microsoft.com/office/drawing/2014/main" id="{DC5A3116-7D80-057D-67CE-55C23E248618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64" name="矩形 14063">
              <a:extLst>
                <a:ext uri="{FF2B5EF4-FFF2-40B4-BE49-F238E27FC236}">
                  <a16:creationId xmlns:a16="http://schemas.microsoft.com/office/drawing/2014/main" id="{4C37A6F2-FDDA-3156-BEDE-76A6CCA8044E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65" name="矩形 14064">
              <a:extLst>
                <a:ext uri="{FF2B5EF4-FFF2-40B4-BE49-F238E27FC236}">
                  <a16:creationId xmlns:a16="http://schemas.microsoft.com/office/drawing/2014/main" id="{CFB339F3-76D1-1C6C-3A3D-F2819F44B916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66" name="矩形 14065">
              <a:extLst>
                <a:ext uri="{FF2B5EF4-FFF2-40B4-BE49-F238E27FC236}">
                  <a16:creationId xmlns:a16="http://schemas.microsoft.com/office/drawing/2014/main" id="{DB347AB7-BD10-122E-AD83-216EFCC885BF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81" name="群組 13980">
            <a:extLst>
              <a:ext uri="{FF2B5EF4-FFF2-40B4-BE49-F238E27FC236}">
                <a16:creationId xmlns:a16="http://schemas.microsoft.com/office/drawing/2014/main" id="{B6B0C1D3-98FB-515B-CF62-07900CDC3535}"/>
              </a:ext>
            </a:extLst>
          </p:cNvPr>
          <p:cNvGrpSpPr/>
          <p:nvPr/>
        </p:nvGrpSpPr>
        <p:grpSpPr>
          <a:xfrm>
            <a:off x="10521554" y="365001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59" name="矩形 14058">
              <a:extLst>
                <a:ext uri="{FF2B5EF4-FFF2-40B4-BE49-F238E27FC236}">
                  <a16:creationId xmlns:a16="http://schemas.microsoft.com/office/drawing/2014/main" id="{40E4E21E-FD15-98BE-656E-AB96B1518B71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60" name="矩形 14059">
              <a:extLst>
                <a:ext uri="{FF2B5EF4-FFF2-40B4-BE49-F238E27FC236}">
                  <a16:creationId xmlns:a16="http://schemas.microsoft.com/office/drawing/2014/main" id="{46F96DC7-EE91-8E35-FE26-7CFF30812E49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61" name="矩形 14060">
              <a:extLst>
                <a:ext uri="{FF2B5EF4-FFF2-40B4-BE49-F238E27FC236}">
                  <a16:creationId xmlns:a16="http://schemas.microsoft.com/office/drawing/2014/main" id="{B8B08D02-9200-11B9-A2B6-9BEA779CD1C4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62" name="矩形 14061">
              <a:extLst>
                <a:ext uri="{FF2B5EF4-FFF2-40B4-BE49-F238E27FC236}">
                  <a16:creationId xmlns:a16="http://schemas.microsoft.com/office/drawing/2014/main" id="{8647749D-89A0-1159-C9BE-BBAA6B5F137F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82" name="群組 13981">
            <a:extLst>
              <a:ext uri="{FF2B5EF4-FFF2-40B4-BE49-F238E27FC236}">
                <a16:creationId xmlns:a16="http://schemas.microsoft.com/office/drawing/2014/main" id="{83EAB450-56C2-BEFF-E3E0-16F2B8C31910}"/>
              </a:ext>
            </a:extLst>
          </p:cNvPr>
          <p:cNvGrpSpPr/>
          <p:nvPr/>
        </p:nvGrpSpPr>
        <p:grpSpPr>
          <a:xfrm>
            <a:off x="9980677" y="2744026"/>
            <a:ext cx="181165" cy="181165"/>
            <a:chOff x="2316942" y="3142211"/>
            <a:chExt cx="332508" cy="332508"/>
          </a:xfrm>
          <a:solidFill>
            <a:srgbClr val="00AFEE"/>
          </a:solidFill>
        </p:grpSpPr>
        <p:sp>
          <p:nvSpPr>
            <p:cNvPr id="14055" name="矩形 14054">
              <a:extLst>
                <a:ext uri="{FF2B5EF4-FFF2-40B4-BE49-F238E27FC236}">
                  <a16:creationId xmlns:a16="http://schemas.microsoft.com/office/drawing/2014/main" id="{ED056C17-64DE-DA8D-4816-5C864A5A534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56" name="矩形 14055">
              <a:extLst>
                <a:ext uri="{FF2B5EF4-FFF2-40B4-BE49-F238E27FC236}">
                  <a16:creationId xmlns:a16="http://schemas.microsoft.com/office/drawing/2014/main" id="{AEC78D68-664F-92D9-DEF8-2027EEC43107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57" name="矩形 14056">
              <a:extLst>
                <a:ext uri="{FF2B5EF4-FFF2-40B4-BE49-F238E27FC236}">
                  <a16:creationId xmlns:a16="http://schemas.microsoft.com/office/drawing/2014/main" id="{FD7032D5-109C-EFAE-8BEC-CEAB665402C2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58" name="矩形 14057">
              <a:extLst>
                <a:ext uri="{FF2B5EF4-FFF2-40B4-BE49-F238E27FC236}">
                  <a16:creationId xmlns:a16="http://schemas.microsoft.com/office/drawing/2014/main" id="{DFD8EB64-2A61-D729-EA91-12BA1B146B07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83" name="群組 13982">
            <a:extLst>
              <a:ext uri="{FF2B5EF4-FFF2-40B4-BE49-F238E27FC236}">
                <a16:creationId xmlns:a16="http://schemas.microsoft.com/office/drawing/2014/main" id="{876E9217-1DE0-849B-761F-CB43BB45332E}"/>
              </a:ext>
            </a:extLst>
          </p:cNvPr>
          <p:cNvGrpSpPr/>
          <p:nvPr/>
        </p:nvGrpSpPr>
        <p:grpSpPr>
          <a:xfrm>
            <a:off x="9980677" y="292519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51" name="矩形 14050">
              <a:extLst>
                <a:ext uri="{FF2B5EF4-FFF2-40B4-BE49-F238E27FC236}">
                  <a16:creationId xmlns:a16="http://schemas.microsoft.com/office/drawing/2014/main" id="{50ACB95E-E83D-CB92-CFBF-44AAE3F148F5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52" name="矩形 14051">
              <a:extLst>
                <a:ext uri="{FF2B5EF4-FFF2-40B4-BE49-F238E27FC236}">
                  <a16:creationId xmlns:a16="http://schemas.microsoft.com/office/drawing/2014/main" id="{2D803D4A-A74E-ED44-FB63-C6B35EE1823E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53" name="矩形 14052">
              <a:extLst>
                <a:ext uri="{FF2B5EF4-FFF2-40B4-BE49-F238E27FC236}">
                  <a16:creationId xmlns:a16="http://schemas.microsoft.com/office/drawing/2014/main" id="{0ADDB262-72B4-754D-DDE1-B772F9BF3F4D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54" name="矩形 14053">
              <a:extLst>
                <a:ext uri="{FF2B5EF4-FFF2-40B4-BE49-F238E27FC236}">
                  <a16:creationId xmlns:a16="http://schemas.microsoft.com/office/drawing/2014/main" id="{6CE8CEC0-F54E-4AAF-E69D-5BFD6D8028F3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84" name="群組 13983">
            <a:extLst>
              <a:ext uri="{FF2B5EF4-FFF2-40B4-BE49-F238E27FC236}">
                <a16:creationId xmlns:a16="http://schemas.microsoft.com/office/drawing/2014/main" id="{1413EF35-614E-9F2E-B3FC-8C6CDB9F6940}"/>
              </a:ext>
            </a:extLst>
          </p:cNvPr>
          <p:cNvGrpSpPr/>
          <p:nvPr/>
        </p:nvGrpSpPr>
        <p:grpSpPr>
          <a:xfrm>
            <a:off x="9980677" y="310643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4047" name="矩形 14046">
              <a:extLst>
                <a:ext uri="{FF2B5EF4-FFF2-40B4-BE49-F238E27FC236}">
                  <a16:creationId xmlns:a16="http://schemas.microsoft.com/office/drawing/2014/main" id="{AF6CD4C9-DFD7-E704-1463-1F14A986EF92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48" name="矩形 14047">
              <a:extLst>
                <a:ext uri="{FF2B5EF4-FFF2-40B4-BE49-F238E27FC236}">
                  <a16:creationId xmlns:a16="http://schemas.microsoft.com/office/drawing/2014/main" id="{253F262C-076A-22D8-9B2F-EAFAADCB834E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49" name="矩形 14048">
              <a:extLst>
                <a:ext uri="{FF2B5EF4-FFF2-40B4-BE49-F238E27FC236}">
                  <a16:creationId xmlns:a16="http://schemas.microsoft.com/office/drawing/2014/main" id="{89E02EE8-9A06-8A28-B9CB-8BA3B1175102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50" name="矩形 14049">
              <a:extLst>
                <a:ext uri="{FF2B5EF4-FFF2-40B4-BE49-F238E27FC236}">
                  <a16:creationId xmlns:a16="http://schemas.microsoft.com/office/drawing/2014/main" id="{7F705842-F098-19D4-87FA-00FB714C21B0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85" name="群組 13984">
            <a:extLst>
              <a:ext uri="{FF2B5EF4-FFF2-40B4-BE49-F238E27FC236}">
                <a16:creationId xmlns:a16="http://schemas.microsoft.com/office/drawing/2014/main" id="{8C080547-4C62-B2EF-9F79-DA31B83F6ED6}"/>
              </a:ext>
            </a:extLst>
          </p:cNvPr>
          <p:cNvGrpSpPr/>
          <p:nvPr/>
        </p:nvGrpSpPr>
        <p:grpSpPr>
          <a:xfrm>
            <a:off x="9980677" y="328760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43" name="矩形 14042">
              <a:extLst>
                <a:ext uri="{FF2B5EF4-FFF2-40B4-BE49-F238E27FC236}">
                  <a16:creationId xmlns:a16="http://schemas.microsoft.com/office/drawing/2014/main" id="{F3272656-D696-8BB3-0AA4-92239BE61F3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44" name="矩形 14043">
              <a:extLst>
                <a:ext uri="{FF2B5EF4-FFF2-40B4-BE49-F238E27FC236}">
                  <a16:creationId xmlns:a16="http://schemas.microsoft.com/office/drawing/2014/main" id="{BDE016BD-16FD-2110-2A7E-963DBDD4799F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45" name="矩形 14044">
              <a:extLst>
                <a:ext uri="{FF2B5EF4-FFF2-40B4-BE49-F238E27FC236}">
                  <a16:creationId xmlns:a16="http://schemas.microsoft.com/office/drawing/2014/main" id="{8F9693FB-6E5C-31F9-8B8A-FC510D870811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46" name="矩形 14045">
              <a:extLst>
                <a:ext uri="{FF2B5EF4-FFF2-40B4-BE49-F238E27FC236}">
                  <a16:creationId xmlns:a16="http://schemas.microsoft.com/office/drawing/2014/main" id="{3B7DA4FC-CC03-85CB-7846-B479347ACBF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86" name="群組 13985">
            <a:extLst>
              <a:ext uri="{FF2B5EF4-FFF2-40B4-BE49-F238E27FC236}">
                <a16:creationId xmlns:a16="http://schemas.microsoft.com/office/drawing/2014/main" id="{F44092E7-3E0A-67C7-2129-57F553120D41}"/>
              </a:ext>
            </a:extLst>
          </p:cNvPr>
          <p:cNvGrpSpPr/>
          <p:nvPr/>
        </p:nvGrpSpPr>
        <p:grpSpPr>
          <a:xfrm>
            <a:off x="9980677" y="346884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4039" name="矩形 14038">
              <a:extLst>
                <a:ext uri="{FF2B5EF4-FFF2-40B4-BE49-F238E27FC236}">
                  <a16:creationId xmlns:a16="http://schemas.microsoft.com/office/drawing/2014/main" id="{68D8B4F0-3562-5654-2FEC-4582EAE2C390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40" name="矩形 14039">
              <a:extLst>
                <a:ext uri="{FF2B5EF4-FFF2-40B4-BE49-F238E27FC236}">
                  <a16:creationId xmlns:a16="http://schemas.microsoft.com/office/drawing/2014/main" id="{AD619831-507F-1190-059D-F77451F05DB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41" name="矩形 14040">
              <a:extLst>
                <a:ext uri="{FF2B5EF4-FFF2-40B4-BE49-F238E27FC236}">
                  <a16:creationId xmlns:a16="http://schemas.microsoft.com/office/drawing/2014/main" id="{3726814B-CF5E-B807-FFB7-416FA24C1DD7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42" name="矩形 14041">
              <a:extLst>
                <a:ext uri="{FF2B5EF4-FFF2-40B4-BE49-F238E27FC236}">
                  <a16:creationId xmlns:a16="http://schemas.microsoft.com/office/drawing/2014/main" id="{3FB94F2E-8804-0192-2337-B371035B5C66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87" name="群組 13986">
            <a:extLst>
              <a:ext uri="{FF2B5EF4-FFF2-40B4-BE49-F238E27FC236}">
                <a16:creationId xmlns:a16="http://schemas.microsoft.com/office/drawing/2014/main" id="{2677E109-9BF8-B094-DF00-BBA3A095FDEF}"/>
              </a:ext>
            </a:extLst>
          </p:cNvPr>
          <p:cNvGrpSpPr/>
          <p:nvPr/>
        </p:nvGrpSpPr>
        <p:grpSpPr>
          <a:xfrm>
            <a:off x="9980677" y="365001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35" name="矩形 14034">
              <a:extLst>
                <a:ext uri="{FF2B5EF4-FFF2-40B4-BE49-F238E27FC236}">
                  <a16:creationId xmlns:a16="http://schemas.microsoft.com/office/drawing/2014/main" id="{320AC1E2-D987-4996-47AC-3C06E6AD5E60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36" name="矩形 14035">
              <a:extLst>
                <a:ext uri="{FF2B5EF4-FFF2-40B4-BE49-F238E27FC236}">
                  <a16:creationId xmlns:a16="http://schemas.microsoft.com/office/drawing/2014/main" id="{D1A757DF-9DB5-B398-7C49-76759A74C51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37" name="矩形 14036">
              <a:extLst>
                <a:ext uri="{FF2B5EF4-FFF2-40B4-BE49-F238E27FC236}">
                  <a16:creationId xmlns:a16="http://schemas.microsoft.com/office/drawing/2014/main" id="{16000892-5A6B-CD23-FCEF-04586087D815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38" name="矩形 14037">
              <a:extLst>
                <a:ext uri="{FF2B5EF4-FFF2-40B4-BE49-F238E27FC236}">
                  <a16:creationId xmlns:a16="http://schemas.microsoft.com/office/drawing/2014/main" id="{A09328E7-5EE5-FCF3-58E8-4562764E64A6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88" name="群組 13987">
            <a:extLst>
              <a:ext uri="{FF2B5EF4-FFF2-40B4-BE49-F238E27FC236}">
                <a16:creationId xmlns:a16="http://schemas.microsoft.com/office/drawing/2014/main" id="{8A3998A6-E38E-491E-0045-06FBE4E4187C}"/>
              </a:ext>
            </a:extLst>
          </p:cNvPr>
          <p:cNvGrpSpPr/>
          <p:nvPr/>
        </p:nvGrpSpPr>
        <p:grpSpPr>
          <a:xfrm>
            <a:off x="9980677" y="3831177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4031" name="矩形 14030">
              <a:extLst>
                <a:ext uri="{FF2B5EF4-FFF2-40B4-BE49-F238E27FC236}">
                  <a16:creationId xmlns:a16="http://schemas.microsoft.com/office/drawing/2014/main" id="{3C60F188-EC84-B62B-A0F7-E6FB5772CD9E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32" name="矩形 14031">
              <a:extLst>
                <a:ext uri="{FF2B5EF4-FFF2-40B4-BE49-F238E27FC236}">
                  <a16:creationId xmlns:a16="http://schemas.microsoft.com/office/drawing/2014/main" id="{18FA7A48-CFC9-1CC4-FD4A-CB992E1D1F92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33" name="矩形 14032">
              <a:extLst>
                <a:ext uri="{FF2B5EF4-FFF2-40B4-BE49-F238E27FC236}">
                  <a16:creationId xmlns:a16="http://schemas.microsoft.com/office/drawing/2014/main" id="{34673B87-7ECB-AC4D-828B-7DB5C6048352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34" name="矩形 14033">
              <a:extLst>
                <a:ext uri="{FF2B5EF4-FFF2-40B4-BE49-F238E27FC236}">
                  <a16:creationId xmlns:a16="http://schemas.microsoft.com/office/drawing/2014/main" id="{46869CE4-F069-5FA7-7765-BE3D44CDA4F6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89" name="群組 13988">
            <a:extLst>
              <a:ext uri="{FF2B5EF4-FFF2-40B4-BE49-F238E27FC236}">
                <a16:creationId xmlns:a16="http://schemas.microsoft.com/office/drawing/2014/main" id="{FE0109C4-A539-D815-0E81-E7D5658E198D}"/>
              </a:ext>
            </a:extLst>
          </p:cNvPr>
          <p:cNvGrpSpPr/>
          <p:nvPr/>
        </p:nvGrpSpPr>
        <p:grpSpPr>
          <a:xfrm>
            <a:off x="9980677" y="4012342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27" name="矩形 14026">
              <a:extLst>
                <a:ext uri="{FF2B5EF4-FFF2-40B4-BE49-F238E27FC236}">
                  <a16:creationId xmlns:a16="http://schemas.microsoft.com/office/drawing/2014/main" id="{5CFCFA73-066E-CE1D-7019-6F6CC4E736E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28" name="矩形 14027">
              <a:extLst>
                <a:ext uri="{FF2B5EF4-FFF2-40B4-BE49-F238E27FC236}">
                  <a16:creationId xmlns:a16="http://schemas.microsoft.com/office/drawing/2014/main" id="{C3CB17AD-8D0D-6FE3-4586-1E7C1783F607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29" name="矩形 14028">
              <a:extLst>
                <a:ext uri="{FF2B5EF4-FFF2-40B4-BE49-F238E27FC236}">
                  <a16:creationId xmlns:a16="http://schemas.microsoft.com/office/drawing/2014/main" id="{A638BB2E-C9A5-D641-2078-F7082363A5F9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30" name="矩形 14029">
              <a:extLst>
                <a:ext uri="{FF2B5EF4-FFF2-40B4-BE49-F238E27FC236}">
                  <a16:creationId xmlns:a16="http://schemas.microsoft.com/office/drawing/2014/main" id="{82AEA2FB-E9D3-4A5C-8B51-ECE210E8C070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90" name="群組 13989">
            <a:extLst>
              <a:ext uri="{FF2B5EF4-FFF2-40B4-BE49-F238E27FC236}">
                <a16:creationId xmlns:a16="http://schemas.microsoft.com/office/drawing/2014/main" id="{3C70FF66-BF90-223D-A386-EFA1A73134B1}"/>
              </a:ext>
            </a:extLst>
          </p:cNvPr>
          <p:cNvGrpSpPr/>
          <p:nvPr/>
        </p:nvGrpSpPr>
        <p:grpSpPr>
          <a:xfrm>
            <a:off x="10161738" y="3831177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4023" name="矩形 14022">
              <a:extLst>
                <a:ext uri="{FF2B5EF4-FFF2-40B4-BE49-F238E27FC236}">
                  <a16:creationId xmlns:a16="http://schemas.microsoft.com/office/drawing/2014/main" id="{8521AD90-8E72-1851-8C14-162A8A291023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24" name="矩形 14023">
              <a:extLst>
                <a:ext uri="{FF2B5EF4-FFF2-40B4-BE49-F238E27FC236}">
                  <a16:creationId xmlns:a16="http://schemas.microsoft.com/office/drawing/2014/main" id="{6661646F-A9EB-3C5A-3E60-EC265EFDD724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25" name="矩形 14024">
              <a:extLst>
                <a:ext uri="{FF2B5EF4-FFF2-40B4-BE49-F238E27FC236}">
                  <a16:creationId xmlns:a16="http://schemas.microsoft.com/office/drawing/2014/main" id="{1B82F88E-5F9F-07C6-4D82-DBE1388B7D1D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26" name="矩形 14025">
              <a:extLst>
                <a:ext uri="{FF2B5EF4-FFF2-40B4-BE49-F238E27FC236}">
                  <a16:creationId xmlns:a16="http://schemas.microsoft.com/office/drawing/2014/main" id="{9A3B7CC9-524A-F6AA-256B-6B8E8DEBBCD4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91" name="群組 13990">
            <a:extLst>
              <a:ext uri="{FF2B5EF4-FFF2-40B4-BE49-F238E27FC236}">
                <a16:creationId xmlns:a16="http://schemas.microsoft.com/office/drawing/2014/main" id="{27ED22E1-2FE5-CBCB-CEBF-C03E18780818}"/>
              </a:ext>
            </a:extLst>
          </p:cNvPr>
          <p:cNvGrpSpPr/>
          <p:nvPr/>
        </p:nvGrpSpPr>
        <p:grpSpPr>
          <a:xfrm>
            <a:off x="10161738" y="4012342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19" name="矩形 14018">
              <a:extLst>
                <a:ext uri="{FF2B5EF4-FFF2-40B4-BE49-F238E27FC236}">
                  <a16:creationId xmlns:a16="http://schemas.microsoft.com/office/drawing/2014/main" id="{CD8CEF83-E960-B662-3C90-3B83284D436B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20" name="矩形 14019">
              <a:extLst>
                <a:ext uri="{FF2B5EF4-FFF2-40B4-BE49-F238E27FC236}">
                  <a16:creationId xmlns:a16="http://schemas.microsoft.com/office/drawing/2014/main" id="{FD203A1A-4FEB-388D-9295-DF1641ED81DE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21" name="矩形 14020">
              <a:extLst>
                <a:ext uri="{FF2B5EF4-FFF2-40B4-BE49-F238E27FC236}">
                  <a16:creationId xmlns:a16="http://schemas.microsoft.com/office/drawing/2014/main" id="{2F194DA9-8DD5-E13A-CA3A-5EB2BB1DC19F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22" name="矩形 14021">
              <a:extLst>
                <a:ext uri="{FF2B5EF4-FFF2-40B4-BE49-F238E27FC236}">
                  <a16:creationId xmlns:a16="http://schemas.microsoft.com/office/drawing/2014/main" id="{10A202DC-C703-9AC6-9591-DB9DB2BFEA9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92" name="群組 13991">
            <a:extLst>
              <a:ext uri="{FF2B5EF4-FFF2-40B4-BE49-F238E27FC236}">
                <a16:creationId xmlns:a16="http://schemas.microsoft.com/office/drawing/2014/main" id="{080EF9B0-416D-2A22-1C00-C4D82A291A4A}"/>
              </a:ext>
            </a:extLst>
          </p:cNvPr>
          <p:cNvGrpSpPr/>
          <p:nvPr/>
        </p:nvGrpSpPr>
        <p:grpSpPr>
          <a:xfrm>
            <a:off x="10341646" y="3831177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4015" name="矩形 14014">
              <a:extLst>
                <a:ext uri="{FF2B5EF4-FFF2-40B4-BE49-F238E27FC236}">
                  <a16:creationId xmlns:a16="http://schemas.microsoft.com/office/drawing/2014/main" id="{DE3E5348-CDDB-A2DF-7D83-FDD090E1A9AE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16" name="矩形 14015">
              <a:extLst>
                <a:ext uri="{FF2B5EF4-FFF2-40B4-BE49-F238E27FC236}">
                  <a16:creationId xmlns:a16="http://schemas.microsoft.com/office/drawing/2014/main" id="{2144F557-383C-08D0-EB21-C83741B9E701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17" name="矩形 14016">
              <a:extLst>
                <a:ext uri="{FF2B5EF4-FFF2-40B4-BE49-F238E27FC236}">
                  <a16:creationId xmlns:a16="http://schemas.microsoft.com/office/drawing/2014/main" id="{E9260DB5-3347-6E5C-A6A0-B6FFB9AFD9E5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18" name="矩形 14017">
              <a:extLst>
                <a:ext uri="{FF2B5EF4-FFF2-40B4-BE49-F238E27FC236}">
                  <a16:creationId xmlns:a16="http://schemas.microsoft.com/office/drawing/2014/main" id="{F1A274C7-0113-8F9B-79E5-11C2C930141D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93" name="群組 13992">
            <a:extLst>
              <a:ext uri="{FF2B5EF4-FFF2-40B4-BE49-F238E27FC236}">
                <a16:creationId xmlns:a16="http://schemas.microsoft.com/office/drawing/2014/main" id="{A311AC8F-B9CC-72FA-7BC5-1CB987EB55A5}"/>
              </a:ext>
            </a:extLst>
          </p:cNvPr>
          <p:cNvGrpSpPr/>
          <p:nvPr/>
        </p:nvGrpSpPr>
        <p:grpSpPr>
          <a:xfrm>
            <a:off x="10341646" y="4012342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11" name="矩形 14010">
              <a:extLst>
                <a:ext uri="{FF2B5EF4-FFF2-40B4-BE49-F238E27FC236}">
                  <a16:creationId xmlns:a16="http://schemas.microsoft.com/office/drawing/2014/main" id="{3EDCB895-F96B-7238-7374-91390A734FD2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12" name="矩形 14011">
              <a:extLst>
                <a:ext uri="{FF2B5EF4-FFF2-40B4-BE49-F238E27FC236}">
                  <a16:creationId xmlns:a16="http://schemas.microsoft.com/office/drawing/2014/main" id="{246BB228-4ABD-844D-3BB1-7759A2B5D8ED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13" name="矩形 14012">
              <a:extLst>
                <a:ext uri="{FF2B5EF4-FFF2-40B4-BE49-F238E27FC236}">
                  <a16:creationId xmlns:a16="http://schemas.microsoft.com/office/drawing/2014/main" id="{7649BB11-C785-D3D8-72F0-E5E92816C417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14" name="矩形 14013">
              <a:extLst>
                <a:ext uri="{FF2B5EF4-FFF2-40B4-BE49-F238E27FC236}">
                  <a16:creationId xmlns:a16="http://schemas.microsoft.com/office/drawing/2014/main" id="{E1440F5B-6818-D2E9-43BB-8F3C5F7DB624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94" name="群組 13993">
            <a:extLst>
              <a:ext uri="{FF2B5EF4-FFF2-40B4-BE49-F238E27FC236}">
                <a16:creationId xmlns:a16="http://schemas.microsoft.com/office/drawing/2014/main" id="{89241051-1F2A-58E3-A874-830676D82077}"/>
              </a:ext>
            </a:extLst>
          </p:cNvPr>
          <p:cNvGrpSpPr/>
          <p:nvPr/>
        </p:nvGrpSpPr>
        <p:grpSpPr>
          <a:xfrm>
            <a:off x="10521554" y="3831177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4007" name="矩形 14006">
              <a:extLst>
                <a:ext uri="{FF2B5EF4-FFF2-40B4-BE49-F238E27FC236}">
                  <a16:creationId xmlns:a16="http://schemas.microsoft.com/office/drawing/2014/main" id="{D90118F1-4908-1EC4-0BD5-F000F2891DB1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08" name="矩形 14007">
              <a:extLst>
                <a:ext uri="{FF2B5EF4-FFF2-40B4-BE49-F238E27FC236}">
                  <a16:creationId xmlns:a16="http://schemas.microsoft.com/office/drawing/2014/main" id="{65EB3DE3-2CB0-9CB0-807A-7988FD3D2123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09" name="矩形 14008">
              <a:extLst>
                <a:ext uri="{FF2B5EF4-FFF2-40B4-BE49-F238E27FC236}">
                  <a16:creationId xmlns:a16="http://schemas.microsoft.com/office/drawing/2014/main" id="{103C72E5-36C4-5ABB-9E8E-D60099F7E02A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10" name="矩形 14009">
              <a:extLst>
                <a:ext uri="{FF2B5EF4-FFF2-40B4-BE49-F238E27FC236}">
                  <a16:creationId xmlns:a16="http://schemas.microsoft.com/office/drawing/2014/main" id="{1930B56A-997D-4F00-F344-4A4448D1D946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3995" name="群組 13994">
            <a:extLst>
              <a:ext uri="{FF2B5EF4-FFF2-40B4-BE49-F238E27FC236}">
                <a16:creationId xmlns:a16="http://schemas.microsoft.com/office/drawing/2014/main" id="{4BBC83F7-4230-AE62-71B9-D83B1796214D}"/>
              </a:ext>
            </a:extLst>
          </p:cNvPr>
          <p:cNvGrpSpPr/>
          <p:nvPr/>
        </p:nvGrpSpPr>
        <p:grpSpPr>
          <a:xfrm>
            <a:off x="10521554" y="4012342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4003" name="矩形 14002">
              <a:extLst>
                <a:ext uri="{FF2B5EF4-FFF2-40B4-BE49-F238E27FC236}">
                  <a16:creationId xmlns:a16="http://schemas.microsoft.com/office/drawing/2014/main" id="{ACB3D2BE-27E5-50C0-5B53-B1583121539E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04" name="矩形 14003">
              <a:extLst>
                <a:ext uri="{FF2B5EF4-FFF2-40B4-BE49-F238E27FC236}">
                  <a16:creationId xmlns:a16="http://schemas.microsoft.com/office/drawing/2014/main" id="{88033BDD-6D9B-98F1-5DEB-3E99C74503F9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05" name="矩形 14004">
              <a:extLst>
                <a:ext uri="{FF2B5EF4-FFF2-40B4-BE49-F238E27FC236}">
                  <a16:creationId xmlns:a16="http://schemas.microsoft.com/office/drawing/2014/main" id="{3486A8B7-EAD9-362C-A9F2-E8012548D300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06" name="矩形 14005">
              <a:extLst>
                <a:ext uri="{FF2B5EF4-FFF2-40B4-BE49-F238E27FC236}">
                  <a16:creationId xmlns:a16="http://schemas.microsoft.com/office/drawing/2014/main" id="{EFFE5723-AACE-A078-9891-D3C5D7E530D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3996" name="矩形 13995">
            <a:extLst>
              <a:ext uri="{FF2B5EF4-FFF2-40B4-BE49-F238E27FC236}">
                <a16:creationId xmlns:a16="http://schemas.microsoft.com/office/drawing/2014/main" id="{D3CD42BA-A8ED-57A5-75ED-2E97C967744A}"/>
              </a:ext>
            </a:extLst>
          </p:cNvPr>
          <p:cNvSpPr/>
          <p:nvPr/>
        </p:nvSpPr>
        <p:spPr>
          <a:xfrm>
            <a:off x="9992706" y="2126292"/>
            <a:ext cx="270490" cy="49890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3997" name="矩形 13996">
            <a:extLst>
              <a:ext uri="{FF2B5EF4-FFF2-40B4-BE49-F238E27FC236}">
                <a16:creationId xmlns:a16="http://schemas.microsoft.com/office/drawing/2014/main" id="{F481EE47-C308-08E8-360C-5390841E1452}"/>
              </a:ext>
            </a:extLst>
          </p:cNvPr>
          <p:cNvSpPr/>
          <p:nvPr/>
        </p:nvSpPr>
        <p:spPr>
          <a:xfrm>
            <a:off x="10422533" y="2126292"/>
            <a:ext cx="270490" cy="498908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3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13998" name="直線單箭頭接點 13997">
            <a:extLst>
              <a:ext uri="{FF2B5EF4-FFF2-40B4-BE49-F238E27FC236}">
                <a16:creationId xmlns:a16="http://schemas.microsoft.com/office/drawing/2014/main" id="{6F4CF054-E730-783B-1468-5CDFD2A0C5BF}"/>
              </a:ext>
            </a:extLst>
          </p:cNvPr>
          <p:cNvCxnSpPr>
            <a:cxnSpLocks/>
            <a:stCxn id="13996" idx="3"/>
            <a:endCxn id="13997" idx="1"/>
          </p:cNvCxnSpPr>
          <p:nvPr/>
        </p:nvCxnSpPr>
        <p:spPr>
          <a:xfrm>
            <a:off x="10263196" y="2375746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99" name="直線單箭頭接點 13998">
            <a:extLst>
              <a:ext uri="{FF2B5EF4-FFF2-40B4-BE49-F238E27FC236}">
                <a16:creationId xmlns:a16="http://schemas.microsoft.com/office/drawing/2014/main" id="{3608A9F5-BBFC-7F25-736E-34516E7A9CD1}"/>
              </a:ext>
            </a:extLst>
          </p:cNvPr>
          <p:cNvCxnSpPr>
            <a:cxnSpLocks/>
            <a:stCxn id="13997" idx="3"/>
          </p:cNvCxnSpPr>
          <p:nvPr/>
        </p:nvCxnSpPr>
        <p:spPr>
          <a:xfrm>
            <a:off x="10693023" y="2375746"/>
            <a:ext cx="1690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263" name="群組 14262">
            <a:extLst>
              <a:ext uri="{FF2B5EF4-FFF2-40B4-BE49-F238E27FC236}">
                <a16:creationId xmlns:a16="http://schemas.microsoft.com/office/drawing/2014/main" id="{923E4F93-92A8-CBD6-DDE1-74456C71E8C5}"/>
              </a:ext>
            </a:extLst>
          </p:cNvPr>
          <p:cNvGrpSpPr/>
          <p:nvPr/>
        </p:nvGrpSpPr>
        <p:grpSpPr>
          <a:xfrm>
            <a:off x="9112426" y="4493498"/>
            <a:ext cx="1749630" cy="2067215"/>
            <a:chOff x="1773547" y="4584081"/>
            <a:chExt cx="1749630" cy="2067215"/>
          </a:xfrm>
        </p:grpSpPr>
        <p:grpSp>
          <p:nvGrpSpPr>
            <p:cNvPr id="14264" name="群組 14263">
              <a:extLst>
                <a:ext uri="{FF2B5EF4-FFF2-40B4-BE49-F238E27FC236}">
                  <a16:creationId xmlns:a16="http://schemas.microsoft.com/office/drawing/2014/main" id="{4E04A16E-49D6-8A2E-3D99-1AFE12577E20}"/>
                </a:ext>
              </a:extLst>
            </p:cNvPr>
            <p:cNvGrpSpPr/>
            <p:nvPr/>
          </p:nvGrpSpPr>
          <p:grpSpPr>
            <a:xfrm>
              <a:off x="1954608" y="5201815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590" name="矩形 14589">
                <a:extLst>
                  <a:ext uri="{FF2B5EF4-FFF2-40B4-BE49-F238E27FC236}">
                    <a16:creationId xmlns:a16="http://schemas.microsoft.com/office/drawing/2014/main" id="{701875D2-9082-1B72-9AD9-6DD4D52E3D6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91" name="矩形 14590">
                <a:extLst>
                  <a:ext uri="{FF2B5EF4-FFF2-40B4-BE49-F238E27FC236}">
                    <a16:creationId xmlns:a16="http://schemas.microsoft.com/office/drawing/2014/main" id="{31FF248E-A192-C57E-049C-D459F727096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92" name="矩形 14591">
                <a:extLst>
                  <a:ext uri="{FF2B5EF4-FFF2-40B4-BE49-F238E27FC236}">
                    <a16:creationId xmlns:a16="http://schemas.microsoft.com/office/drawing/2014/main" id="{4BEADE98-89B3-744E-190F-F8D6EF00B3C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93" name="矩形 14592">
                <a:extLst>
                  <a:ext uri="{FF2B5EF4-FFF2-40B4-BE49-F238E27FC236}">
                    <a16:creationId xmlns:a16="http://schemas.microsoft.com/office/drawing/2014/main" id="{74C17918-BE65-12F4-3D0B-C189D51B7D3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65" name="群組 14264">
              <a:extLst>
                <a:ext uri="{FF2B5EF4-FFF2-40B4-BE49-F238E27FC236}">
                  <a16:creationId xmlns:a16="http://schemas.microsoft.com/office/drawing/2014/main" id="{6E7765B8-2F01-31A0-1A24-7CC63FC5CDCA}"/>
                </a:ext>
              </a:extLst>
            </p:cNvPr>
            <p:cNvGrpSpPr/>
            <p:nvPr/>
          </p:nvGrpSpPr>
          <p:grpSpPr>
            <a:xfrm>
              <a:off x="1954608" y="5382980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586" name="矩形 14585">
                <a:extLst>
                  <a:ext uri="{FF2B5EF4-FFF2-40B4-BE49-F238E27FC236}">
                    <a16:creationId xmlns:a16="http://schemas.microsoft.com/office/drawing/2014/main" id="{0065885A-22BD-D4A2-76A9-C87CD50D69D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87" name="矩形 14586">
                <a:extLst>
                  <a:ext uri="{FF2B5EF4-FFF2-40B4-BE49-F238E27FC236}">
                    <a16:creationId xmlns:a16="http://schemas.microsoft.com/office/drawing/2014/main" id="{806C41DA-C414-9D7E-7EFC-040218BE29E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88" name="矩形 14587">
                <a:extLst>
                  <a:ext uri="{FF2B5EF4-FFF2-40B4-BE49-F238E27FC236}">
                    <a16:creationId xmlns:a16="http://schemas.microsoft.com/office/drawing/2014/main" id="{EEB40D6A-F68A-FEB2-80FE-D6CCD960039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89" name="矩形 14588">
                <a:extLst>
                  <a:ext uri="{FF2B5EF4-FFF2-40B4-BE49-F238E27FC236}">
                    <a16:creationId xmlns:a16="http://schemas.microsoft.com/office/drawing/2014/main" id="{41512EC7-98AB-FE19-4D34-56ED170FCB2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66" name="群組 14265">
              <a:extLst>
                <a:ext uri="{FF2B5EF4-FFF2-40B4-BE49-F238E27FC236}">
                  <a16:creationId xmlns:a16="http://schemas.microsoft.com/office/drawing/2014/main" id="{F359916B-9529-7AD8-C188-BF3BF75260EE}"/>
                </a:ext>
              </a:extLst>
            </p:cNvPr>
            <p:cNvGrpSpPr/>
            <p:nvPr/>
          </p:nvGrpSpPr>
          <p:grpSpPr>
            <a:xfrm>
              <a:off x="1954608" y="5564225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582" name="矩形 14581">
                <a:extLst>
                  <a:ext uri="{FF2B5EF4-FFF2-40B4-BE49-F238E27FC236}">
                    <a16:creationId xmlns:a16="http://schemas.microsoft.com/office/drawing/2014/main" id="{B8CBC151-06BA-CD00-B55C-2B721EDB2BF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83" name="矩形 14582">
                <a:extLst>
                  <a:ext uri="{FF2B5EF4-FFF2-40B4-BE49-F238E27FC236}">
                    <a16:creationId xmlns:a16="http://schemas.microsoft.com/office/drawing/2014/main" id="{E403076D-DDBE-665B-40A7-A6B4E313492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84" name="矩形 14583">
                <a:extLst>
                  <a:ext uri="{FF2B5EF4-FFF2-40B4-BE49-F238E27FC236}">
                    <a16:creationId xmlns:a16="http://schemas.microsoft.com/office/drawing/2014/main" id="{8648BDCB-702A-1FD1-076C-44C3C321E97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85" name="矩形 14584">
                <a:extLst>
                  <a:ext uri="{FF2B5EF4-FFF2-40B4-BE49-F238E27FC236}">
                    <a16:creationId xmlns:a16="http://schemas.microsoft.com/office/drawing/2014/main" id="{05C83523-C9A1-1F52-8C82-4FACF379014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67" name="群組 14266">
              <a:extLst>
                <a:ext uri="{FF2B5EF4-FFF2-40B4-BE49-F238E27FC236}">
                  <a16:creationId xmlns:a16="http://schemas.microsoft.com/office/drawing/2014/main" id="{2340B7F1-3FDD-C6E6-3DE7-03A13FA88449}"/>
                </a:ext>
              </a:extLst>
            </p:cNvPr>
            <p:cNvGrpSpPr/>
            <p:nvPr/>
          </p:nvGrpSpPr>
          <p:grpSpPr>
            <a:xfrm>
              <a:off x="1954608" y="5745390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578" name="矩形 14577">
                <a:extLst>
                  <a:ext uri="{FF2B5EF4-FFF2-40B4-BE49-F238E27FC236}">
                    <a16:creationId xmlns:a16="http://schemas.microsoft.com/office/drawing/2014/main" id="{F195D6BA-61D1-22E3-0A60-5D88E13B266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79" name="矩形 14578">
                <a:extLst>
                  <a:ext uri="{FF2B5EF4-FFF2-40B4-BE49-F238E27FC236}">
                    <a16:creationId xmlns:a16="http://schemas.microsoft.com/office/drawing/2014/main" id="{F279F827-59C6-C192-2F5E-5FF9D8680D5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80" name="矩形 14579">
                <a:extLst>
                  <a:ext uri="{FF2B5EF4-FFF2-40B4-BE49-F238E27FC236}">
                    <a16:creationId xmlns:a16="http://schemas.microsoft.com/office/drawing/2014/main" id="{BF45F97E-9409-13C5-006D-BE8D67A9750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81" name="矩形 14580">
                <a:extLst>
                  <a:ext uri="{FF2B5EF4-FFF2-40B4-BE49-F238E27FC236}">
                    <a16:creationId xmlns:a16="http://schemas.microsoft.com/office/drawing/2014/main" id="{07018873-153A-7EBD-BABF-019C828AB96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68" name="群組 14267">
              <a:extLst>
                <a:ext uri="{FF2B5EF4-FFF2-40B4-BE49-F238E27FC236}">
                  <a16:creationId xmlns:a16="http://schemas.microsoft.com/office/drawing/2014/main" id="{C4177C21-5A3D-E385-20F9-76F14549B35E}"/>
                </a:ext>
              </a:extLst>
            </p:cNvPr>
            <p:cNvGrpSpPr/>
            <p:nvPr/>
          </p:nvGrpSpPr>
          <p:grpSpPr>
            <a:xfrm>
              <a:off x="1954608" y="5926635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574" name="矩形 14573">
                <a:extLst>
                  <a:ext uri="{FF2B5EF4-FFF2-40B4-BE49-F238E27FC236}">
                    <a16:creationId xmlns:a16="http://schemas.microsoft.com/office/drawing/2014/main" id="{6F133677-A4C6-5F89-257C-9244D9472EB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75" name="矩形 14574">
                <a:extLst>
                  <a:ext uri="{FF2B5EF4-FFF2-40B4-BE49-F238E27FC236}">
                    <a16:creationId xmlns:a16="http://schemas.microsoft.com/office/drawing/2014/main" id="{A54EEF64-AA4A-6E52-844C-07B5404E4B6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76" name="矩形 14575">
                <a:extLst>
                  <a:ext uri="{FF2B5EF4-FFF2-40B4-BE49-F238E27FC236}">
                    <a16:creationId xmlns:a16="http://schemas.microsoft.com/office/drawing/2014/main" id="{7F0E3065-1DCF-8CB8-5628-95E71BD6E73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77" name="矩形 14576">
                <a:extLst>
                  <a:ext uri="{FF2B5EF4-FFF2-40B4-BE49-F238E27FC236}">
                    <a16:creationId xmlns:a16="http://schemas.microsoft.com/office/drawing/2014/main" id="{E0ED677C-568D-6FCA-3910-17B6578C511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69" name="群組 14268">
              <a:extLst>
                <a:ext uri="{FF2B5EF4-FFF2-40B4-BE49-F238E27FC236}">
                  <a16:creationId xmlns:a16="http://schemas.microsoft.com/office/drawing/2014/main" id="{BB500267-49B0-0A22-2F49-DE920AE41ABE}"/>
                </a:ext>
              </a:extLst>
            </p:cNvPr>
            <p:cNvGrpSpPr/>
            <p:nvPr/>
          </p:nvGrpSpPr>
          <p:grpSpPr>
            <a:xfrm>
              <a:off x="1954608" y="6107800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570" name="矩形 14569">
                <a:extLst>
                  <a:ext uri="{FF2B5EF4-FFF2-40B4-BE49-F238E27FC236}">
                    <a16:creationId xmlns:a16="http://schemas.microsoft.com/office/drawing/2014/main" id="{23DF15D8-6164-FC62-F068-50B9DF82EF7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71" name="矩形 14570">
                <a:extLst>
                  <a:ext uri="{FF2B5EF4-FFF2-40B4-BE49-F238E27FC236}">
                    <a16:creationId xmlns:a16="http://schemas.microsoft.com/office/drawing/2014/main" id="{E15C113C-F53F-8925-8368-CAF088955B0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72" name="矩形 14571">
                <a:extLst>
                  <a:ext uri="{FF2B5EF4-FFF2-40B4-BE49-F238E27FC236}">
                    <a16:creationId xmlns:a16="http://schemas.microsoft.com/office/drawing/2014/main" id="{B8EF5972-9169-0746-8147-D0C2432437B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73" name="矩形 14572">
                <a:extLst>
                  <a:ext uri="{FF2B5EF4-FFF2-40B4-BE49-F238E27FC236}">
                    <a16:creationId xmlns:a16="http://schemas.microsoft.com/office/drawing/2014/main" id="{C03686D3-3D22-73A5-A363-65FF7B8EA88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70" name="群組 14269">
              <a:extLst>
                <a:ext uri="{FF2B5EF4-FFF2-40B4-BE49-F238E27FC236}">
                  <a16:creationId xmlns:a16="http://schemas.microsoft.com/office/drawing/2014/main" id="{909DABD6-1105-105B-90A2-E373BDAED510}"/>
                </a:ext>
              </a:extLst>
            </p:cNvPr>
            <p:cNvGrpSpPr/>
            <p:nvPr/>
          </p:nvGrpSpPr>
          <p:grpSpPr>
            <a:xfrm>
              <a:off x="2134516" y="5201815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566" name="矩形 14565">
                <a:extLst>
                  <a:ext uri="{FF2B5EF4-FFF2-40B4-BE49-F238E27FC236}">
                    <a16:creationId xmlns:a16="http://schemas.microsoft.com/office/drawing/2014/main" id="{67A42326-9B83-C2BF-CEF7-FC84626BACF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67" name="矩形 14566">
                <a:extLst>
                  <a:ext uri="{FF2B5EF4-FFF2-40B4-BE49-F238E27FC236}">
                    <a16:creationId xmlns:a16="http://schemas.microsoft.com/office/drawing/2014/main" id="{B997EC4F-DDC3-208A-8C55-09CBC380006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68" name="矩形 14567">
                <a:extLst>
                  <a:ext uri="{FF2B5EF4-FFF2-40B4-BE49-F238E27FC236}">
                    <a16:creationId xmlns:a16="http://schemas.microsoft.com/office/drawing/2014/main" id="{E9C0B5CA-BCF8-D3DA-62B2-F62A4D0FB8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69" name="矩形 14568">
                <a:extLst>
                  <a:ext uri="{FF2B5EF4-FFF2-40B4-BE49-F238E27FC236}">
                    <a16:creationId xmlns:a16="http://schemas.microsoft.com/office/drawing/2014/main" id="{62AAB74C-66CC-C655-EF4E-5AC918B230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71" name="群組 14270">
              <a:extLst>
                <a:ext uri="{FF2B5EF4-FFF2-40B4-BE49-F238E27FC236}">
                  <a16:creationId xmlns:a16="http://schemas.microsoft.com/office/drawing/2014/main" id="{94A09405-1155-02BE-5FDC-A0F938AEDF85}"/>
                </a:ext>
              </a:extLst>
            </p:cNvPr>
            <p:cNvGrpSpPr/>
            <p:nvPr/>
          </p:nvGrpSpPr>
          <p:grpSpPr>
            <a:xfrm>
              <a:off x="2134516" y="5382980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562" name="矩形 14561">
                <a:extLst>
                  <a:ext uri="{FF2B5EF4-FFF2-40B4-BE49-F238E27FC236}">
                    <a16:creationId xmlns:a16="http://schemas.microsoft.com/office/drawing/2014/main" id="{61630A70-B15E-406F-75AF-4857396C987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63" name="矩形 14562">
                <a:extLst>
                  <a:ext uri="{FF2B5EF4-FFF2-40B4-BE49-F238E27FC236}">
                    <a16:creationId xmlns:a16="http://schemas.microsoft.com/office/drawing/2014/main" id="{0852C28D-C213-F13B-36E3-C62D69624B7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64" name="矩形 14563">
                <a:extLst>
                  <a:ext uri="{FF2B5EF4-FFF2-40B4-BE49-F238E27FC236}">
                    <a16:creationId xmlns:a16="http://schemas.microsoft.com/office/drawing/2014/main" id="{0AD326BE-F198-2B2B-5147-DC6DF88FEF6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65" name="矩形 14564">
                <a:extLst>
                  <a:ext uri="{FF2B5EF4-FFF2-40B4-BE49-F238E27FC236}">
                    <a16:creationId xmlns:a16="http://schemas.microsoft.com/office/drawing/2014/main" id="{828CFF5C-F6E3-D3F8-419C-D5E890101FC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72" name="群組 14271">
              <a:extLst>
                <a:ext uri="{FF2B5EF4-FFF2-40B4-BE49-F238E27FC236}">
                  <a16:creationId xmlns:a16="http://schemas.microsoft.com/office/drawing/2014/main" id="{F6759198-D30A-58E4-B569-E2AA4F68BF45}"/>
                </a:ext>
              </a:extLst>
            </p:cNvPr>
            <p:cNvGrpSpPr/>
            <p:nvPr/>
          </p:nvGrpSpPr>
          <p:grpSpPr>
            <a:xfrm>
              <a:off x="2134516" y="5564225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558" name="矩形 14557">
                <a:extLst>
                  <a:ext uri="{FF2B5EF4-FFF2-40B4-BE49-F238E27FC236}">
                    <a16:creationId xmlns:a16="http://schemas.microsoft.com/office/drawing/2014/main" id="{C09934F1-027F-0028-88AB-BE95AEC1D8C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59" name="矩形 14558">
                <a:extLst>
                  <a:ext uri="{FF2B5EF4-FFF2-40B4-BE49-F238E27FC236}">
                    <a16:creationId xmlns:a16="http://schemas.microsoft.com/office/drawing/2014/main" id="{CBC4895E-425C-E069-6EE1-F338048382F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60" name="矩形 14559">
                <a:extLst>
                  <a:ext uri="{FF2B5EF4-FFF2-40B4-BE49-F238E27FC236}">
                    <a16:creationId xmlns:a16="http://schemas.microsoft.com/office/drawing/2014/main" id="{B8F03879-C5A1-030C-EB36-952B68D7525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61" name="矩形 14560">
                <a:extLst>
                  <a:ext uri="{FF2B5EF4-FFF2-40B4-BE49-F238E27FC236}">
                    <a16:creationId xmlns:a16="http://schemas.microsoft.com/office/drawing/2014/main" id="{9FAB3911-49B8-87C9-8C92-9596F5626C6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73" name="群組 14272">
              <a:extLst>
                <a:ext uri="{FF2B5EF4-FFF2-40B4-BE49-F238E27FC236}">
                  <a16:creationId xmlns:a16="http://schemas.microsoft.com/office/drawing/2014/main" id="{CF082EC9-572B-CDCA-F002-31F347ACC42D}"/>
                </a:ext>
              </a:extLst>
            </p:cNvPr>
            <p:cNvGrpSpPr/>
            <p:nvPr/>
          </p:nvGrpSpPr>
          <p:grpSpPr>
            <a:xfrm>
              <a:off x="2134516" y="5745390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554" name="矩形 14553">
                <a:extLst>
                  <a:ext uri="{FF2B5EF4-FFF2-40B4-BE49-F238E27FC236}">
                    <a16:creationId xmlns:a16="http://schemas.microsoft.com/office/drawing/2014/main" id="{51CFAD25-5474-EFC0-6867-D8531FE9E5A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55" name="矩形 14554">
                <a:extLst>
                  <a:ext uri="{FF2B5EF4-FFF2-40B4-BE49-F238E27FC236}">
                    <a16:creationId xmlns:a16="http://schemas.microsoft.com/office/drawing/2014/main" id="{4B8FA777-1A40-BB46-0FAC-3DE4B379DADB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56" name="矩形 14555">
                <a:extLst>
                  <a:ext uri="{FF2B5EF4-FFF2-40B4-BE49-F238E27FC236}">
                    <a16:creationId xmlns:a16="http://schemas.microsoft.com/office/drawing/2014/main" id="{4B79732B-70CC-A1F7-B157-25EA9BF7A29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57" name="矩形 14556">
                <a:extLst>
                  <a:ext uri="{FF2B5EF4-FFF2-40B4-BE49-F238E27FC236}">
                    <a16:creationId xmlns:a16="http://schemas.microsoft.com/office/drawing/2014/main" id="{2E25C138-FDA7-E40E-D598-D7A1C962467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74" name="群組 14273">
              <a:extLst>
                <a:ext uri="{FF2B5EF4-FFF2-40B4-BE49-F238E27FC236}">
                  <a16:creationId xmlns:a16="http://schemas.microsoft.com/office/drawing/2014/main" id="{82748A06-821C-19D5-4376-1F42063B5F7F}"/>
                </a:ext>
              </a:extLst>
            </p:cNvPr>
            <p:cNvGrpSpPr/>
            <p:nvPr/>
          </p:nvGrpSpPr>
          <p:grpSpPr>
            <a:xfrm>
              <a:off x="2134516" y="5926635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550" name="矩形 14549">
                <a:extLst>
                  <a:ext uri="{FF2B5EF4-FFF2-40B4-BE49-F238E27FC236}">
                    <a16:creationId xmlns:a16="http://schemas.microsoft.com/office/drawing/2014/main" id="{F9512B0B-CBAC-F5B2-FA01-F8FA09DACE8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51" name="矩形 14550">
                <a:extLst>
                  <a:ext uri="{FF2B5EF4-FFF2-40B4-BE49-F238E27FC236}">
                    <a16:creationId xmlns:a16="http://schemas.microsoft.com/office/drawing/2014/main" id="{D705C87D-52A7-1118-240A-46A76D9B5AD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52" name="矩形 14551">
                <a:extLst>
                  <a:ext uri="{FF2B5EF4-FFF2-40B4-BE49-F238E27FC236}">
                    <a16:creationId xmlns:a16="http://schemas.microsoft.com/office/drawing/2014/main" id="{96B47057-FF8D-B046-41EA-0C3109D2E27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53" name="矩形 14552">
                <a:extLst>
                  <a:ext uri="{FF2B5EF4-FFF2-40B4-BE49-F238E27FC236}">
                    <a16:creationId xmlns:a16="http://schemas.microsoft.com/office/drawing/2014/main" id="{1F44A7BF-E545-7AFF-3A65-F20DF34C7DC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75" name="群組 14274">
              <a:extLst>
                <a:ext uri="{FF2B5EF4-FFF2-40B4-BE49-F238E27FC236}">
                  <a16:creationId xmlns:a16="http://schemas.microsoft.com/office/drawing/2014/main" id="{6385984D-32B5-8BBC-286F-BD79EF3E13FB}"/>
                </a:ext>
              </a:extLst>
            </p:cNvPr>
            <p:cNvGrpSpPr/>
            <p:nvPr/>
          </p:nvGrpSpPr>
          <p:grpSpPr>
            <a:xfrm>
              <a:off x="2134516" y="6107800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546" name="矩形 14545">
                <a:extLst>
                  <a:ext uri="{FF2B5EF4-FFF2-40B4-BE49-F238E27FC236}">
                    <a16:creationId xmlns:a16="http://schemas.microsoft.com/office/drawing/2014/main" id="{C3C58753-FC26-1F2B-7D7F-395C1F44984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47" name="矩形 14546">
                <a:extLst>
                  <a:ext uri="{FF2B5EF4-FFF2-40B4-BE49-F238E27FC236}">
                    <a16:creationId xmlns:a16="http://schemas.microsoft.com/office/drawing/2014/main" id="{40BD0E07-336C-0276-8259-8CE91EC6D06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48" name="矩形 14547">
                <a:extLst>
                  <a:ext uri="{FF2B5EF4-FFF2-40B4-BE49-F238E27FC236}">
                    <a16:creationId xmlns:a16="http://schemas.microsoft.com/office/drawing/2014/main" id="{5CB7AD2E-5EAF-F047-966E-1DD3E3A9BE9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49" name="矩形 14548">
                <a:extLst>
                  <a:ext uri="{FF2B5EF4-FFF2-40B4-BE49-F238E27FC236}">
                    <a16:creationId xmlns:a16="http://schemas.microsoft.com/office/drawing/2014/main" id="{9BE7C331-654C-1CCA-21DB-56592766360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76" name="群組 14275">
              <a:extLst>
                <a:ext uri="{FF2B5EF4-FFF2-40B4-BE49-F238E27FC236}">
                  <a16:creationId xmlns:a16="http://schemas.microsoft.com/office/drawing/2014/main" id="{6FC9FCC6-3762-7017-4853-D362FD0975D0}"/>
                </a:ext>
              </a:extLst>
            </p:cNvPr>
            <p:cNvGrpSpPr/>
            <p:nvPr/>
          </p:nvGrpSpPr>
          <p:grpSpPr>
            <a:xfrm>
              <a:off x="2314424" y="5201815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542" name="矩形 14541">
                <a:extLst>
                  <a:ext uri="{FF2B5EF4-FFF2-40B4-BE49-F238E27FC236}">
                    <a16:creationId xmlns:a16="http://schemas.microsoft.com/office/drawing/2014/main" id="{C3E2852D-BBF1-68D4-0B83-27C352BABD6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43" name="矩形 14542">
                <a:extLst>
                  <a:ext uri="{FF2B5EF4-FFF2-40B4-BE49-F238E27FC236}">
                    <a16:creationId xmlns:a16="http://schemas.microsoft.com/office/drawing/2014/main" id="{EAC21358-E305-2795-EA78-03FE763D4E4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44" name="矩形 14543">
                <a:extLst>
                  <a:ext uri="{FF2B5EF4-FFF2-40B4-BE49-F238E27FC236}">
                    <a16:creationId xmlns:a16="http://schemas.microsoft.com/office/drawing/2014/main" id="{7C8AD4F0-0F28-9823-EC86-9CB63C36BC3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45" name="矩形 14544">
                <a:extLst>
                  <a:ext uri="{FF2B5EF4-FFF2-40B4-BE49-F238E27FC236}">
                    <a16:creationId xmlns:a16="http://schemas.microsoft.com/office/drawing/2014/main" id="{3E6EF36B-1A4F-AC11-1616-E4750021245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77" name="群組 14276">
              <a:extLst>
                <a:ext uri="{FF2B5EF4-FFF2-40B4-BE49-F238E27FC236}">
                  <a16:creationId xmlns:a16="http://schemas.microsoft.com/office/drawing/2014/main" id="{AFDD06A2-4200-D9E1-F6BA-F8FAC3086098}"/>
                </a:ext>
              </a:extLst>
            </p:cNvPr>
            <p:cNvGrpSpPr/>
            <p:nvPr/>
          </p:nvGrpSpPr>
          <p:grpSpPr>
            <a:xfrm>
              <a:off x="2314424" y="5382980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538" name="矩形 14537">
                <a:extLst>
                  <a:ext uri="{FF2B5EF4-FFF2-40B4-BE49-F238E27FC236}">
                    <a16:creationId xmlns:a16="http://schemas.microsoft.com/office/drawing/2014/main" id="{12FDC518-8440-693E-3620-8C2AC7E5BE9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39" name="矩形 14538">
                <a:extLst>
                  <a:ext uri="{FF2B5EF4-FFF2-40B4-BE49-F238E27FC236}">
                    <a16:creationId xmlns:a16="http://schemas.microsoft.com/office/drawing/2014/main" id="{2DFE489A-5CB6-4429-EB9D-586BC0E5CC1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40" name="矩形 14539">
                <a:extLst>
                  <a:ext uri="{FF2B5EF4-FFF2-40B4-BE49-F238E27FC236}">
                    <a16:creationId xmlns:a16="http://schemas.microsoft.com/office/drawing/2014/main" id="{30D7172A-A3D6-385D-5D8F-13C279834E6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41" name="矩形 14540">
                <a:extLst>
                  <a:ext uri="{FF2B5EF4-FFF2-40B4-BE49-F238E27FC236}">
                    <a16:creationId xmlns:a16="http://schemas.microsoft.com/office/drawing/2014/main" id="{DC3A37BA-BFA6-0B0A-DC9D-E2066DB72D2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78" name="群組 14277">
              <a:extLst>
                <a:ext uri="{FF2B5EF4-FFF2-40B4-BE49-F238E27FC236}">
                  <a16:creationId xmlns:a16="http://schemas.microsoft.com/office/drawing/2014/main" id="{0B9FD8B4-0C69-BF4C-EA13-F12AD7EA74D5}"/>
                </a:ext>
              </a:extLst>
            </p:cNvPr>
            <p:cNvGrpSpPr/>
            <p:nvPr/>
          </p:nvGrpSpPr>
          <p:grpSpPr>
            <a:xfrm>
              <a:off x="2314424" y="5564225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534" name="矩形 14533">
                <a:extLst>
                  <a:ext uri="{FF2B5EF4-FFF2-40B4-BE49-F238E27FC236}">
                    <a16:creationId xmlns:a16="http://schemas.microsoft.com/office/drawing/2014/main" id="{AF5D25AE-0B3F-C8C9-BF17-4C97C5E47B5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35" name="矩形 14534">
                <a:extLst>
                  <a:ext uri="{FF2B5EF4-FFF2-40B4-BE49-F238E27FC236}">
                    <a16:creationId xmlns:a16="http://schemas.microsoft.com/office/drawing/2014/main" id="{04BF8FAC-730E-8692-1327-5030880DA42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36" name="矩形 14535">
                <a:extLst>
                  <a:ext uri="{FF2B5EF4-FFF2-40B4-BE49-F238E27FC236}">
                    <a16:creationId xmlns:a16="http://schemas.microsoft.com/office/drawing/2014/main" id="{0889E149-920E-C999-1731-5759B7B03FB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37" name="矩形 14536">
                <a:extLst>
                  <a:ext uri="{FF2B5EF4-FFF2-40B4-BE49-F238E27FC236}">
                    <a16:creationId xmlns:a16="http://schemas.microsoft.com/office/drawing/2014/main" id="{E6C9743B-C784-96F6-078F-7A63E21429D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79" name="群組 14278">
              <a:extLst>
                <a:ext uri="{FF2B5EF4-FFF2-40B4-BE49-F238E27FC236}">
                  <a16:creationId xmlns:a16="http://schemas.microsoft.com/office/drawing/2014/main" id="{B3A3B2AC-3FE5-1288-8CC9-AC4C5420D9DE}"/>
                </a:ext>
              </a:extLst>
            </p:cNvPr>
            <p:cNvGrpSpPr/>
            <p:nvPr/>
          </p:nvGrpSpPr>
          <p:grpSpPr>
            <a:xfrm>
              <a:off x="2314424" y="5745390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530" name="矩形 14529">
                <a:extLst>
                  <a:ext uri="{FF2B5EF4-FFF2-40B4-BE49-F238E27FC236}">
                    <a16:creationId xmlns:a16="http://schemas.microsoft.com/office/drawing/2014/main" id="{D0F0AEB6-DF15-90AC-2B03-99A96EEE3EF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31" name="矩形 14530">
                <a:extLst>
                  <a:ext uri="{FF2B5EF4-FFF2-40B4-BE49-F238E27FC236}">
                    <a16:creationId xmlns:a16="http://schemas.microsoft.com/office/drawing/2014/main" id="{466F7E2F-E0F2-CB48-C9BE-3A553A6B037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32" name="矩形 14531">
                <a:extLst>
                  <a:ext uri="{FF2B5EF4-FFF2-40B4-BE49-F238E27FC236}">
                    <a16:creationId xmlns:a16="http://schemas.microsoft.com/office/drawing/2014/main" id="{85349C5B-E22C-53FA-5CAC-54D8DEF7370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33" name="矩形 14532">
                <a:extLst>
                  <a:ext uri="{FF2B5EF4-FFF2-40B4-BE49-F238E27FC236}">
                    <a16:creationId xmlns:a16="http://schemas.microsoft.com/office/drawing/2014/main" id="{B371EE04-68F6-06A6-305E-B80552FB942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80" name="群組 14279">
              <a:extLst>
                <a:ext uri="{FF2B5EF4-FFF2-40B4-BE49-F238E27FC236}">
                  <a16:creationId xmlns:a16="http://schemas.microsoft.com/office/drawing/2014/main" id="{D6F512D0-4CA5-E4D2-E2ED-038EFF872D8A}"/>
                </a:ext>
              </a:extLst>
            </p:cNvPr>
            <p:cNvGrpSpPr/>
            <p:nvPr/>
          </p:nvGrpSpPr>
          <p:grpSpPr>
            <a:xfrm>
              <a:off x="2314424" y="5926635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526" name="矩形 14525">
                <a:extLst>
                  <a:ext uri="{FF2B5EF4-FFF2-40B4-BE49-F238E27FC236}">
                    <a16:creationId xmlns:a16="http://schemas.microsoft.com/office/drawing/2014/main" id="{46BDA8FB-A5FD-C1FE-BBBF-2F8E8EA179A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27" name="矩形 14526">
                <a:extLst>
                  <a:ext uri="{FF2B5EF4-FFF2-40B4-BE49-F238E27FC236}">
                    <a16:creationId xmlns:a16="http://schemas.microsoft.com/office/drawing/2014/main" id="{E020BD7D-9232-A85E-26DC-882CE65BBC4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28" name="矩形 14527">
                <a:extLst>
                  <a:ext uri="{FF2B5EF4-FFF2-40B4-BE49-F238E27FC236}">
                    <a16:creationId xmlns:a16="http://schemas.microsoft.com/office/drawing/2014/main" id="{DC5376F1-E45E-35C9-565C-DA2827A1C4E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29" name="矩形 14528">
                <a:extLst>
                  <a:ext uri="{FF2B5EF4-FFF2-40B4-BE49-F238E27FC236}">
                    <a16:creationId xmlns:a16="http://schemas.microsoft.com/office/drawing/2014/main" id="{28A31505-315B-3A17-0ED2-FC77EDB2D33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81" name="群組 14280">
              <a:extLst>
                <a:ext uri="{FF2B5EF4-FFF2-40B4-BE49-F238E27FC236}">
                  <a16:creationId xmlns:a16="http://schemas.microsoft.com/office/drawing/2014/main" id="{31920E2A-74B5-7A70-321C-EE33DAC012E4}"/>
                </a:ext>
              </a:extLst>
            </p:cNvPr>
            <p:cNvGrpSpPr/>
            <p:nvPr/>
          </p:nvGrpSpPr>
          <p:grpSpPr>
            <a:xfrm>
              <a:off x="2314424" y="6107800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522" name="矩形 14521">
                <a:extLst>
                  <a:ext uri="{FF2B5EF4-FFF2-40B4-BE49-F238E27FC236}">
                    <a16:creationId xmlns:a16="http://schemas.microsoft.com/office/drawing/2014/main" id="{7FEC4C04-60FE-06D3-B602-09BF15CAAA8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23" name="矩形 14522">
                <a:extLst>
                  <a:ext uri="{FF2B5EF4-FFF2-40B4-BE49-F238E27FC236}">
                    <a16:creationId xmlns:a16="http://schemas.microsoft.com/office/drawing/2014/main" id="{F0C527EC-028E-B96E-1F26-1E447AE81BD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24" name="矩形 14523">
                <a:extLst>
                  <a:ext uri="{FF2B5EF4-FFF2-40B4-BE49-F238E27FC236}">
                    <a16:creationId xmlns:a16="http://schemas.microsoft.com/office/drawing/2014/main" id="{E624DA03-8A06-0BB0-C11A-80893600E2A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25" name="矩形 14524">
                <a:extLst>
                  <a:ext uri="{FF2B5EF4-FFF2-40B4-BE49-F238E27FC236}">
                    <a16:creationId xmlns:a16="http://schemas.microsoft.com/office/drawing/2014/main" id="{6A88AF4D-22A5-ADC6-084B-23FFD215140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82" name="群組 14281">
              <a:extLst>
                <a:ext uri="{FF2B5EF4-FFF2-40B4-BE49-F238E27FC236}">
                  <a16:creationId xmlns:a16="http://schemas.microsoft.com/office/drawing/2014/main" id="{1D52CEF0-8200-AB82-9058-26F67BBDE6AB}"/>
                </a:ext>
              </a:extLst>
            </p:cNvPr>
            <p:cNvGrpSpPr/>
            <p:nvPr/>
          </p:nvGrpSpPr>
          <p:grpSpPr>
            <a:xfrm>
              <a:off x="1773547" y="5201815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518" name="矩形 14517">
                <a:extLst>
                  <a:ext uri="{FF2B5EF4-FFF2-40B4-BE49-F238E27FC236}">
                    <a16:creationId xmlns:a16="http://schemas.microsoft.com/office/drawing/2014/main" id="{784143B7-7CC9-7381-4E62-2C863B8216D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19" name="矩形 14518">
                <a:extLst>
                  <a:ext uri="{FF2B5EF4-FFF2-40B4-BE49-F238E27FC236}">
                    <a16:creationId xmlns:a16="http://schemas.microsoft.com/office/drawing/2014/main" id="{E8713F86-8354-D761-ED00-3DD37FE9BAF0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20" name="矩形 14519">
                <a:extLst>
                  <a:ext uri="{FF2B5EF4-FFF2-40B4-BE49-F238E27FC236}">
                    <a16:creationId xmlns:a16="http://schemas.microsoft.com/office/drawing/2014/main" id="{D5CF29C8-BA5C-65F1-D1EB-FE17B9FF0E4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21" name="矩形 14520">
                <a:extLst>
                  <a:ext uri="{FF2B5EF4-FFF2-40B4-BE49-F238E27FC236}">
                    <a16:creationId xmlns:a16="http://schemas.microsoft.com/office/drawing/2014/main" id="{380C0C98-7ECC-8767-1666-D41F29DCA0F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83" name="群組 14282">
              <a:extLst>
                <a:ext uri="{FF2B5EF4-FFF2-40B4-BE49-F238E27FC236}">
                  <a16:creationId xmlns:a16="http://schemas.microsoft.com/office/drawing/2014/main" id="{BB485C2B-EC07-204F-EF19-4839DF203658}"/>
                </a:ext>
              </a:extLst>
            </p:cNvPr>
            <p:cNvGrpSpPr/>
            <p:nvPr/>
          </p:nvGrpSpPr>
          <p:grpSpPr>
            <a:xfrm>
              <a:off x="1773547" y="5382980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514" name="矩形 14513">
                <a:extLst>
                  <a:ext uri="{FF2B5EF4-FFF2-40B4-BE49-F238E27FC236}">
                    <a16:creationId xmlns:a16="http://schemas.microsoft.com/office/drawing/2014/main" id="{82F355DF-CEEB-EFEA-23ED-13430883B96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15" name="矩形 14514">
                <a:extLst>
                  <a:ext uri="{FF2B5EF4-FFF2-40B4-BE49-F238E27FC236}">
                    <a16:creationId xmlns:a16="http://schemas.microsoft.com/office/drawing/2014/main" id="{A458215F-F445-B420-3D7C-5D47F41CC19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16" name="矩形 14515">
                <a:extLst>
                  <a:ext uri="{FF2B5EF4-FFF2-40B4-BE49-F238E27FC236}">
                    <a16:creationId xmlns:a16="http://schemas.microsoft.com/office/drawing/2014/main" id="{0998E241-D17B-19C3-0939-D9C3E6D9FD8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17" name="矩形 14516">
                <a:extLst>
                  <a:ext uri="{FF2B5EF4-FFF2-40B4-BE49-F238E27FC236}">
                    <a16:creationId xmlns:a16="http://schemas.microsoft.com/office/drawing/2014/main" id="{73418011-BCE4-3B9E-D472-CB3432F9369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84" name="群組 14283">
              <a:extLst>
                <a:ext uri="{FF2B5EF4-FFF2-40B4-BE49-F238E27FC236}">
                  <a16:creationId xmlns:a16="http://schemas.microsoft.com/office/drawing/2014/main" id="{80B24D62-08B8-C5F6-C342-A2B6820CEA5B}"/>
                </a:ext>
              </a:extLst>
            </p:cNvPr>
            <p:cNvGrpSpPr/>
            <p:nvPr/>
          </p:nvGrpSpPr>
          <p:grpSpPr>
            <a:xfrm>
              <a:off x="1773547" y="5564225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510" name="矩形 14509">
                <a:extLst>
                  <a:ext uri="{FF2B5EF4-FFF2-40B4-BE49-F238E27FC236}">
                    <a16:creationId xmlns:a16="http://schemas.microsoft.com/office/drawing/2014/main" id="{FC6857EA-389A-319C-516D-C4AAD9DBE1D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11" name="矩形 14510">
                <a:extLst>
                  <a:ext uri="{FF2B5EF4-FFF2-40B4-BE49-F238E27FC236}">
                    <a16:creationId xmlns:a16="http://schemas.microsoft.com/office/drawing/2014/main" id="{7084880F-54C1-6F31-1994-980805306FD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12" name="矩形 14511">
                <a:extLst>
                  <a:ext uri="{FF2B5EF4-FFF2-40B4-BE49-F238E27FC236}">
                    <a16:creationId xmlns:a16="http://schemas.microsoft.com/office/drawing/2014/main" id="{B6B74C37-4093-57A6-CEFF-A98E2595B55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13" name="矩形 14512">
                <a:extLst>
                  <a:ext uri="{FF2B5EF4-FFF2-40B4-BE49-F238E27FC236}">
                    <a16:creationId xmlns:a16="http://schemas.microsoft.com/office/drawing/2014/main" id="{586851EF-DC03-046D-2FB3-6ED784E73807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85" name="群組 14284">
              <a:extLst>
                <a:ext uri="{FF2B5EF4-FFF2-40B4-BE49-F238E27FC236}">
                  <a16:creationId xmlns:a16="http://schemas.microsoft.com/office/drawing/2014/main" id="{AA6EBE53-8786-0CEA-8389-B4403B1A9D01}"/>
                </a:ext>
              </a:extLst>
            </p:cNvPr>
            <p:cNvGrpSpPr/>
            <p:nvPr/>
          </p:nvGrpSpPr>
          <p:grpSpPr>
            <a:xfrm>
              <a:off x="1773547" y="5745390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506" name="矩形 14505">
                <a:extLst>
                  <a:ext uri="{FF2B5EF4-FFF2-40B4-BE49-F238E27FC236}">
                    <a16:creationId xmlns:a16="http://schemas.microsoft.com/office/drawing/2014/main" id="{976795B1-E0E5-7FD9-8A95-C448A4C5AEC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07" name="矩形 14506">
                <a:extLst>
                  <a:ext uri="{FF2B5EF4-FFF2-40B4-BE49-F238E27FC236}">
                    <a16:creationId xmlns:a16="http://schemas.microsoft.com/office/drawing/2014/main" id="{DC9DE4F0-5511-B4CC-A125-4ECFD5DFD54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08" name="矩形 14507">
                <a:extLst>
                  <a:ext uri="{FF2B5EF4-FFF2-40B4-BE49-F238E27FC236}">
                    <a16:creationId xmlns:a16="http://schemas.microsoft.com/office/drawing/2014/main" id="{0478E445-B266-EE22-0F37-882CD53A666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09" name="矩形 14508">
                <a:extLst>
                  <a:ext uri="{FF2B5EF4-FFF2-40B4-BE49-F238E27FC236}">
                    <a16:creationId xmlns:a16="http://schemas.microsoft.com/office/drawing/2014/main" id="{93C88F3F-CFEC-D397-C067-4E967598901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86" name="群組 14285">
              <a:extLst>
                <a:ext uri="{FF2B5EF4-FFF2-40B4-BE49-F238E27FC236}">
                  <a16:creationId xmlns:a16="http://schemas.microsoft.com/office/drawing/2014/main" id="{D2F24ED4-862C-1B89-855E-38E1185B9C6F}"/>
                </a:ext>
              </a:extLst>
            </p:cNvPr>
            <p:cNvGrpSpPr/>
            <p:nvPr/>
          </p:nvGrpSpPr>
          <p:grpSpPr>
            <a:xfrm>
              <a:off x="1773547" y="5926635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502" name="矩形 14501">
                <a:extLst>
                  <a:ext uri="{FF2B5EF4-FFF2-40B4-BE49-F238E27FC236}">
                    <a16:creationId xmlns:a16="http://schemas.microsoft.com/office/drawing/2014/main" id="{6BB0B2E4-279F-441D-9AE8-CB5D7FEEE03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03" name="矩形 14502">
                <a:extLst>
                  <a:ext uri="{FF2B5EF4-FFF2-40B4-BE49-F238E27FC236}">
                    <a16:creationId xmlns:a16="http://schemas.microsoft.com/office/drawing/2014/main" id="{A52D2815-BD9C-AD44-A272-3609B515A47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04" name="矩形 14503">
                <a:extLst>
                  <a:ext uri="{FF2B5EF4-FFF2-40B4-BE49-F238E27FC236}">
                    <a16:creationId xmlns:a16="http://schemas.microsoft.com/office/drawing/2014/main" id="{8C8314E1-9D6A-A829-9D7B-ED08F38AC28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05" name="矩形 14504">
                <a:extLst>
                  <a:ext uri="{FF2B5EF4-FFF2-40B4-BE49-F238E27FC236}">
                    <a16:creationId xmlns:a16="http://schemas.microsoft.com/office/drawing/2014/main" id="{BC841EDF-7214-4D40-C57B-A9BB5BA221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87" name="群組 14286">
              <a:extLst>
                <a:ext uri="{FF2B5EF4-FFF2-40B4-BE49-F238E27FC236}">
                  <a16:creationId xmlns:a16="http://schemas.microsoft.com/office/drawing/2014/main" id="{6EF08457-497C-19FA-76BB-5EFF2C47084E}"/>
                </a:ext>
              </a:extLst>
            </p:cNvPr>
            <p:cNvGrpSpPr/>
            <p:nvPr/>
          </p:nvGrpSpPr>
          <p:grpSpPr>
            <a:xfrm>
              <a:off x="1773547" y="6107800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498" name="矩形 14497">
                <a:extLst>
                  <a:ext uri="{FF2B5EF4-FFF2-40B4-BE49-F238E27FC236}">
                    <a16:creationId xmlns:a16="http://schemas.microsoft.com/office/drawing/2014/main" id="{F75C0E94-02FF-3D1F-5301-5F84A736EEF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99" name="矩形 14498">
                <a:extLst>
                  <a:ext uri="{FF2B5EF4-FFF2-40B4-BE49-F238E27FC236}">
                    <a16:creationId xmlns:a16="http://schemas.microsoft.com/office/drawing/2014/main" id="{CA97E2A7-EE08-D81E-7C52-C57AFB98717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00" name="矩形 14499">
                <a:extLst>
                  <a:ext uri="{FF2B5EF4-FFF2-40B4-BE49-F238E27FC236}">
                    <a16:creationId xmlns:a16="http://schemas.microsoft.com/office/drawing/2014/main" id="{EF45AF8A-F590-37DD-1BAF-FC4A1B9B591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01" name="矩形 14500">
                <a:extLst>
                  <a:ext uri="{FF2B5EF4-FFF2-40B4-BE49-F238E27FC236}">
                    <a16:creationId xmlns:a16="http://schemas.microsoft.com/office/drawing/2014/main" id="{03C53D63-5892-015D-3F44-E576F7454B4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88" name="群組 14287">
              <a:extLst>
                <a:ext uri="{FF2B5EF4-FFF2-40B4-BE49-F238E27FC236}">
                  <a16:creationId xmlns:a16="http://schemas.microsoft.com/office/drawing/2014/main" id="{01BF6081-B6FE-0C0E-364D-D3D0D4953054}"/>
                </a:ext>
              </a:extLst>
            </p:cNvPr>
            <p:cNvGrpSpPr/>
            <p:nvPr/>
          </p:nvGrpSpPr>
          <p:grpSpPr>
            <a:xfrm>
              <a:off x="1773547" y="628896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494" name="矩形 14493">
                <a:extLst>
                  <a:ext uri="{FF2B5EF4-FFF2-40B4-BE49-F238E27FC236}">
                    <a16:creationId xmlns:a16="http://schemas.microsoft.com/office/drawing/2014/main" id="{653ACA27-6561-3EE4-F2E7-F55AB6F7AD7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95" name="矩形 14494">
                <a:extLst>
                  <a:ext uri="{FF2B5EF4-FFF2-40B4-BE49-F238E27FC236}">
                    <a16:creationId xmlns:a16="http://schemas.microsoft.com/office/drawing/2014/main" id="{552AE66D-6569-82F2-5051-3BDE86E456A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96" name="矩形 14495">
                <a:extLst>
                  <a:ext uri="{FF2B5EF4-FFF2-40B4-BE49-F238E27FC236}">
                    <a16:creationId xmlns:a16="http://schemas.microsoft.com/office/drawing/2014/main" id="{E274F7A0-097A-A7CD-DC20-F090504718B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97" name="矩形 14496">
                <a:extLst>
                  <a:ext uri="{FF2B5EF4-FFF2-40B4-BE49-F238E27FC236}">
                    <a16:creationId xmlns:a16="http://schemas.microsoft.com/office/drawing/2014/main" id="{6677960D-50A3-601C-E7D4-75AA44B84F7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89" name="群組 14288">
              <a:extLst>
                <a:ext uri="{FF2B5EF4-FFF2-40B4-BE49-F238E27FC236}">
                  <a16:creationId xmlns:a16="http://schemas.microsoft.com/office/drawing/2014/main" id="{6200FACD-2406-7D8C-EF81-03DB6F8AEDED}"/>
                </a:ext>
              </a:extLst>
            </p:cNvPr>
            <p:cNvGrpSpPr/>
            <p:nvPr/>
          </p:nvGrpSpPr>
          <p:grpSpPr>
            <a:xfrm>
              <a:off x="1773547" y="647013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490" name="矩形 14489">
                <a:extLst>
                  <a:ext uri="{FF2B5EF4-FFF2-40B4-BE49-F238E27FC236}">
                    <a16:creationId xmlns:a16="http://schemas.microsoft.com/office/drawing/2014/main" id="{7FF39685-E9CF-DB91-73E5-FCC8A4DE3C40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91" name="矩形 14490">
                <a:extLst>
                  <a:ext uri="{FF2B5EF4-FFF2-40B4-BE49-F238E27FC236}">
                    <a16:creationId xmlns:a16="http://schemas.microsoft.com/office/drawing/2014/main" id="{C1433265-3A28-A396-B239-788CBDA7245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92" name="矩形 14491">
                <a:extLst>
                  <a:ext uri="{FF2B5EF4-FFF2-40B4-BE49-F238E27FC236}">
                    <a16:creationId xmlns:a16="http://schemas.microsoft.com/office/drawing/2014/main" id="{478ECAFE-DE45-1FDE-6BC4-609CD10B9CD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93" name="矩形 14492">
                <a:extLst>
                  <a:ext uri="{FF2B5EF4-FFF2-40B4-BE49-F238E27FC236}">
                    <a16:creationId xmlns:a16="http://schemas.microsoft.com/office/drawing/2014/main" id="{BDFC2CFA-40F0-618D-AB6E-DFA323499D1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90" name="群組 14289">
              <a:extLst>
                <a:ext uri="{FF2B5EF4-FFF2-40B4-BE49-F238E27FC236}">
                  <a16:creationId xmlns:a16="http://schemas.microsoft.com/office/drawing/2014/main" id="{1D22C222-6AA3-5480-9DA0-1D48319D4579}"/>
                </a:ext>
              </a:extLst>
            </p:cNvPr>
            <p:cNvGrpSpPr/>
            <p:nvPr/>
          </p:nvGrpSpPr>
          <p:grpSpPr>
            <a:xfrm>
              <a:off x="1954608" y="628896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486" name="矩形 14485">
                <a:extLst>
                  <a:ext uri="{FF2B5EF4-FFF2-40B4-BE49-F238E27FC236}">
                    <a16:creationId xmlns:a16="http://schemas.microsoft.com/office/drawing/2014/main" id="{D9A0C78D-8A67-ABEE-422A-FC3AFE85188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87" name="矩形 14486">
                <a:extLst>
                  <a:ext uri="{FF2B5EF4-FFF2-40B4-BE49-F238E27FC236}">
                    <a16:creationId xmlns:a16="http://schemas.microsoft.com/office/drawing/2014/main" id="{E617DFEC-0228-1991-09EC-69DB3908BCA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88" name="矩形 14487">
                <a:extLst>
                  <a:ext uri="{FF2B5EF4-FFF2-40B4-BE49-F238E27FC236}">
                    <a16:creationId xmlns:a16="http://schemas.microsoft.com/office/drawing/2014/main" id="{CE135F2C-CE44-CBD1-674F-0D85348FCBF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89" name="矩形 14488">
                <a:extLst>
                  <a:ext uri="{FF2B5EF4-FFF2-40B4-BE49-F238E27FC236}">
                    <a16:creationId xmlns:a16="http://schemas.microsoft.com/office/drawing/2014/main" id="{4E7CB011-822B-3CB7-A20B-3F5D39CEEEE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91" name="群組 14290">
              <a:extLst>
                <a:ext uri="{FF2B5EF4-FFF2-40B4-BE49-F238E27FC236}">
                  <a16:creationId xmlns:a16="http://schemas.microsoft.com/office/drawing/2014/main" id="{22ED9390-ED8E-8FD2-B6D9-7C6AC81130E8}"/>
                </a:ext>
              </a:extLst>
            </p:cNvPr>
            <p:cNvGrpSpPr/>
            <p:nvPr/>
          </p:nvGrpSpPr>
          <p:grpSpPr>
            <a:xfrm>
              <a:off x="1954608" y="647013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482" name="矩形 14481">
                <a:extLst>
                  <a:ext uri="{FF2B5EF4-FFF2-40B4-BE49-F238E27FC236}">
                    <a16:creationId xmlns:a16="http://schemas.microsoft.com/office/drawing/2014/main" id="{F011AE96-E68A-B678-12FF-A3EE94678C5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83" name="矩形 14482">
                <a:extLst>
                  <a:ext uri="{FF2B5EF4-FFF2-40B4-BE49-F238E27FC236}">
                    <a16:creationId xmlns:a16="http://schemas.microsoft.com/office/drawing/2014/main" id="{8FA9424B-8AA1-E768-6EFE-1B9A66DF556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84" name="矩形 14483">
                <a:extLst>
                  <a:ext uri="{FF2B5EF4-FFF2-40B4-BE49-F238E27FC236}">
                    <a16:creationId xmlns:a16="http://schemas.microsoft.com/office/drawing/2014/main" id="{D107DE0A-9E2E-1240-6030-C5F44C21542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85" name="矩形 14484">
                <a:extLst>
                  <a:ext uri="{FF2B5EF4-FFF2-40B4-BE49-F238E27FC236}">
                    <a16:creationId xmlns:a16="http://schemas.microsoft.com/office/drawing/2014/main" id="{1820BE63-4E2F-A3A0-6BDA-E31A2CDDA46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92" name="群組 14291">
              <a:extLst>
                <a:ext uri="{FF2B5EF4-FFF2-40B4-BE49-F238E27FC236}">
                  <a16:creationId xmlns:a16="http://schemas.microsoft.com/office/drawing/2014/main" id="{56710F9B-1586-072A-235D-0E90F577B639}"/>
                </a:ext>
              </a:extLst>
            </p:cNvPr>
            <p:cNvGrpSpPr/>
            <p:nvPr/>
          </p:nvGrpSpPr>
          <p:grpSpPr>
            <a:xfrm>
              <a:off x="2134516" y="628896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478" name="矩形 14477">
                <a:extLst>
                  <a:ext uri="{FF2B5EF4-FFF2-40B4-BE49-F238E27FC236}">
                    <a16:creationId xmlns:a16="http://schemas.microsoft.com/office/drawing/2014/main" id="{DC212672-0E01-10A3-1F21-BC00025BBFC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79" name="矩形 14478">
                <a:extLst>
                  <a:ext uri="{FF2B5EF4-FFF2-40B4-BE49-F238E27FC236}">
                    <a16:creationId xmlns:a16="http://schemas.microsoft.com/office/drawing/2014/main" id="{3E6AA83C-49D8-D4D8-DCFA-0F1BA19D0802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80" name="矩形 14479">
                <a:extLst>
                  <a:ext uri="{FF2B5EF4-FFF2-40B4-BE49-F238E27FC236}">
                    <a16:creationId xmlns:a16="http://schemas.microsoft.com/office/drawing/2014/main" id="{0835A970-4634-33AB-A5C2-7F4D7441C3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81" name="矩形 14480">
                <a:extLst>
                  <a:ext uri="{FF2B5EF4-FFF2-40B4-BE49-F238E27FC236}">
                    <a16:creationId xmlns:a16="http://schemas.microsoft.com/office/drawing/2014/main" id="{D2572F1E-7B20-7E4E-5C07-2DC769BE18C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93" name="群組 14292">
              <a:extLst>
                <a:ext uri="{FF2B5EF4-FFF2-40B4-BE49-F238E27FC236}">
                  <a16:creationId xmlns:a16="http://schemas.microsoft.com/office/drawing/2014/main" id="{0DAAE166-A878-3B30-C7C7-E3FEFFDF7292}"/>
                </a:ext>
              </a:extLst>
            </p:cNvPr>
            <p:cNvGrpSpPr/>
            <p:nvPr/>
          </p:nvGrpSpPr>
          <p:grpSpPr>
            <a:xfrm>
              <a:off x="2134516" y="647013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474" name="矩形 14473">
                <a:extLst>
                  <a:ext uri="{FF2B5EF4-FFF2-40B4-BE49-F238E27FC236}">
                    <a16:creationId xmlns:a16="http://schemas.microsoft.com/office/drawing/2014/main" id="{EC24370E-96CD-DF0D-08A1-9DF82E941EE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75" name="矩形 14474">
                <a:extLst>
                  <a:ext uri="{FF2B5EF4-FFF2-40B4-BE49-F238E27FC236}">
                    <a16:creationId xmlns:a16="http://schemas.microsoft.com/office/drawing/2014/main" id="{B39B3FF7-271D-B86D-9904-60571E427A4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76" name="矩形 14475">
                <a:extLst>
                  <a:ext uri="{FF2B5EF4-FFF2-40B4-BE49-F238E27FC236}">
                    <a16:creationId xmlns:a16="http://schemas.microsoft.com/office/drawing/2014/main" id="{E573CC28-2E3C-7E9B-344C-D347EF91799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77" name="矩形 14476">
                <a:extLst>
                  <a:ext uri="{FF2B5EF4-FFF2-40B4-BE49-F238E27FC236}">
                    <a16:creationId xmlns:a16="http://schemas.microsoft.com/office/drawing/2014/main" id="{2B95E125-E63F-81BE-8EE2-9FC32D07016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94" name="群組 14293">
              <a:extLst>
                <a:ext uri="{FF2B5EF4-FFF2-40B4-BE49-F238E27FC236}">
                  <a16:creationId xmlns:a16="http://schemas.microsoft.com/office/drawing/2014/main" id="{5BF402EE-C1BE-0920-E5F8-F10D709D067B}"/>
                </a:ext>
              </a:extLst>
            </p:cNvPr>
            <p:cNvGrpSpPr/>
            <p:nvPr/>
          </p:nvGrpSpPr>
          <p:grpSpPr>
            <a:xfrm>
              <a:off x="2314424" y="628896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470" name="矩形 14469">
                <a:extLst>
                  <a:ext uri="{FF2B5EF4-FFF2-40B4-BE49-F238E27FC236}">
                    <a16:creationId xmlns:a16="http://schemas.microsoft.com/office/drawing/2014/main" id="{E1A6529B-853A-2485-4EB5-0FC27DC11F4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71" name="矩形 14470">
                <a:extLst>
                  <a:ext uri="{FF2B5EF4-FFF2-40B4-BE49-F238E27FC236}">
                    <a16:creationId xmlns:a16="http://schemas.microsoft.com/office/drawing/2014/main" id="{328EE2E8-1C84-352A-52DD-F8466935C7F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72" name="矩形 14471">
                <a:extLst>
                  <a:ext uri="{FF2B5EF4-FFF2-40B4-BE49-F238E27FC236}">
                    <a16:creationId xmlns:a16="http://schemas.microsoft.com/office/drawing/2014/main" id="{F8C74151-36AB-4446-670C-F8BFB6102AE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73" name="矩形 14472">
                <a:extLst>
                  <a:ext uri="{FF2B5EF4-FFF2-40B4-BE49-F238E27FC236}">
                    <a16:creationId xmlns:a16="http://schemas.microsoft.com/office/drawing/2014/main" id="{D87D86F0-0DFB-BC69-ED8B-E892F51A13D9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295" name="群組 14294">
              <a:extLst>
                <a:ext uri="{FF2B5EF4-FFF2-40B4-BE49-F238E27FC236}">
                  <a16:creationId xmlns:a16="http://schemas.microsoft.com/office/drawing/2014/main" id="{AD3C7CD7-0115-1261-131F-612EFA04D339}"/>
                </a:ext>
              </a:extLst>
            </p:cNvPr>
            <p:cNvGrpSpPr/>
            <p:nvPr/>
          </p:nvGrpSpPr>
          <p:grpSpPr>
            <a:xfrm>
              <a:off x="2314424" y="647013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466" name="矩形 14465">
                <a:extLst>
                  <a:ext uri="{FF2B5EF4-FFF2-40B4-BE49-F238E27FC236}">
                    <a16:creationId xmlns:a16="http://schemas.microsoft.com/office/drawing/2014/main" id="{BB6CFB2A-937C-98D7-9828-391249026B5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67" name="矩形 14466">
                <a:extLst>
                  <a:ext uri="{FF2B5EF4-FFF2-40B4-BE49-F238E27FC236}">
                    <a16:creationId xmlns:a16="http://schemas.microsoft.com/office/drawing/2014/main" id="{FDAD0E6C-9F7F-0640-9D21-A3BDF03279A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68" name="矩形 14467">
                <a:extLst>
                  <a:ext uri="{FF2B5EF4-FFF2-40B4-BE49-F238E27FC236}">
                    <a16:creationId xmlns:a16="http://schemas.microsoft.com/office/drawing/2014/main" id="{30843CFA-06E6-F1B4-48E5-B63B284EA1F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69" name="矩形 14468">
                <a:extLst>
                  <a:ext uri="{FF2B5EF4-FFF2-40B4-BE49-F238E27FC236}">
                    <a16:creationId xmlns:a16="http://schemas.microsoft.com/office/drawing/2014/main" id="{B191DD5A-A380-0A8A-AE76-C4F195CE439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4296" name="矩形 14295">
              <a:extLst>
                <a:ext uri="{FF2B5EF4-FFF2-40B4-BE49-F238E27FC236}">
                  <a16:creationId xmlns:a16="http://schemas.microsoft.com/office/drawing/2014/main" id="{E71F32F7-C506-CD3C-23C1-68C990ACADA1}"/>
                </a:ext>
              </a:extLst>
            </p:cNvPr>
            <p:cNvSpPr/>
            <p:nvPr/>
          </p:nvSpPr>
          <p:spPr>
            <a:xfrm>
              <a:off x="1785576" y="4584081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297" name="矩形 14296">
              <a:extLst>
                <a:ext uri="{FF2B5EF4-FFF2-40B4-BE49-F238E27FC236}">
                  <a16:creationId xmlns:a16="http://schemas.microsoft.com/office/drawing/2014/main" id="{1E425EAE-F286-85F7-6118-988FDD5272AA}"/>
                </a:ext>
              </a:extLst>
            </p:cNvPr>
            <p:cNvSpPr/>
            <p:nvPr/>
          </p:nvSpPr>
          <p:spPr>
            <a:xfrm>
              <a:off x="2215403" y="4584081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4298" name="直線單箭頭接點 14297">
              <a:extLst>
                <a:ext uri="{FF2B5EF4-FFF2-40B4-BE49-F238E27FC236}">
                  <a16:creationId xmlns:a16="http://schemas.microsoft.com/office/drawing/2014/main" id="{835D56B2-0A40-18C8-29BE-862948E1B8FB}"/>
                </a:ext>
              </a:extLst>
            </p:cNvPr>
            <p:cNvCxnSpPr>
              <a:cxnSpLocks/>
              <a:stCxn id="14296" idx="3"/>
              <a:endCxn id="14297" idx="1"/>
            </p:cNvCxnSpPr>
            <p:nvPr/>
          </p:nvCxnSpPr>
          <p:spPr>
            <a:xfrm>
              <a:off x="2056066" y="4833535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99" name="直線單箭頭接點 14298">
              <a:extLst>
                <a:ext uri="{FF2B5EF4-FFF2-40B4-BE49-F238E27FC236}">
                  <a16:creationId xmlns:a16="http://schemas.microsoft.com/office/drawing/2014/main" id="{CD3134C1-EF26-9E1E-2611-6A563A8498F8}"/>
                </a:ext>
              </a:extLst>
            </p:cNvPr>
            <p:cNvCxnSpPr>
              <a:cxnSpLocks/>
              <a:stCxn id="14297" idx="3"/>
            </p:cNvCxnSpPr>
            <p:nvPr/>
          </p:nvCxnSpPr>
          <p:spPr>
            <a:xfrm>
              <a:off x="2485893" y="4833535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300" name="群組 14299">
              <a:extLst>
                <a:ext uri="{FF2B5EF4-FFF2-40B4-BE49-F238E27FC236}">
                  <a16:creationId xmlns:a16="http://schemas.microsoft.com/office/drawing/2014/main" id="{DC7D81BF-11D9-E2E3-1660-5E0D90442F56}"/>
                </a:ext>
              </a:extLst>
            </p:cNvPr>
            <p:cNvGrpSpPr/>
            <p:nvPr/>
          </p:nvGrpSpPr>
          <p:grpSpPr>
            <a:xfrm>
              <a:off x="2641798" y="5201815"/>
              <a:ext cx="722042" cy="1449481"/>
              <a:chOff x="1780625" y="2318555"/>
              <a:chExt cx="722042" cy="1449481"/>
            </a:xfrm>
          </p:grpSpPr>
          <p:grpSp>
            <p:nvGrpSpPr>
              <p:cNvPr id="14305" name="群組 14304">
                <a:extLst>
                  <a:ext uri="{FF2B5EF4-FFF2-40B4-BE49-F238E27FC236}">
                    <a16:creationId xmlns:a16="http://schemas.microsoft.com/office/drawing/2014/main" id="{F12DB64B-51B3-43B1-F4B2-672A84BD8284}"/>
                  </a:ext>
                </a:extLst>
              </p:cNvPr>
              <p:cNvGrpSpPr/>
              <p:nvPr/>
            </p:nvGrpSpPr>
            <p:grpSpPr>
              <a:xfrm>
                <a:off x="1961686" y="2318555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4462" name="矩形 14461">
                  <a:extLst>
                    <a:ext uri="{FF2B5EF4-FFF2-40B4-BE49-F238E27FC236}">
                      <a16:creationId xmlns:a16="http://schemas.microsoft.com/office/drawing/2014/main" id="{283DFD7E-72FF-546C-8DFA-B033CC4E82E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63" name="矩形 14462">
                  <a:extLst>
                    <a:ext uri="{FF2B5EF4-FFF2-40B4-BE49-F238E27FC236}">
                      <a16:creationId xmlns:a16="http://schemas.microsoft.com/office/drawing/2014/main" id="{F289EED7-9E12-DC84-00F7-1BE00D98239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64" name="矩形 14463">
                  <a:extLst>
                    <a:ext uri="{FF2B5EF4-FFF2-40B4-BE49-F238E27FC236}">
                      <a16:creationId xmlns:a16="http://schemas.microsoft.com/office/drawing/2014/main" id="{99A3BD16-2B21-8B13-31C9-99854B961A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65" name="矩形 14464">
                  <a:extLst>
                    <a:ext uri="{FF2B5EF4-FFF2-40B4-BE49-F238E27FC236}">
                      <a16:creationId xmlns:a16="http://schemas.microsoft.com/office/drawing/2014/main" id="{23EA32EC-E440-DC59-5F89-67665E49B4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06" name="群組 14305">
                <a:extLst>
                  <a:ext uri="{FF2B5EF4-FFF2-40B4-BE49-F238E27FC236}">
                    <a16:creationId xmlns:a16="http://schemas.microsoft.com/office/drawing/2014/main" id="{BE1DB7D4-45E7-7DAE-E8AE-9772EB398889}"/>
                  </a:ext>
                </a:extLst>
              </p:cNvPr>
              <p:cNvGrpSpPr/>
              <p:nvPr/>
            </p:nvGrpSpPr>
            <p:grpSpPr>
              <a:xfrm>
                <a:off x="1961686" y="2499720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4458" name="矩形 14457">
                  <a:extLst>
                    <a:ext uri="{FF2B5EF4-FFF2-40B4-BE49-F238E27FC236}">
                      <a16:creationId xmlns:a16="http://schemas.microsoft.com/office/drawing/2014/main" id="{D8D3421C-15EB-06D5-4595-DB6486B98A9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59" name="矩形 14458">
                  <a:extLst>
                    <a:ext uri="{FF2B5EF4-FFF2-40B4-BE49-F238E27FC236}">
                      <a16:creationId xmlns:a16="http://schemas.microsoft.com/office/drawing/2014/main" id="{BC89E8D4-8662-D75B-3EE9-5C6D9A3B33A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60" name="矩形 14459">
                  <a:extLst>
                    <a:ext uri="{FF2B5EF4-FFF2-40B4-BE49-F238E27FC236}">
                      <a16:creationId xmlns:a16="http://schemas.microsoft.com/office/drawing/2014/main" id="{7639C95B-3585-0A59-8548-4AC2B140DD4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61" name="矩形 14460">
                  <a:extLst>
                    <a:ext uri="{FF2B5EF4-FFF2-40B4-BE49-F238E27FC236}">
                      <a16:creationId xmlns:a16="http://schemas.microsoft.com/office/drawing/2014/main" id="{9D89DF83-F83B-4AD6-B0D9-7111ECF037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07" name="群組 14306">
                <a:extLst>
                  <a:ext uri="{FF2B5EF4-FFF2-40B4-BE49-F238E27FC236}">
                    <a16:creationId xmlns:a16="http://schemas.microsoft.com/office/drawing/2014/main" id="{6F2A5F18-1267-9E87-4377-4CCC5F60CC9B}"/>
                  </a:ext>
                </a:extLst>
              </p:cNvPr>
              <p:cNvGrpSpPr/>
              <p:nvPr/>
            </p:nvGrpSpPr>
            <p:grpSpPr>
              <a:xfrm>
                <a:off x="1961686" y="268096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454" name="矩形 14453">
                  <a:extLst>
                    <a:ext uri="{FF2B5EF4-FFF2-40B4-BE49-F238E27FC236}">
                      <a16:creationId xmlns:a16="http://schemas.microsoft.com/office/drawing/2014/main" id="{1515DF0A-882E-C61A-6848-479760C9ECE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55" name="矩形 14454">
                  <a:extLst>
                    <a:ext uri="{FF2B5EF4-FFF2-40B4-BE49-F238E27FC236}">
                      <a16:creationId xmlns:a16="http://schemas.microsoft.com/office/drawing/2014/main" id="{B65E4200-3180-F180-025F-187D8C9B7C22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56" name="矩形 14455">
                  <a:extLst>
                    <a:ext uri="{FF2B5EF4-FFF2-40B4-BE49-F238E27FC236}">
                      <a16:creationId xmlns:a16="http://schemas.microsoft.com/office/drawing/2014/main" id="{AE0FD32F-CF5E-E891-6972-2F600327C7B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57" name="矩形 14456">
                  <a:extLst>
                    <a:ext uri="{FF2B5EF4-FFF2-40B4-BE49-F238E27FC236}">
                      <a16:creationId xmlns:a16="http://schemas.microsoft.com/office/drawing/2014/main" id="{C12B4B48-2E06-79E7-5184-63CA715F82A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08" name="群組 14307">
                <a:extLst>
                  <a:ext uri="{FF2B5EF4-FFF2-40B4-BE49-F238E27FC236}">
                    <a16:creationId xmlns:a16="http://schemas.microsoft.com/office/drawing/2014/main" id="{A8EF5EAF-AFD9-0DA2-CD3B-8B059DEEE860}"/>
                  </a:ext>
                </a:extLst>
              </p:cNvPr>
              <p:cNvGrpSpPr/>
              <p:nvPr/>
            </p:nvGrpSpPr>
            <p:grpSpPr>
              <a:xfrm>
                <a:off x="1961686" y="286213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450" name="矩形 14449">
                  <a:extLst>
                    <a:ext uri="{FF2B5EF4-FFF2-40B4-BE49-F238E27FC236}">
                      <a16:creationId xmlns:a16="http://schemas.microsoft.com/office/drawing/2014/main" id="{316C3D7A-6AB6-22B4-98BD-7B4F2E60985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51" name="矩形 14450">
                  <a:extLst>
                    <a:ext uri="{FF2B5EF4-FFF2-40B4-BE49-F238E27FC236}">
                      <a16:creationId xmlns:a16="http://schemas.microsoft.com/office/drawing/2014/main" id="{8DD07B97-E47A-3DDF-B964-941A76B1B0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52" name="矩形 14451">
                  <a:extLst>
                    <a:ext uri="{FF2B5EF4-FFF2-40B4-BE49-F238E27FC236}">
                      <a16:creationId xmlns:a16="http://schemas.microsoft.com/office/drawing/2014/main" id="{27969ADB-8D88-D19E-A428-16DF3D8E5C9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53" name="矩形 14452">
                  <a:extLst>
                    <a:ext uri="{FF2B5EF4-FFF2-40B4-BE49-F238E27FC236}">
                      <a16:creationId xmlns:a16="http://schemas.microsoft.com/office/drawing/2014/main" id="{15BD68B1-D2C9-3D8D-B6E4-8C220ECB846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09" name="群組 14308">
                <a:extLst>
                  <a:ext uri="{FF2B5EF4-FFF2-40B4-BE49-F238E27FC236}">
                    <a16:creationId xmlns:a16="http://schemas.microsoft.com/office/drawing/2014/main" id="{E453BA1C-D557-72B8-B633-C2DDC391E461}"/>
                  </a:ext>
                </a:extLst>
              </p:cNvPr>
              <p:cNvGrpSpPr/>
              <p:nvPr/>
            </p:nvGrpSpPr>
            <p:grpSpPr>
              <a:xfrm>
                <a:off x="1961686" y="304337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446" name="矩形 14445">
                  <a:extLst>
                    <a:ext uri="{FF2B5EF4-FFF2-40B4-BE49-F238E27FC236}">
                      <a16:creationId xmlns:a16="http://schemas.microsoft.com/office/drawing/2014/main" id="{87046A12-ADD6-5FDE-6306-EC770D92BAF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47" name="矩形 14446">
                  <a:extLst>
                    <a:ext uri="{FF2B5EF4-FFF2-40B4-BE49-F238E27FC236}">
                      <a16:creationId xmlns:a16="http://schemas.microsoft.com/office/drawing/2014/main" id="{327C0E46-B9E4-EBCC-A2D0-773EE4819F0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48" name="矩形 14447">
                  <a:extLst>
                    <a:ext uri="{FF2B5EF4-FFF2-40B4-BE49-F238E27FC236}">
                      <a16:creationId xmlns:a16="http://schemas.microsoft.com/office/drawing/2014/main" id="{AB60EE8A-64B7-0662-8541-B3209BD741C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49" name="矩形 14448">
                  <a:extLst>
                    <a:ext uri="{FF2B5EF4-FFF2-40B4-BE49-F238E27FC236}">
                      <a16:creationId xmlns:a16="http://schemas.microsoft.com/office/drawing/2014/main" id="{F84E7BA0-1AB0-0741-AEF2-4747B9193ED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10" name="群組 14309">
                <a:extLst>
                  <a:ext uri="{FF2B5EF4-FFF2-40B4-BE49-F238E27FC236}">
                    <a16:creationId xmlns:a16="http://schemas.microsoft.com/office/drawing/2014/main" id="{965D9AB3-DDE5-D7DE-0C2A-8201989E7E9C}"/>
                  </a:ext>
                </a:extLst>
              </p:cNvPr>
              <p:cNvGrpSpPr/>
              <p:nvPr/>
            </p:nvGrpSpPr>
            <p:grpSpPr>
              <a:xfrm>
                <a:off x="1961686" y="322454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442" name="矩形 14441">
                  <a:extLst>
                    <a:ext uri="{FF2B5EF4-FFF2-40B4-BE49-F238E27FC236}">
                      <a16:creationId xmlns:a16="http://schemas.microsoft.com/office/drawing/2014/main" id="{BA06F6CB-B342-B6EC-9211-7B8C69DCBB4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43" name="矩形 14442">
                  <a:extLst>
                    <a:ext uri="{FF2B5EF4-FFF2-40B4-BE49-F238E27FC236}">
                      <a16:creationId xmlns:a16="http://schemas.microsoft.com/office/drawing/2014/main" id="{EC8F7DDB-1A7F-43A5-8EE3-932B3A3020E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44" name="矩形 14443">
                  <a:extLst>
                    <a:ext uri="{FF2B5EF4-FFF2-40B4-BE49-F238E27FC236}">
                      <a16:creationId xmlns:a16="http://schemas.microsoft.com/office/drawing/2014/main" id="{174AD445-AA8C-5182-06BA-2E2B69F778E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45" name="矩形 14444">
                  <a:extLst>
                    <a:ext uri="{FF2B5EF4-FFF2-40B4-BE49-F238E27FC236}">
                      <a16:creationId xmlns:a16="http://schemas.microsoft.com/office/drawing/2014/main" id="{51A3D828-11DD-FE5D-984E-0D1052EFE62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11" name="群組 14310">
                <a:extLst>
                  <a:ext uri="{FF2B5EF4-FFF2-40B4-BE49-F238E27FC236}">
                    <a16:creationId xmlns:a16="http://schemas.microsoft.com/office/drawing/2014/main" id="{2161DD2F-DB8B-3980-2E69-3AE10C51A0AA}"/>
                  </a:ext>
                </a:extLst>
              </p:cNvPr>
              <p:cNvGrpSpPr/>
              <p:nvPr/>
            </p:nvGrpSpPr>
            <p:grpSpPr>
              <a:xfrm>
                <a:off x="2141594" y="2318555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4438" name="矩形 14437">
                  <a:extLst>
                    <a:ext uri="{FF2B5EF4-FFF2-40B4-BE49-F238E27FC236}">
                      <a16:creationId xmlns:a16="http://schemas.microsoft.com/office/drawing/2014/main" id="{E074CD64-B91A-8AE5-E6DE-C79283B3760E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39" name="矩形 14438">
                  <a:extLst>
                    <a:ext uri="{FF2B5EF4-FFF2-40B4-BE49-F238E27FC236}">
                      <a16:creationId xmlns:a16="http://schemas.microsoft.com/office/drawing/2014/main" id="{C92B388D-D774-75E2-7431-798E11CFBC6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40" name="矩形 14439">
                  <a:extLst>
                    <a:ext uri="{FF2B5EF4-FFF2-40B4-BE49-F238E27FC236}">
                      <a16:creationId xmlns:a16="http://schemas.microsoft.com/office/drawing/2014/main" id="{834FF9DC-2E24-0F70-BF8E-D594884995A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41" name="矩形 14440">
                  <a:extLst>
                    <a:ext uri="{FF2B5EF4-FFF2-40B4-BE49-F238E27FC236}">
                      <a16:creationId xmlns:a16="http://schemas.microsoft.com/office/drawing/2014/main" id="{D33B93F0-EA2D-11F1-4B8E-8B1F376E128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12" name="群組 14311">
                <a:extLst>
                  <a:ext uri="{FF2B5EF4-FFF2-40B4-BE49-F238E27FC236}">
                    <a16:creationId xmlns:a16="http://schemas.microsoft.com/office/drawing/2014/main" id="{C7E3277E-088D-C959-EE2F-BC6CBB2B3938}"/>
                  </a:ext>
                </a:extLst>
              </p:cNvPr>
              <p:cNvGrpSpPr/>
              <p:nvPr/>
            </p:nvGrpSpPr>
            <p:grpSpPr>
              <a:xfrm>
                <a:off x="2141594" y="2499720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4434" name="矩形 14433">
                  <a:extLst>
                    <a:ext uri="{FF2B5EF4-FFF2-40B4-BE49-F238E27FC236}">
                      <a16:creationId xmlns:a16="http://schemas.microsoft.com/office/drawing/2014/main" id="{7B87D3E5-75CB-F591-61DB-B20E04C6951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35" name="矩形 14434">
                  <a:extLst>
                    <a:ext uri="{FF2B5EF4-FFF2-40B4-BE49-F238E27FC236}">
                      <a16:creationId xmlns:a16="http://schemas.microsoft.com/office/drawing/2014/main" id="{7B0F6391-422E-9406-780D-134FC39061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36" name="矩形 14435">
                  <a:extLst>
                    <a:ext uri="{FF2B5EF4-FFF2-40B4-BE49-F238E27FC236}">
                      <a16:creationId xmlns:a16="http://schemas.microsoft.com/office/drawing/2014/main" id="{6939E944-3AA0-6545-744F-906154DDA06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37" name="矩形 14436">
                  <a:extLst>
                    <a:ext uri="{FF2B5EF4-FFF2-40B4-BE49-F238E27FC236}">
                      <a16:creationId xmlns:a16="http://schemas.microsoft.com/office/drawing/2014/main" id="{B0550E82-5611-03FA-866C-C0F844D2A15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13" name="群組 14312">
                <a:extLst>
                  <a:ext uri="{FF2B5EF4-FFF2-40B4-BE49-F238E27FC236}">
                    <a16:creationId xmlns:a16="http://schemas.microsoft.com/office/drawing/2014/main" id="{8B39FAB0-4C3E-E8A1-1050-5CA76A06B3F5}"/>
                  </a:ext>
                </a:extLst>
              </p:cNvPr>
              <p:cNvGrpSpPr/>
              <p:nvPr/>
            </p:nvGrpSpPr>
            <p:grpSpPr>
              <a:xfrm>
                <a:off x="2141594" y="268096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430" name="矩形 14429">
                  <a:extLst>
                    <a:ext uri="{FF2B5EF4-FFF2-40B4-BE49-F238E27FC236}">
                      <a16:creationId xmlns:a16="http://schemas.microsoft.com/office/drawing/2014/main" id="{3CC87ACB-24CB-0D01-E920-CF937033894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31" name="矩形 14430">
                  <a:extLst>
                    <a:ext uri="{FF2B5EF4-FFF2-40B4-BE49-F238E27FC236}">
                      <a16:creationId xmlns:a16="http://schemas.microsoft.com/office/drawing/2014/main" id="{CEC38A0E-958C-AEE8-8686-2D0CC06A3D1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32" name="矩形 14431">
                  <a:extLst>
                    <a:ext uri="{FF2B5EF4-FFF2-40B4-BE49-F238E27FC236}">
                      <a16:creationId xmlns:a16="http://schemas.microsoft.com/office/drawing/2014/main" id="{A6064F4C-CC66-905D-A350-B4460C4E3B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33" name="矩形 14432">
                  <a:extLst>
                    <a:ext uri="{FF2B5EF4-FFF2-40B4-BE49-F238E27FC236}">
                      <a16:creationId xmlns:a16="http://schemas.microsoft.com/office/drawing/2014/main" id="{8660B71B-C192-772A-DB2A-2171065935A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14" name="群組 14313">
                <a:extLst>
                  <a:ext uri="{FF2B5EF4-FFF2-40B4-BE49-F238E27FC236}">
                    <a16:creationId xmlns:a16="http://schemas.microsoft.com/office/drawing/2014/main" id="{9D53E240-4C0D-7A72-461B-A3D2E4518F52}"/>
                  </a:ext>
                </a:extLst>
              </p:cNvPr>
              <p:cNvGrpSpPr/>
              <p:nvPr/>
            </p:nvGrpSpPr>
            <p:grpSpPr>
              <a:xfrm>
                <a:off x="2141594" y="286213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426" name="矩形 14425">
                  <a:extLst>
                    <a:ext uri="{FF2B5EF4-FFF2-40B4-BE49-F238E27FC236}">
                      <a16:creationId xmlns:a16="http://schemas.microsoft.com/office/drawing/2014/main" id="{4CF5E232-DF2C-A048-18E7-0656617A178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27" name="矩形 14426">
                  <a:extLst>
                    <a:ext uri="{FF2B5EF4-FFF2-40B4-BE49-F238E27FC236}">
                      <a16:creationId xmlns:a16="http://schemas.microsoft.com/office/drawing/2014/main" id="{729F726B-7F2C-CFDF-C2E0-9315D44F576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28" name="矩形 14427">
                  <a:extLst>
                    <a:ext uri="{FF2B5EF4-FFF2-40B4-BE49-F238E27FC236}">
                      <a16:creationId xmlns:a16="http://schemas.microsoft.com/office/drawing/2014/main" id="{5BB6B86D-8AC6-D30D-73A7-13268BD9C1D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29" name="矩形 14428">
                  <a:extLst>
                    <a:ext uri="{FF2B5EF4-FFF2-40B4-BE49-F238E27FC236}">
                      <a16:creationId xmlns:a16="http://schemas.microsoft.com/office/drawing/2014/main" id="{990B416D-E4D2-E8CC-4670-4BB94243E9F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15" name="群組 14314">
                <a:extLst>
                  <a:ext uri="{FF2B5EF4-FFF2-40B4-BE49-F238E27FC236}">
                    <a16:creationId xmlns:a16="http://schemas.microsoft.com/office/drawing/2014/main" id="{72D356E2-AD03-B917-A54A-992EC3D3C9A9}"/>
                  </a:ext>
                </a:extLst>
              </p:cNvPr>
              <p:cNvGrpSpPr/>
              <p:nvPr/>
            </p:nvGrpSpPr>
            <p:grpSpPr>
              <a:xfrm>
                <a:off x="2141594" y="304337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422" name="矩形 14421">
                  <a:extLst>
                    <a:ext uri="{FF2B5EF4-FFF2-40B4-BE49-F238E27FC236}">
                      <a16:creationId xmlns:a16="http://schemas.microsoft.com/office/drawing/2014/main" id="{77E6C752-F709-D84A-9527-41C2E106267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23" name="矩形 14422">
                  <a:extLst>
                    <a:ext uri="{FF2B5EF4-FFF2-40B4-BE49-F238E27FC236}">
                      <a16:creationId xmlns:a16="http://schemas.microsoft.com/office/drawing/2014/main" id="{B1C3CB19-0397-9083-955E-366B4A0D966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24" name="矩形 14423">
                  <a:extLst>
                    <a:ext uri="{FF2B5EF4-FFF2-40B4-BE49-F238E27FC236}">
                      <a16:creationId xmlns:a16="http://schemas.microsoft.com/office/drawing/2014/main" id="{60652022-41A9-CC6C-AD7B-F0E4BBA64B4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25" name="矩形 14424">
                  <a:extLst>
                    <a:ext uri="{FF2B5EF4-FFF2-40B4-BE49-F238E27FC236}">
                      <a16:creationId xmlns:a16="http://schemas.microsoft.com/office/drawing/2014/main" id="{E3E683D3-E531-DADF-D7E7-D8C21B03F08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16" name="群組 14315">
                <a:extLst>
                  <a:ext uri="{FF2B5EF4-FFF2-40B4-BE49-F238E27FC236}">
                    <a16:creationId xmlns:a16="http://schemas.microsoft.com/office/drawing/2014/main" id="{5395E0EC-6A73-FC63-F5ED-4A7F670D8A79}"/>
                  </a:ext>
                </a:extLst>
              </p:cNvPr>
              <p:cNvGrpSpPr/>
              <p:nvPr/>
            </p:nvGrpSpPr>
            <p:grpSpPr>
              <a:xfrm>
                <a:off x="2141594" y="322454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418" name="矩形 14417">
                  <a:extLst>
                    <a:ext uri="{FF2B5EF4-FFF2-40B4-BE49-F238E27FC236}">
                      <a16:creationId xmlns:a16="http://schemas.microsoft.com/office/drawing/2014/main" id="{06C91EDA-392A-64D9-F390-C8708BAB035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19" name="矩形 14418">
                  <a:extLst>
                    <a:ext uri="{FF2B5EF4-FFF2-40B4-BE49-F238E27FC236}">
                      <a16:creationId xmlns:a16="http://schemas.microsoft.com/office/drawing/2014/main" id="{F571742F-64FA-FA62-D4F1-44F25E1389D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20" name="矩形 14419">
                  <a:extLst>
                    <a:ext uri="{FF2B5EF4-FFF2-40B4-BE49-F238E27FC236}">
                      <a16:creationId xmlns:a16="http://schemas.microsoft.com/office/drawing/2014/main" id="{47F1E227-8D91-44AA-9BB8-5CB681DA6DA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21" name="矩形 14420">
                  <a:extLst>
                    <a:ext uri="{FF2B5EF4-FFF2-40B4-BE49-F238E27FC236}">
                      <a16:creationId xmlns:a16="http://schemas.microsoft.com/office/drawing/2014/main" id="{48F2D143-2D7A-BF67-2327-56ECD296615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17" name="群組 14316">
                <a:extLst>
                  <a:ext uri="{FF2B5EF4-FFF2-40B4-BE49-F238E27FC236}">
                    <a16:creationId xmlns:a16="http://schemas.microsoft.com/office/drawing/2014/main" id="{AAEEAA15-F8D9-3922-CFB1-627881433D5E}"/>
                  </a:ext>
                </a:extLst>
              </p:cNvPr>
              <p:cNvGrpSpPr/>
              <p:nvPr/>
            </p:nvGrpSpPr>
            <p:grpSpPr>
              <a:xfrm>
                <a:off x="2321502" y="2318555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4414" name="矩形 14413">
                  <a:extLst>
                    <a:ext uri="{FF2B5EF4-FFF2-40B4-BE49-F238E27FC236}">
                      <a16:creationId xmlns:a16="http://schemas.microsoft.com/office/drawing/2014/main" id="{6DB82ACF-2BB0-4228-1949-889E75B2C25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15" name="矩形 14414">
                  <a:extLst>
                    <a:ext uri="{FF2B5EF4-FFF2-40B4-BE49-F238E27FC236}">
                      <a16:creationId xmlns:a16="http://schemas.microsoft.com/office/drawing/2014/main" id="{CA435B43-DB28-C038-F43D-E38067B5D78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16" name="矩形 14415">
                  <a:extLst>
                    <a:ext uri="{FF2B5EF4-FFF2-40B4-BE49-F238E27FC236}">
                      <a16:creationId xmlns:a16="http://schemas.microsoft.com/office/drawing/2014/main" id="{DBE4723F-ED86-D22C-F7ED-C4A9DFD5F93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17" name="矩形 14416">
                  <a:extLst>
                    <a:ext uri="{FF2B5EF4-FFF2-40B4-BE49-F238E27FC236}">
                      <a16:creationId xmlns:a16="http://schemas.microsoft.com/office/drawing/2014/main" id="{43594ACA-1D68-BD6F-1B70-4DA213D9DAF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18" name="群組 14317">
                <a:extLst>
                  <a:ext uri="{FF2B5EF4-FFF2-40B4-BE49-F238E27FC236}">
                    <a16:creationId xmlns:a16="http://schemas.microsoft.com/office/drawing/2014/main" id="{FB45DCBE-6585-7F28-7DCA-77BEA3504845}"/>
                  </a:ext>
                </a:extLst>
              </p:cNvPr>
              <p:cNvGrpSpPr/>
              <p:nvPr/>
            </p:nvGrpSpPr>
            <p:grpSpPr>
              <a:xfrm>
                <a:off x="2321502" y="2499720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4410" name="矩形 14409">
                  <a:extLst>
                    <a:ext uri="{FF2B5EF4-FFF2-40B4-BE49-F238E27FC236}">
                      <a16:creationId xmlns:a16="http://schemas.microsoft.com/office/drawing/2014/main" id="{F6E16E8D-30A5-A0CF-0D67-DE07363B070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11" name="矩形 14410">
                  <a:extLst>
                    <a:ext uri="{FF2B5EF4-FFF2-40B4-BE49-F238E27FC236}">
                      <a16:creationId xmlns:a16="http://schemas.microsoft.com/office/drawing/2014/main" id="{951BBC1D-EBF0-6739-5D83-7D50E33AE38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12" name="矩形 14411">
                  <a:extLst>
                    <a:ext uri="{FF2B5EF4-FFF2-40B4-BE49-F238E27FC236}">
                      <a16:creationId xmlns:a16="http://schemas.microsoft.com/office/drawing/2014/main" id="{DF6169C3-F3A1-1F7E-F7DD-877241A876B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13" name="矩形 14412">
                  <a:extLst>
                    <a:ext uri="{FF2B5EF4-FFF2-40B4-BE49-F238E27FC236}">
                      <a16:creationId xmlns:a16="http://schemas.microsoft.com/office/drawing/2014/main" id="{E3666A39-0A39-703C-9308-46AB0F5BBC2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19" name="群組 14318">
                <a:extLst>
                  <a:ext uri="{FF2B5EF4-FFF2-40B4-BE49-F238E27FC236}">
                    <a16:creationId xmlns:a16="http://schemas.microsoft.com/office/drawing/2014/main" id="{CA12B77C-F1FF-AA23-6960-747874FDEF29}"/>
                  </a:ext>
                </a:extLst>
              </p:cNvPr>
              <p:cNvGrpSpPr/>
              <p:nvPr/>
            </p:nvGrpSpPr>
            <p:grpSpPr>
              <a:xfrm>
                <a:off x="2321502" y="268096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406" name="矩形 14405">
                  <a:extLst>
                    <a:ext uri="{FF2B5EF4-FFF2-40B4-BE49-F238E27FC236}">
                      <a16:creationId xmlns:a16="http://schemas.microsoft.com/office/drawing/2014/main" id="{A612B072-18A9-4852-B3EC-32AA6AB82CA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07" name="矩形 14406">
                  <a:extLst>
                    <a:ext uri="{FF2B5EF4-FFF2-40B4-BE49-F238E27FC236}">
                      <a16:creationId xmlns:a16="http://schemas.microsoft.com/office/drawing/2014/main" id="{CC45C85B-9E90-C5E6-967A-90E29CDC135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08" name="矩形 14407">
                  <a:extLst>
                    <a:ext uri="{FF2B5EF4-FFF2-40B4-BE49-F238E27FC236}">
                      <a16:creationId xmlns:a16="http://schemas.microsoft.com/office/drawing/2014/main" id="{AD30DDFB-D0C5-F6CB-D599-65A237012C9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09" name="矩形 14408">
                  <a:extLst>
                    <a:ext uri="{FF2B5EF4-FFF2-40B4-BE49-F238E27FC236}">
                      <a16:creationId xmlns:a16="http://schemas.microsoft.com/office/drawing/2014/main" id="{F3E98E21-2B66-C4D3-C45D-712C136600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20" name="群組 14319">
                <a:extLst>
                  <a:ext uri="{FF2B5EF4-FFF2-40B4-BE49-F238E27FC236}">
                    <a16:creationId xmlns:a16="http://schemas.microsoft.com/office/drawing/2014/main" id="{6C2F6039-BBAF-AD2D-FECB-528BC4B1B267}"/>
                  </a:ext>
                </a:extLst>
              </p:cNvPr>
              <p:cNvGrpSpPr/>
              <p:nvPr/>
            </p:nvGrpSpPr>
            <p:grpSpPr>
              <a:xfrm>
                <a:off x="2321502" y="286213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402" name="矩形 14401">
                  <a:extLst>
                    <a:ext uri="{FF2B5EF4-FFF2-40B4-BE49-F238E27FC236}">
                      <a16:creationId xmlns:a16="http://schemas.microsoft.com/office/drawing/2014/main" id="{B0622A94-41E3-9B86-433B-484ABCF420F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03" name="矩形 14402">
                  <a:extLst>
                    <a:ext uri="{FF2B5EF4-FFF2-40B4-BE49-F238E27FC236}">
                      <a16:creationId xmlns:a16="http://schemas.microsoft.com/office/drawing/2014/main" id="{DD68E747-E9DE-BFEA-19A7-8DBFE3F4ADD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04" name="矩形 14403">
                  <a:extLst>
                    <a:ext uri="{FF2B5EF4-FFF2-40B4-BE49-F238E27FC236}">
                      <a16:creationId xmlns:a16="http://schemas.microsoft.com/office/drawing/2014/main" id="{07F4F2A5-0E08-00DA-D271-AE78BF286C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05" name="矩形 14404">
                  <a:extLst>
                    <a:ext uri="{FF2B5EF4-FFF2-40B4-BE49-F238E27FC236}">
                      <a16:creationId xmlns:a16="http://schemas.microsoft.com/office/drawing/2014/main" id="{1FB781A3-2509-706A-4EBC-FFAD2E75E2A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21" name="群組 14320">
                <a:extLst>
                  <a:ext uri="{FF2B5EF4-FFF2-40B4-BE49-F238E27FC236}">
                    <a16:creationId xmlns:a16="http://schemas.microsoft.com/office/drawing/2014/main" id="{628751DD-5943-D989-1B36-91A9F2AF45C5}"/>
                  </a:ext>
                </a:extLst>
              </p:cNvPr>
              <p:cNvGrpSpPr/>
              <p:nvPr/>
            </p:nvGrpSpPr>
            <p:grpSpPr>
              <a:xfrm>
                <a:off x="2321502" y="3043375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398" name="矩形 14397">
                  <a:extLst>
                    <a:ext uri="{FF2B5EF4-FFF2-40B4-BE49-F238E27FC236}">
                      <a16:creationId xmlns:a16="http://schemas.microsoft.com/office/drawing/2014/main" id="{E5D29DBF-A308-8CAD-D136-817EFEF05C0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99" name="矩形 14398">
                  <a:extLst>
                    <a:ext uri="{FF2B5EF4-FFF2-40B4-BE49-F238E27FC236}">
                      <a16:creationId xmlns:a16="http://schemas.microsoft.com/office/drawing/2014/main" id="{D0B7D667-92C2-3B05-A191-C0F5E6DAE8C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00" name="矩形 14399">
                  <a:extLst>
                    <a:ext uri="{FF2B5EF4-FFF2-40B4-BE49-F238E27FC236}">
                      <a16:creationId xmlns:a16="http://schemas.microsoft.com/office/drawing/2014/main" id="{A64EF613-857A-2C51-AB3F-A4662F85C3FD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401" name="矩形 14400">
                  <a:extLst>
                    <a:ext uri="{FF2B5EF4-FFF2-40B4-BE49-F238E27FC236}">
                      <a16:creationId xmlns:a16="http://schemas.microsoft.com/office/drawing/2014/main" id="{550EA2E5-E8D4-FBA4-144E-351CEB7A137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22" name="群組 14321">
                <a:extLst>
                  <a:ext uri="{FF2B5EF4-FFF2-40B4-BE49-F238E27FC236}">
                    <a16:creationId xmlns:a16="http://schemas.microsoft.com/office/drawing/2014/main" id="{1EAC6DE2-8641-BC7D-EC3C-026A19A53878}"/>
                  </a:ext>
                </a:extLst>
              </p:cNvPr>
              <p:cNvGrpSpPr/>
              <p:nvPr/>
            </p:nvGrpSpPr>
            <p:grpSpPr>
              <a:xfrm>
                <a:off x="2321502" y="3224540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394" name="矩形 14393">
                  <a:extLst>
                    <a:ext uri="{FF2B5EF4-FFF2-40B4-BE49-F238E27FC236}">
                      <a16:creationId xmlns:a16="http://schemas.microsoft.com/office/drawing/2014/main" id="{FADFDF1B-F1FA-C854-D9E1-F2532068047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95" name="矩形 14394">
                  <a:extLst>
                    <a:ext uri="{FF2B5EF4-FFF2-40B4-BE49-F238E27FC236}">
                      <a16:creationId xmlns:a16="http://schemas.microsoft.com/office/drawing/2014/main" id="{E84B30EB-C630-D4D4-DF48-F9F2A6B553D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96" name="矩形 14395">
                  <a:extLst>
                    <a:ext uri="{FF2B5EF4-FFF2-40B4-BE49-F238E27FC236}">
                      <a16:creationId xmlns:a16="http://schemas.microsoft.com/office/drawing/2014/main" id="{BFD0D222-2EC0-9C16-DC79-5D7B3489CEA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97" name="矩形 14396">
                  <a:extLst>
                    <a:ext uri="{FF2B5EF4-FFF2-40B4-BE49-F238E27FC236}">
                      <a16:creationId xmlns:a16="http://schemas.microsoft.com/office/drawing/2014/main" id="{C5C365DC-EF25-70EC-5A76-3906F00EA58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23" name="群組 14322">
                <a:extLst>
                  <a:ext uri="{FF2B5EF4-FFF2-40B4-BE49-F238E27FC236}">
                    <a16:creationId xmlns:a16="http://schemas.microsoft.com/office/drawing/2014/main" id="{70B36D82-D7C2-883F-CCC4-40C766B3789E}"/>
                  </a:ext>
                </a:extLst>
              </p:cNvPr>
              <p:cNvGrpSpPr/>
              <p:nvPr/>
            </p:nvGrpSpPr>
            <p:grpSpPr>
              <a:xfrm>
                <a:off x="1780625" y="2318555"/>
                <a:ext cx="181165" cy="1449481"/>
                <a:chOff x="1780625" y="2318555"/>
                <a:chExt cx="181165" cy="1449481"/>
              </a:xfrm>
            </p:grpSpPr>
            <p:grpSp>
              <p:nvGrpSpPr>
                <p:cNvPr id="14354" name="群組 14353">
                  <a:extLst>
                    <a:ext uri="{FF2B5EF4-FFF2-40B4-BE49-F238E27FC236}">
                      <a16:creationId xmlns:a16="http://schemas.microsoft.com/office/drawing/2014/main" id="{416EFED9-CFB8-9181-A612-813B98E877ED}"/>
                    </a:ext>
                  </a:extLst>
                </p:cNvPr>
                <p:cNvGrpSpPr/>
                <p:nvPr/>
              </p:nvGrpSpPr>
              <p:grpSpPr>
                <a:xfrm>
                  <a:off x="1780625" y="2318555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4390" name="矩形 14389">
                    <a:extLst>
                      <a:ext uri="{FF2B5EF4-FFF2-40B4-BE49-F238E27FC236}">
                        <a16:creationId xmlns:a16="http://schemas.microsoft.com/office/drawing/2014/main" id="{E2E1234A-3DD1-39EC-6AD5-05CEA2589A0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91" name="矩形 14390">
                    <a:extLst>
                      <a:ext uri="{FF2B5EF4-FFF2-40B4-BE49-F238E27FC236}">
                        <a16:creationId xmlns:a16="http://schemas.microsoft.com/office/drawing/2014/main" id="{83F9E1D4-DC9D-DDC5-154A-1DA6CFAD16F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92" name="矩形 14391">
                    <a:extLst>
                      <a:ext uri="{FF2B5EF4-FFF2-40B4-BE49-F238E27FC236}">
                        <a16:creationId xmlns:a16="http://schemas.microsoft.com/office/drawing/2014/main" id="{889203C9-646B-F1BC-57C2-1DE595DBEC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93" name="矩形 14392">
                    <a:extLst>
                      <a:ext uri="{FF2B5EF4-FFF2-40B4-BE49-F238E27FC236}">
                        <a16:creationId xmlns:a16="http://schemas.microsoft.com/office/drawing/2014/main" id="{BA83AAF2-F772-6D99-F7F0-8A7652004E8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355" name="群組 14354">
                  <a:extLst>
                    <a:ext uri="{FF2B5EF4-FFF2-40B4-BE49-F238E27FC236}">
                      <a16:creationId xmlns:a16="http://schemas.microsoft.com/office/drawing/2014/main" id="{5D7B2768-0C17-1DD1-D6B8-838ACDAFD8CA}"/>
                    </a:ext>
                  </a:extLst>
                </p:cNvPr>
                <p:cNvGrpSpPr/>
                <p:nvPr/>
              </p:nvGrpSpPr>
              <p:grpSpPr>
                <a:xfrm>
                  <a:off x="1780625" y="2499720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4386" name="矩形 14385">
                    <a:extLst>
                      <a:ext uri="{FF2B5EF4-FFF2-40B4-BE49-F238E27FC236}">
                        <a16:creationId xmlns:a16="http://schemas.microsoft.com/office/drawing/2014/main" id="{744E5BD9-2A1F-A18D-C240-8B5B9CDD0A2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87" name="矩形 14386">
                    <a:extLst>
                      <a:ext uri="{FF2B5EF4-FFF2-40B4-BE49-F238E27FC236}">
                        <a16:creationId xmlns:a16="http://schemas.microsoft.com/office/drawing/2014/main" id="{30E07A53-004C-4309-7D6A-BA5D0C695F9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88" name="矩形 14387">
                    <a:extLst>
                      <a:ext uri="{FF2B5EF4-FFF2-40B4-BE49-F238E27FC236}">
                        <a16:creationId xmlns:a16="http://schemas.microsoft.com/office/drawing/2014/main" id="{7953D1CD-C983-BFF8-535B-B69630589CF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89" name="矩形 14388">
                    <a:extLst>
                      <a:ext uri="{FF2B5EF4-FFF2-40B4-BE49-F238E27FC236}">
                        <a16:creationId xmlns:a16="http://schemas.microsoft.com/office/drawing/2014/main" id="{85E3D5E1-6988-D419-A885-C81716B2544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356" name="群組 14355">
                  <a:extLst>
                    <a:ext uri="{FF2B5EF4-FFF2-40B4-BE49-F238E27FC236}">
                      <a16:creationId xmlns:a16="http://schemas.microsoft.com/office/drawing/2014/main" id="{7EC04187-CD0B-221A-F1CE-BA17A1D925D0}"/>
                    </a:ext>
                  </a:extLst>
                </p:cNvPr>
                <p:cNvGrpSpPr/>
                <p:nvPr/>
              </p:nvGrpSpPr>
              <p:grpSpPr>
                <a:xfrm>
                  <a:off x="1780625" y="268096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382" name="矩形 14381">
                    <a:extLst>
                      <a:ext uri="{FF2B5EF4-FFF2-40B4-BE49-F238E27FC236}">
                        <a16:creationId xmlns:a16="http://schemas.microsoft.com/office/drawing/2014/main" id="{B08E84F2-A671-6873-193D-53685250627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83" name="矩形 14382">
                    <a:extLst>
                      <a:ext uri="{FF2B5EF4-FFF2-40B4-BE49-F238E27FC236}">
                        <a16:creationId xmlns:a16="http://schemas.microsoft.com/office/drawing/2014/main" id="{90C7C6C5-F0E5-A0C3-93A6-3AF06D94DC1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84" name="矩形 14383">
                    <a:extLst>
                      <a:ext uri="{FF2B5EF4-FFF2-40B4-BE49-F238E27FC236}">
                        <a16:creationId xmlns:a16="http://schemas.microsoft.com/office/drawing/2014/main" id="{2EE6B70F-0793-E4B7-1D82-BC0BD589549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85" name="矩形 14384">
                    <a:extLst>
                      <a:ext uri="{FF2B5EF4-FFF2-40B4-BE49-F238E27FC236}">
                        <a16:creationId xmlns:a16="http://schemas.microsoft.com/office/drawing/2014/main" id="{79B3A7B4-9B37-9536-7540-486ABDB8EDA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357" name="群組 14356">
                  <a:extLst>
                    <a:ext uri="{FF2B5EF4-FFF2-40B4-BE49-F238E27FC236}">
                      <a16:creationId xmlns:a16="http://schemas.microsoft.com/office/drawing/2014/main" id="{C19DC297-A034-494C-0E83-EE0776154F79}"/>
                    </a:ext>
                  </a:extLst>
                </p:cNvPr>
                <p:cNvGrpSpPr/>
                <p:nvPr/>
              </p:nvGrpSpPr>
              <p:grpSpPr>
                <a:xfrm>
                  <a:off x="1780625" y="286213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378" name="矩形 14377">
                    <a:extLst>
                      <a:ext uri="{FF2B5EF4-FFF2-40B4-BE49-F238E27FC236}">
                        <a16:creationId xmlns:a16="http://schemas.microsoft.com/office/drawing/2014/main" id="{3BFFF58F-CE34-1524-4493-A8A1DECCDAE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79" name="矩形 14378">
                    <a:extLst>
                      <a:ext uri="{FF2B5EF4-FFF2-40B4-BE49-F238E27FC236}">
                        <a16:creationId xmlns:a16="http://schemas.microsoft.com/office/drawing/2014/main" id="{C6F8D6D9-611D-7479-3C5C-15479064087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80" name="矩形 14379">
                    <a:extLst>
                      <a:ext uri="{FF2B5EF4-FFF2-40B4-BE49-F238E27FC236}">
                        <a16:creationId xmlns:a16="http://schemas.microsoft.com/office/drawing/2014/main" id="{E3D1CEE8-B2A2-B34B-74A1-B06E31641E8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81" name="矩形 14380">
                    <a:extLst>
                      <a:ext uri="{FF2B5EF4-FFF2-40B4-BE49-F238E27FC236}">
                        <a16:creationId xmlns:a16="http://schemas.microsoft.com/office/drawing/2014/main" id="{83C7A28F-808B-0310-AD82-EC67CA50C61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358" name="群組 14357">
                  <a:extLst>
                    <a:ext uri="{FF2B5EF4-FFF2-40B4-BE49-F238E27FC236}">
                      <a16:creationId xmlns:a16="http://schemas.microsoft.com/office/drawing/2014/main" id="{9565410D-51A5-349B-1A8F-F73F1045EBF0}"/>
                    </a:ext>
                  </a:extLst>
                </p:cNvPr>
                <p:cNvGrpSpPr/>
                <p:nvPr/>
              </p:nvGrpSpPr>
              <p:grpSpPr>
                <a:xfrm>
                  <a:off x="1780625" y="3043375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374" name="矩形 14373">
                    <a:extLst>
                      <a:ext uri="{FF2B5EF4-FFF2-40B4-BE49-F238E27FC236}">
                        <a16:creationId xmlns:a16="http://schemas.microsoft.com/office/drawing/2014/main" id="{D6DB1192-9033-F658-24D7-B7734653F81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75" name="矩形 14374">
                    <a:extLst>
                      <a:ext uri="{FF2B5EF4-FFF2-40B4-BE49-F238E27FC236}">
                        <a16:creationId xmlns:a16="http://schemas.microsoft.com/office/drawing/2014/main" id="{9E11A41C-0B97-9F26-29BD-6C0728F892C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76" name="矩形 14375">
                    <a:extLst>
                      <a:ext uri="{FF2B5EF4-FFF2-40B4-BE49-F238E27FC236}">
                        <a16:creationId xmlns:a16="http://schemas.microsoft.com/office/drawing/2014/main" id="{83F830F7-8534-265B-E00A-61BBE61EBBD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77" name="矩形 14376">
                    <a:extLst>
                      <a:ext uri="{FF2B5EF4-FFF2-40B4-BE49-F238E27FC236}">
                        <a16:creationId xmlns:a16="http://schemas.microsoft.com/office/drawing/2014/main" id="{3A977960-61EE-284D-1AD2-F228A911B6D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359" name="群組 14358">
                  <a:extLst>
                    <a:ext uri="{FF2B5EF4-FFF2-40B4-BE49-F238E27FC236}">
                      <a16:creationId xmlns:a16="http://schemas.microsoft.com/office/drawing/2014/main" id="{9B01C9BD-F8BA-7BB3-440C-3385D4B0AF04}"/>
                    </a:ext>
                  </a:extLst>
                </p:cNvPr>
                <p:cNvGrpSpPr/>
                <p:nvPr/>
              </p:nvGrpSpPr>
              <p:grpSpPr>
                <a:xfrm>
                  <a:off x="1780625" y="3224540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370" name="矩形 14369">
                    <a:extLst>
                      <a:ext uri="{FF2B5EF4-FFF2-40B4-BE49-F238E27FC236}">
                        <a16:creationId xmlns:a16="http://schemas.microsoft.com/office/drawing/2014/main" id="{87FDFE67-23C7-BFC5-6C25-19662277C6F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71" name="矩形 14370">
                    <a:extLst>
                      <a:ext uri="{FF2B5EF4-FFF2-40B4-BE49-F238E27FC236}">
                        <a16:creationId xmlns:a16="http://schemas.microsoft.com/office/drawing/2014/main" id="{D42CB648-759E-D477-F902-A385E249C20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72" name="矩形 14371">
                    <a:extLst>
                      <a:ext uri="{FF2B5EF4-FFF2-40B4-BE49-F238E27FC236}">
                        <a16:creationId xmlns:a16="http://schemas.microsoft.com/office/drawing/2014/main" id="{996895DE-D847-A1D5-0378-85FBA6CBF83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73" name="矩形 14372">
                    <a:extLst>
                      <a:ext uri="{FF2B5EF4-FFF2-40B4-BE49-F238E27FC236}">
                        <a16:creationId xmlns:a16="http://schemas.microsoft.com/office/drawing/2014/main" id="{9CC71052-4410-41DD-3FB7-5FFFF71E112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360" name="群組 14359">
                  <a:extLst>
                    <a:ext uri="{FF2B5EF4-FFF2-40B4-BE49-F238E27FC236}">
                      <a16:creationId xmlns:a16="http://schemas.microsoft.com/office/drawing/2014/main" id="{00F6D4DB-580C-CC70-3F89-3FDC9ABC704A}"/>
                    </a:ext>
                  </a:extLst>
                </p:cNvPr>
                <p:cNvGrpSpPr/>
                <p:nvPr/>
              </p:nvGrpSpPr>
              <p:grpSpPr>
                <a:xfrm>
                  <a:off x="1780625" y="340570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366" name="矩形 14365">
                    <a:extLst>
                      <a:ext uri="{FF2B5EF4-FFF2-40B4-BE49-F238E27FC236}">
                        <a16:creationId xmlns:a16="http://schemas.microsoft.com/office/drawing/2014/main" id="{24658916-AC32-430E-139D-9BCC9A59540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67" name="矩形 14366">
                    <a:extLst>
                      <a:ext uri="{FF2B5EF4-FFF2-40B4-BE49-F238E27FC236}">
                        <a16:creationId xmlns:a16="http://schemas.microsoft.com/office/drawing/2014/main" id="{F6AE9212-4DDE-735C-EF73-2294472A7BC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68" name="矩形 14367">
                    <a:extLst>
                      <a:ext uri="{FF2B5EF4-FFF2-40B4-BE49-F238E27FC236}">
                        <a16:creationId xmlns:a16="http://schemas.microsoft.com/office/drawing/2014/main" id="{4906FB04-38AD-B327-B81A-CD232FCAED2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69" name="矩形 14368">
                    <a:extLst>
                      <a:ext uri="{FF2B5EF4-FFF2-40B4-BE49-F238E27FC236}">
                        <a16:creationId xmlns:a16="http://schemas.microsoft.com/office/drawing/2014/main" id="{5580E508-F472-5BBF-9286-1768FB955A5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361" name="群組 14360">
                  <a:extLst>
                    <a:ext uri="{FF2B5EF4-FFF2-40B4-BE49-F238E27FC236}">
                      <a16:creationId xmlns:a16="http://schemas.microsoft.com/office/drawing/2014/main" id="{51FF048D-AFB5-8160-2C9E-21236D0EAA6C}"/>
                    </a:ext>
                  </a:extLst>
                </p:cNvPr>
                <p:cNvGrpSpPr/>
                <p:nvPr/>
              </p:nvGrpSpPr>
              <p:grpSpPr>
                <a:xfrm>
                  <a:off x="1780625" y="358687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362" name="矩形 14361">
                    <a:extLst>
                      <a:ext uri="{FF2B5EF4-FFF2-40B4-BE49-F238E27FC236}">
                        <a16:creationId xmlns:a16="http://schemas.microsoft.com/office/drawing/2014/main" id="{20C1053F-CCB6-FF93-25AA-AD1E82E216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63" name="矩形 14362">
                    <a:extLst>
                      <a:ext uri="{FF2B5EF4-FFF2-40B4-BE49-F238E27FC236}">
                        <a16:creationId xmlns:a16="http://schemas.microsoft.com/office/drawing/2014/main" id="{6C11FEC5-149D-150B-DA0E-8757F25414E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64" name="矩形 14363">
                    <a:extLst>
                      <a:ext uri="{FF2B5EF4-FFF2-40B4-BE49-F238E27FC236}">
                        <a16:creationId xmlns:a16="http://schemas.microsoft.com/office/drawing/2014/main" id="{403245AA-33A7-CFF3-4EC6-79C4A04CD00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365" name="矩形 14364">
                    <a:extLst>
                      <a:ext uri="{FF2B5EF4-FFF2-40B4-BE49-F238E27FC236}">
                        <a16:creationId xmlns:a16="http://schemas.microsoft.com/office/drawing/2014/main" id="{3D1AB9AD-F410-C22E-0791-FF7FECF77E4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grpSp>
            <p:nvGrpSpPr>
              <p:cNvPr id="14324" name="群組 14323">
                <a:extLst>
                  <a:ext uri="{FF2B5EF4-FFF2-40B4-BE49-F238E27FC236}">
                    <a16:creationId xmlns:a16="http://schemas.microsoft.com/office/drawing/2014/main" id="{A8AF05A2-96C2-A936-FCA8-1F062C1D2C88}"/>
                  </a:ext>
                </a:extLst>
              </p:cNvPr>
              <p:cNvGrpSpPr/>
              <p:nvPr/>
            </p:nvGrpSpPr>
            <p:grpSpPr>
              <a:xfrm>
                <a:off x="1961686" y="340570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350" name="矩形 14349">
                  <a:extLst>
                    <a:ext uri="{FF2B5EF4-FFF2-40B4-BE49-F238E27FC236}">
                      <a16:creationId xmlns:a16="http://schemas.microsoft.com/office/drawing/2014/main" id="{A8D964B0-100C-77FD-E0B3-230F22ABEAC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51" name="矩形 14350">
                  <a:extLst>
                    <a:ext uri="{FF2B5EF4-FFF2-40B4-BE49-F238E27FC236}">
                      <a16:creationId xmlns:a16="http://schemas.microsoft.com/office/drawing/2014/main" id="{16F872C1-9F32-59D3-3F5F-C260FB4ED49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52" name="矩形 14351">
                  <a:extLst>
                    <a:ext uri="{FF2B5EF4-FFF2-40B4-BE49-F238E27FC236}">
                      <a16:creationId xmlns:a16="http://schemas.microsoft.com/office/drawing/2014/main" id="{6FC61A0F-0AF2-4A6B-D4FA-6DC26498ED2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53" name="矩形 14352">
                  <a:extLst>
                    <a:ext uri="{FF2B5EF4-FFF2-40B4-BE49-F238E27FC236}">
                      <a16:creationId xmlns:a16="http://schemas.microsoft.com/office/drawing/2014/main" id="{848FFF0F-5BCB-C5B6-D6D1-77A8BB16BC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25" name="群組 14324">
                <a:extLst>
                  <a:ext uri="{FF2B5EF4-FFF2-40B4-BE49-F238E27FC236}">
                    <a16:creationId xmlns:a16="http://schemas.microsoft.com/office/drawing/2014/main" id="{F1C3C0C8-ECC9-6B66-3A7A-EABE5546C99D}"/>
                  </a:ext>
                </a:extLst>
              </p:cNvPr>
              <p:cNvGrpSpPr/>
              <p:nvPr/>
            </p:nvGrpSpPr>
            <p:grpSpPr>
              <a:xfrm>
                <a:off x="1961686" y="358687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346" name="矩形 14345">
                  <a:extLst>
                    <a:ext uri="{FF2B5EF4-FFF2-40B4-BE49-F238E27FC236}">
                      <a16:creationId xmlns:a16="http://schemas.microsoft.com/office/drawing/2014/main" id="{082AD277-E61A-12C0-E5EB-38D5A41B470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47" name="矩形 14346">
                  <a:extLst>
                    <a:ext uri="{FF2B5EF4-FFF2-40B4-BE49-F238E27FC236}">
                      <a16:creationId xmlns:a16="http://schemas.microsoft.com/office/drawing/2014/main" id="{B82596EA-3EF2-E62A-DABF-C0A16408BFD3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48" name="矩形 14347">
                  <a:extLst>
                    <a:ext uri="{FF2B5EF4-FFF2-40B4-BE49-F238E27FC236}">
                      <a16:creationId xmlns:a16="http://schemas.microsoft.com/office/drawing/2014/main" id="{52F06CD7-18C3-4297-DC6B-35FA40B8DB9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49" name="矩形 14348">
                  <a:extLst>
                    <a:ext uri="{FF2B5EF4-FFF2-40B4-BE49-F238E27FC236}">
                      <a16:creationId xmlns:a16="http://schemas.microsoft.com/office/drawing/2014/main" id="{2E906255-72BD-8BB7-A2D8-E85EFB38BDB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26" name="群組 14325">
                <a:extLst>
                  <a:ext uri="{FF2B5EF4-FFF2-40B4-BE49-F238E27FC236}">
                    <a16:creationId xmlns:a16="http://schemas.microsoft.com/office/drawing/2014/main" id="{386BB2CD-CC8A-5158-8109-CA328284EDBB}"/>
                  </a:ext>
                </a:extLst>
              </p:cNvPr>
              <p:cNvGrpSpPr/>
              <p:nvPr/>
            </p:nvGrpSpPr>
            <p:grpSpPr>
              <a:xfrm>
                <a:off x="2141594" y="340570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342" name="矩形 14341">
                  <a:extLst>
                    <a:ext uri="{FF2B5EF4-FFF2-40B4-BE49-F238E27FC236}">
                      <a16:creationId xmlns:a16="http://schemas.microsoft.com/office/drawing/2014/main" id="{3B11FD26-C806-A69F-096F-47A43C07CD9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43" name="矩形 14342">
                  <a:extLst>
                    <a:ext uri="{FF2B5EF4-FFF2-40B4-BE49-F238E27FC236}">
                      <a16:creationId xmlns:a16="http://schemas.microsoft.com/office/drawing/2014/main" id="{94AE5C6F-9D09-CA7A-E296-10C40B40055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44" name="矩形 14343">
                  <a:extLst>
                    <a:ext uri="{FF2B5EF4-FFF2-40B4-BE49-F238E27FC236}">
                      <a16:creationId xmlns:a16="http://schemas.microsoft.com/office/drawing/2014/main" id="{5FA50FFF-1FEA-C911-73CA-91C0E9032CF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45" name="矩形 14344">
                  <a:extLst>
                    <a:ext uri="{FF2B5EF4-FFF2-40B4-BE49-F238E27FC236}">
                      <a16:creationId xmlns:a16="http://schemas.microsoft.com/office/drawing/2014/main" id="{F48DBC8E-9106-B58E-A348-E0187B359A3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27" name="群組 14326">
                <a:extLst>
                  <a:ext uri="{FF2B5EF4-FFF2-40B4-BE49-F238E27FC236}">
                    <a16:creationId xmlns:a16="http://schemas.microsoft.com/office/drawing/2014/main" id="{AAC79838-AE51-5E1D-7238-421444126A3A}"/>
                  </a:ext>
                </a:extLst>
              </p:cNvPr>
              <p:cNvGrpSpPr/>
              <p:nvPr/>
            </p:nvGrpSpPr>
            <p:grpSpPr>
              <a:xfrm>
                <a:off x="2141594" y="358687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338" name="矩形 14337">
                  <a:extLst>
                    <a:ext uri="{FF2B5EF4-FFF2-40B4-BE49-F238E27FC236}">
                      <a16:creationId xmlns:a16="http://schemas.microsoft.com/office/drawing/2014/main" id="{ECA971F3-A8A0-055C-5A56-B54C375C1BE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39" name="矩形 14338">
                  <a:extLst>
                    <a:ext uri="{FF2B5EF4-FFF2-40B4-BE49-F238E27FC236}">
                      <a16:creationId xmlns:a16="http://schemas.microsoft.com/office/drawing/2014/main" id="{86D9FCF6-3903-44E0-CF02-E29A5B34B94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40" name="矩形 14339">
                  <a:extLst>
                    <a:ext uri="{FF2B5EF4-FFF2-40B4-BE49-F238E27FC236}">
                      <a16:creationId xmlns:a16="http://schemas.microsoft.com/office/drawing/2014/main" id="{03CFE88B-1B93-51B8-2798-3E440D38F58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41" name="矩形 14340">
                  <a:extLst>
                    <a:ext uri="{FF2B5EF4-FFF2-40B4-BE49-F238E27FC236}">
                      <a16:creationId xmlns:a16="http://schemas.microsoft.com/office/drawing/2014/main" id="{649E04BE-26A0-EF0F-BB39-09F218ADEE3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28" name="群組 14327">
                <a:extLst>
                  <a:ext uri="{FF2B5EF4-FFF2-40B4-BE49-F238E27FC236}">
                    <a16:creationId xmlns:a16="http://schemas.microsoft.com/office/drawing/2014/main" id="{3F5CA922-1CBD-A378-75A5-A13BD688D914}"/>
                  </a:ext>
                </a:extLst>
              </p:cNvPr>
              <p:cNvGrpSpPr/>
              <p:nvPr/>
            </p:nvGrpSpPr>
            <p:grpSpPr>
              <a:xfrm>
                <a:off x="2321502" y="340570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334" name="矩形 14333">
                  <a:extLst>
                    <a:ext uri="{FF2B5EF4-FFF2-40B4-BE49-F238E27FC236}">
                      <a16:creationId xmlns:a16="http://schemas.microsoft.com/office/drawing/2014/main" id="{61D3B207-2060-5F99-DDFC-8D596E09B19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35" name="矩形 14334">
                  <a:extLst>
                    <a:ext uri="{FF2B5EF4-FFF2-40B4-BE49-F238E27FC236}">
                      <a16:creationId xmlns:a16="http://schemas.microsoft.com/office/drawing/2014/main" id="{EB43CB7E-C533-2839-AADC-2DFED74C30D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36" name="矩形 14335">
                  <a:extLst>
                    <a:ext uri="{FF2B5EF4-FFF2-40B4-BE49-F238E27FC236}">
                      <a16:creationId xmlns:a16="http://schemas.microsoft.com/office/drawing/2014/main" id="{E1E2504F-B568-D6F3-6989-BBD7A0CBEED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37" name="矩形 14336">
                  <a:extLst>
                    <a:ext uri="{FF2B5EF4-FFF2-40B4-BE49-F238E27FC236}">
                      <a16:creationId xmlns:a16="http://schemas.microsoft.com/office/drawing/2014/main" id="{74C3E726-B7DE-5BB9-DE54-AD94F88903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329" name="群組 14328">
                <a:extLst>
                  <a:ext uri="{FF2B5EF4-FFF2-40B4-BE49-F238E27FC236}">
                    <a16:creationId xmlns:a16="http://schemas.microsoft.com/office/drawing/2014/main" id="{D1E3E446-D4ED-42A0-B3F1-90F27F8E7459}"/>
                  </a:ext>
                </a:extLst>
              </p:cNvPr>
              <p:cNvGrpSpPr/>
              <p:nvPr/>
            </p:nvGrpSpPr>
            <p:grpSpPr>
              <a:xfrm>
                <a:off x="2321502" y="358687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330" name="矩形 14329">
                  <a:extLst>
                    <a:ext uri="{FF2B5EF4-FFF2-40B4-BE49-F238E27FC236}">
                      <a16:creationId xmlns:a16="http://schemas.microsoft.com/office/drawing/2014/main" id="{EE93F1A7-44A2-DA06-23AE-F030202AB49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31" name="矩形 14330">
                  <a:extLst>
                    <a:ext uri="{FF2B5EF4-FFF2-40B4-BE49-F238E27FC236}">
                      <a16:creationId xmlns:a16="http://schemas.microsoft.com/office/drawing/2014/main" id="{7D26CC22-FFCA-49AF-3D7E-198AE5E2EB9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32" name="矩形 14331">
                  <a:extLst>
                    <a:ext uri="{FF2B5EF4-FFF2-40B4-BE49-F238E27FC236}">
                      <a16:creationId xmlns:a16="http://schemas.microsoft.com/office/drawing/2014/main" id="{7A869D94-A52D-1A96-454F-7BFF64626C5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333" name="矩形 14332">
                  <a:extLst>
                    <a:ext uri="{FF2B5EF4-FFF2-40B4-BE49-F238E27FC236}">
                      <a16:creationId xmlns:a16="http://schemas.microsoft.com/office/drawing/2014/main" id="{402E2F79-66A0-0A63-0995-F649B3D6D9E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14301" name="矩形 14300">
              <a:extLst>
                <a:ext uri="{FF2B5EF4-FFF2-40B4-BE49-F238E27FC236}">
                  <a16:creationId xmlns:a16="http://schemas.microsoft.com/office/drawing/2014/main" id="{28F25D1F-AACA-1868-8C49-CE29213C280B}"/>
                </a:ext>
              </a:extLst>
            </p:cNvPr>
            <p:cNvSpPr/>
            <p:nvPr/>
          </p:nvSpPr>
          <p:spPr>
            <a:xfrm>
              <a:off x="2653827" y="4584081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2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302" name="矩形 14301">
              <a:extLst>
                <a:ext uri="{FF2B5EF4-FFF2-40B4-BE49-F238E27FC236}">
                  <a16:creationId xmlns:a16="http://schemas.microsoft.com/office/drawing/2014/main" id="{74EB1005-3685-9F29-8DA7-9C2928CEDFC4}"/>
                </a:ext>
              </a:extLst>
            </p:cNvPr>
            <p:cNvSpPr/>
            <p:nvPr/>
          </p:nvSpPr>
          <p:spPr>
            <a:xfrm>
              <a:off x="3083654" y="4584081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3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4303" name="直線單箭頭接點 14302">
              <a:extLst>
                <a:ext uri="{FF2B5EF4-FFF2-40B4-BE49-F238E27FC236}">
                  <a16:creationId xmlns:a16="http://schemas.microsoft.com/office/drawing/2014/main" id="{2718552B-BCFC-927B-1BBB-B28057A13E58}"/>
                </a:ext>
              </a:extLst>
            </p:cNvPr>
            <p:cNvCxnSpPr>
              <a:cxnSpLocks/>
              <a:stCxn id="14301" idx="3"/>
              <a:endCxn id="14302" idx="1"/>
            </p:cNvCxnSpPr>
            <p:nvPr/>
          </p:nvCxnSpPr>
          <p:spPr>
            <a:xfrm>
              <a:off x="2924317" y="4833535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04" name="直線單箭頭接點 14303">
              <a:extLst>
                <a:ext uri="{FF2B5EF4-FFF2-40B4-BE49-F238E27FC236}">
                  <a16:creationId xmlns:a16="http://schemas.microsoft.com/office/drawing/2014/main" id="{FEDE895C-302D-CE64-3151-E5F201BC55F8}"/>
                </a:ext>
              </a:extLst>
            </p:cNvPr>
            <p:cNvCxnSpPr>
              <a:cxnSpLocks/>
              <a:stCxn id="14302" idx="3"/>
            </p:cNvCxnSpPr>
            <p:nvPr/>
          </p:nvCxnSpPr>
          <p:spPr>
            <a:xfrm>
              <a:off x="3354144" y="4833535"/>
              <a:ext cx="16903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96" name="Google Shape;226;g2e08dfcfc38_0_24">
            <a:extLst>
              <a:ext uri="{FF2B5EF4-FFF2-40B4-BE49-F238E27FC236}">
                <a16:creationId xmlns:a16="http://schemas.microsoft.com/office/drawing/2014/main" id="{8B2564BA-5836-746E-89E0-CA022F368CCF}"/>
              </a:ext>
            </a:extLst>
          </p:cNvPr>
          <p:cNvSpPr txBox="1">
            <a:spLocks/>
          </p:cNvSpPr>
          <p:nvPr/>
        </p:nvSpPr>
        <p:spPr>
          <a:xfrm>
            <a:off x="2255558" y="1499054"/>
            <a:ext cx="2989340" cy="582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1. Broadcast M1 parameters </a:t>
            </a:r>
            <a:br>
              <a:rPr lang="en-US" altLang="zh-TW" sz="1600" dirty="0"/>
            </a:br>
            <a:r>
              <a:rPr lang="en-US" altLang="zh-TW" sz="1600" dirty="0"/>
              <a:t>on GPU 1 (layer 2, 3)</a:t>
            </a:r>
          </a:p>
        </p:txBody>
      </p:sp>
      <p:sp>
        <p:nvSpPr>
          <p:cNvPr id="14597" name="Google Shape;226;g2e08dfcfc38_0_24">
            <a:extLst>
              <a:ext uri="{FF2B5EF4-FFF2-40B4-BE49-F238E27FC236}">
                <a16:creationId xmlns:a16="http://schemas.microsoft.com/office/drawing/2014/main" id="{B4C774CF-44E4-C5BB-29C4-D3FA77DD058D}"/>
              </a:ext>
            </a:extLst>
          </p:cNvPr>
          <p:cNvSpPr txBox="1">
            <a:spLocks/>
          </p:cNvSpPr>
          <p:nvPr/>
        </p:nvSpPr>
        <p:spPr>
          <a:xfrm>
            <a:off x="5437833" y="1499054"/>
            <a:ext cx="2607288" cy="582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Font typeface="Noto Sans Symbols"/>
              <a:buNone/>
            </a:pPr>
            <a:r>
              <a:rPr lang="en-US" altLang="zh-TW" sz="1600" dirty="0"/>
              <a:t>2. Forward layer 2, 3 </a:t>
            </a:r>
            <a:br>
              <a:rPr lang="en-US" altLang="zh-TW" sz="1600" dirty="0"/>
            </a:br>
            <a:r>
              <a:rPr lang="en-US" altLang="zh-TW" sz="1600" dirty="0"/>
              <a:t>on all GPUs</a:t>
            </a:r>
          </a:p>
        </p:txBody>
      </p:sp>
      <p:sp>
        <p:nvSpPr>
          <p:cNvPr id="14598" name="Google Shape;226;g2e08dfcfc38_0_24">
            <a:extLst>
              <a:ext uri="{FF2B5EF4-FFF2-40B4-BE49-F238E27FC236}">
                <a16:creationId xmlns:a16="http://schemas.microsoft.com/office/drawing/2014/main" id="{4227800B-B45D-91D8-8D7E-BB61440E657B}"/>
              </a:ext>
            </a:extLst>
          </p:cNvPr>
          <p:cNvSpPr txBox="1">
            <a:spLocks/>
          </p:cNvSpPr>
          <p:nvPr/>
        </p:nvSpPr>
        <p:spPr>
          <a:xfrm>
            <a:off x="8924757" y="1481635"/>
            <a:ext cx="2112378" cy="582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Font typeface="Noto Sans Symbols"/>
              <a:buNone/>
            </a:pPr>
            <a:r>
              <a:rPr lang="en-US" altLang="zh-TW" sz="1500" dirty="0"/>
              <a:t>3. Calculate loss</a:t>
            </a:r>
          </a:p>
        </p:txBody>
      </p:sp>
      <p:sp>
        <p:nvSpPr>
          <p:cNvPr id="14601" name="箭號: 向右 14600">
            <a:extLst>
              <a:ext uri="{FF2B5EF4-FFF2-40B4-BE49-F238E27FC236}">
                <a16:creationId xmlns:a16="http://schemas.microsoft.com/office/drawing/2014/main" id="{3B065033-562A-2D9E-0A8D-90740883FA1F}"/>
              </a:ext>
            </a:extLst>
          </p:cNvPr>
          <p:cNvSpPr/>
          <p:nvPr/>
        </p:nvSpPr>
        <p:spPr>
          <a:xfrm>
            <a:off x="4960520" y="3757333"/>
            <a:ext cx="492875" cy="31434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602" name="箭號: 向右 14601">
            <a:extLst>
              <a:ext uri="{FF2B5EF4-FFF2-40B4-BE49-F238E27FC236}">
                <a16:creationId xmlns:a16="http://schemas.microsoft.com/office/drawing/2014/main" id="{6F6F90E7-FD28-EA9D-7D1E-14ECE80BBFDB}"/>
              </a:ext>
            </a:extLst>
          </p:cNvPr>
          <p:cNvSpPr/>
          <p:nvPr/>
        </p:nvSpPr>
        <p:spPr>
          <a:xfrm>
            <a:off x="8045121" y="3757333"/>
            <a:ext cx="492875" cy="31434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603" name="矩形 14602">
            <a:extLst>
              <a:ext uri="{FF2B5EF4-FFF2-40B4-BE49-F238E27FC236}">
                <a16:creationId xmlns:a16="http://schemas.microsoft.com/office/drawing/2014/main" id="{F33CCC38-90DD-0825-BE2D-E757E9EF37ED}"/>
              </a:ext>
            </a:extLst>
          </p:cNvPr>
          <p:cNvSpPr/>
          <p:nvPr/>
        </p:nvSpPr>
        <p:spPr>
          <a:xfrm>
            <a:off x="10862056" y="2202544"/>
            <a:ext cx="735354" cy="345983"/>
          </a:xfrm>
          <a:prstGeom prst="rect">
            <a:avLst/>
          </a:prstGeom>
          <a:solidFill>
            <a:srgbClr val="EECC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Loss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4604" name="矩形 14603">
            <a:extLst>
              <a:ext uri="{FF2B5EF4-FFF2-40B4-BE49-F238E27FC236}">
                <a16:creationId xmlns:a16="http://schemas.microsoft.com/office/drawing/2014/main" id="{C185B8D9-E562-D2F9-3CAE-7ECF46DEE48B}"/>
              </a:ext>
            </a:extLst>
          </p:cNvPr>
          <p:cNvSpPr/>
          <p:nvPr/>
        </p:nvSpPr>
        <p:spPr>
          <a:xfrm>
            <a:off x="10862056" y="4569960"/>
            <a:ext cx="735354" cy="345983"/>
          </a:xfrm>
          <a:prstGeom prst="rect">
            <a:avLst/>
          </a:prstGeom>
          <a:solidFill>
            <a:srgbClr val="EECC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Loss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4607" name="Google Shape;226;g2e08dfcfc38_0_24">
            <a:extLst>
              <a:ext uri="{FF2B5EF4-FFF2-40B4-BE49-F238E27FC236}">
                <a16:creationId xmlns:a16="http://schemas.microsoft.com/office/drawing/2014/main" id="{12B13967-1180-9ACA-49AE-4C65416620B3}"/>
              </a:ext>
            </a:extLst>
          </p:cNvPr>
          <p:cNvSpPr txBox="1">
            <a:spLocks/>
          </p:cNvSpPr>
          <p:nvPr/>
        </p:nvSpPr>
        <p:spPr>
          <a:xfrm>
            <a:off x="2963091" y="4046417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4608" name="Google Shape;226;g2e08dfcfc38_0_24">
            <a:extLst>
              <a:ext uri="{FF2B5EF4-FFF2-40B4-BE49-F238E27FC236}">
                <a16:creationId xmlns:a16="http://schemas.microsoft.com/office/drawing/2014/main" id="{5F85175C-2DDB-BAA9-ABE9-83C6C94594C0}"/>
              </a:ext>
            </a:extLst>
          </p:cNvPr>
          <p:cNvSpPr txBox="1">
            <a:spLocks/>
          </p:cNvSpPr>
          <p:nvPr/>
        </p:nvSpPr>
        <p:spPr>
          <a:xfrm>
            <a:off x="3750228" y="4046417"/>
            <a:ext cx="626870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sp>
        <p:nvSpPr>
          <p:cNvPr id="14609" name="Google Shape;226;g2e08dfcfc38_0_24">
            <a:extLst>
              <a:ext uri="{FF2B5EF4-FFF2-40B4-BE49-F238E27FC236}">
                <a16:creationId xmlns:a16="http://schemas.microsoft.com/office/drawing/2014/main" id="{5EF72E8A-A915-1F03-5B38-6FE5FCC2FC8B}"/>
              </a:ext>
            </a:extLst>
          </p:cNvPr>
          <p:cNvSpPr txBox="1">
            <a:spLocks/>
          </p:cNvSpPr>
          <p:nvPr/>
        </p:nvSpPr>
        <p:spPr>
          <a:xfrm>
            <a:off x="6073315" y="4046417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4610" name="Google Shape;226;g2e08dfcfc38_0_24">
            <a:extLst>
              <a:ext uri="{FF2B5EF4-FFF2-40B4-BE49-F238E27FC236}">
                <a16:creationId xmlns:a16="http://schemas.microsoft.com/office/drawing/2014/main" id="{2A0DE9EF-F285-D9A0-CB70-A45AEBE5FBC7}"/>
              </a:ext>
            </a:extLst>
          </p:cNvPr>
          <p:cNvSpPr txBox="1">
            <a:spLocks/>
          </p:cNvSpPr>
          <p:nvPr/>
        </p:nvSpPr>
        <p:spPr>
          <a:xfrm>
            <a:off x="6948544" y="4046417"/>
            <a:ext cx="45068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sp>
        <p:nvSpPr>
          <p:cNvPr id="14611" name="Google Shape;226;g2e08dfcfc38_0_24">
            <a:extLst>
              <a:ext uri="{FF2B5EF4-FFF2-40B4-BE49-F238E27FC236}">
                <a16:creationId xmlns:a16="http://schemas.microsoft.com/office/drawing/2014/main" id="{1A51BC10-7838-BC84-ED18-3025CE61D29A}"/>
              </a:ext>
            </a:extLst>
          </p:cNvPr>
          <p:cNvSpPr txBox="1">
            <a:spLocks/>
          </p:cNvSpPr>
          <p:nvPr/>
        </p:nvSpPr>
        <p:spPr>
          <a:xfrm>
            <a:off x="9321961" y="4046417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4612" name="Google Shape;226;g2e08dfcfc38_0_24">
            <a:extLst>
              <a:ext uri="{FF2B5EF4-FFF2-40B4-BE49-F238E27FC236}">
                <a16:creationId xmlns:a16="http://schemas.microsoft.com/office/drawing/2014/main" id="{3F277002-FA4F-4C40-F840-24AFDF1A1C0B}"/>
              </a:ext>
            </a:extLst>
          </p:cNvPr>
          <p:cNvSpPr txBox="1">
            <a:spLocks/>
          </p:cNvSpPr>
          <p:nvPr/>
        </p:nvSpPr>
        <p:spPr>
          <a:xfrm>
            <a:off x="10197190" y="4046417"/>
            <a:ext cx="45068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sp>
        <p:nvSpPr>
          <p:cNvPr id="14613" name="Google Shape;226;g2e08dfcfc38_0_24">
            <a:extLst>
              <a:ext uri="{FF2B5EF4-FFF2-40B4-BE49-F238E27FC236}">
                <a16:creationId xmlns:a16="http://schemas.microsoft.com/office/drawing/2014/main" id="{7B071575-9F43-FFD7-3783-54FFB6C7BB86}"/>
              </a:ext>
            </a:extLst>
          </p:cNvPr>
          <p:cNvSpPr txBox="1">
            <a:spLocks/>
          </p:cNvSpPr>
          <p:nvPr/>
        </p:nvSpPr>
        <p:spPr>
          <a:xfrm>
            <a:off x="9321961" y="6437545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4614" name="Google Shape;226;g2e08dfcfc38_0_24">
            <a:extLst>
              <a:ext uri="{FF2B5EF4-FFF2-40B4-BE49-F238E27FC236}">
                <a16:creationId xmlns:a16="http://schemas.microsoft.com/office/drawing/2014/main" id="{EA831A31-A3DC-0EA2-9193-024FE0C7DC3B}"/>
              </a:ext>
            </a:extLst>
          </p:cNvPr>
          <p:cNvSpPr txBox="1">
            <a:spLocks/>
          </p:cNvSpPr>
          <p:nvPr/>
        </p:nvSpPr>
        <p:spPr>
          <a:xfrm>
            <a:off x="10197190" y="6437545"/>
            <a:ext cx="45068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sp>
        <p:nvSpPr>
          <p:cNvPr id="14615" name="Google Shape;226;g2e08dfcfc38_0_24">
            <a:extLst>
              <a:ext uri="{FF2B5EF4-FFF2-40B4-BE49-F238E27FC236}">
                <a16:creationId xmlns:a16="http://schemas.microsoft.com/office/drawing/2014/main" id="{05252D2D-12EA-D4F0-DF9B-AA18A86CCE8D}"/>
              </a:ext>
            </a:extLst>
          </p:cNvPr>
          <p:cNvSpPr txBox="1">
            <a:spLocks/>
          </p:cNvSpPr>
          <p:nvPr/>
        </p:nvSpPr>
        <p:spPr>
          <a:xfrm>
            <a:off x="6096000" y="6437545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4616" name="Google Shape;226;g2e08dfcfc38_0_24">
            <a:extLst>
              <a:ext uri="{FF2B5EF4-FFF2-40B4-BE49-F238E27FC236}">
                <a16:creationId xmlns:a16="http://schemas.microsoft.com/office/drawing/2014/main" id="{D9661048-8DDA-9BAF-7733-5CBD60BE9D7C}"/>
              </a:ext>
            </a:extLst>
          </p:cNvPr>
          <p:cNvSpPr txBox="1">
            <a:spLocks/>
          </p:cNvSpPr>
          <p:nvPr/>
        </p:nvSpPr>
        <p:spPr>
          <a:xfrm>
            <a:off x="6971229" y="6437545"/>
            <a:ext cx="45068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sp>
        <p:nvSpPr>
          <p:cNvPr id="14617" name="Google Shape;226;g2e08dfcfc38_0_24">
            <a:extLst>
              <a:ext uri="{FF2B5EF4-FFF2-40B4-BE49-F238E27FC236}">
                <a16:creationId xmlns:a16="http://schemas.microsoft.com/office/drawing/2014/main" id="{E78D9CC5-EC79-C026-9092-B7095F09F158}"/>
              </a:ext>
            </a:extLst>
          </p:cNvPr>
          <p:cNvSpPr txBox="1">
            <a:spLocks/>
          </p:cNvSpPr>
          <p:nvPr/>
        </p:nvSpPr>
        <p:spPr>
          <a:xfrm>
            <a:off x="2990705" y="6437545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4618" name="Google Shape;226;g2e08dfcfc38_0_24">
            <a:extLst>
              <a:ext uri="{FF2B5EF4-FFF2-40B4-BE49-F238E27FC236}">
                <a16:creationId xmlns:a16="http://schemas.microsoft.com/office/drawing/2014/main" id="{3C1FBCA5-F375-FAD4-4000-1C5C912DDB2E}"/>
              </a:ext>
            </a:extLst>
          </p:cNvPr>
          <p:cNvSpPr txBox="1">
            <a:spLocks/>
          </p:cNvSpPr>
          <p:nvPr/>
        </p:nvSpPr>
        <p:spPr>
          <a:xfrm>
            <a:off x="3865934" y="6437545"/>
            <a:ext cx="45068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grpSp>
        <p:nvGrpSpPr>
          <p:cNvPr id="14625" name="群組 14624">
            <a:extLst>
              <a:ext uri="{FF2B5EF4-FFF2-40B4-BE49-F238E27FC236}">
                <a16:creationId xmlns:a16="http://schemas.microsoft.com/office/drawing/2014/main" id="{50A71FD8-4BDD-2DCE-A8FC-8A0836F3F652}"/>
              </a:ext>
            </a:extLst>
          </p:cNvPr>
          <p:cNvGrpSpPr/>
          <p:nvPr/>
        </p:nvGrpSpPr>
        <p:grpSpPr>
          <a:xfrm>
            <a:off x="4489450" y="2864723"/>
            <a:ext cx="302336" cy="2327756"/>
            <a:chOff x="4572000" y="2915523"/>
            <a:chExt cx="302336" cy="2327756"/>
          </a:xfrm>
        </p:grpSpPr>
        <p:cxnSp>
          <p:nvCxnSpPr>
            <p:cNvPr id="14620" name="直線單箭頭接點 14619">
              <a:extLst>
                <a:ext uri="{FF2B5EF4-FFF2-40B4-BE49-F238E27FC236}">
                  <a16:creationId xmlns:a16="http://schemas.microsoft.com/office/drawing/2014/main" id="{8E1A5146-28D6-0E65-9558-2247167101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2000" y="2915523"/>
              <a:ext cx="30233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21" name="直線接點 14620">
              <a:extLst>
                <a:ext uri="{FF2B5EF4-FFF2-40B4-BE49-F238E27FC236}">
                  <a16:creationId xmlns:a16="http://schemas.microsoft.com/office/drawing/2014/main" id="{260B3D9B-8FC6-7D24-9155-47A9BA7672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55286" y="2915523"/>
              <a:ext cx="0" cy="23277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22" name="直線接點 14621">
              <a:extLst>
                <a:ext uri="{FF2B5EF4-FFF2-40B4-BE49-F238E27FC236}">
                  <a16:creationId xmlns:a16="http://schemas.microsoft.com/office/drawing/2014/main" id="{D0B1A8B6-1C1A-5AC5-5C50-7AC3F6FF4CCA}"/>
                </a:ext>
              </a:extLst>
            </p:cNvPr>
            <p:cNvCxnSpPr>
              <a:cxnSpLocks/>
            </p:cNvCxnSpPr>
            <p:nvPr/>
          </p:nvCxnSpPr>
          <p:spPr>
            <a:xfrm>
              <a:off x="4672032" y="5226330"/>
              <a:ext cx="186429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626" name="矩形 14625">
            <a:extLst>
              <a:ext uri="{FF2B5EF4-FFF2-40B4-BE49-F238E27FC236}">
                <a16:creationId xmlns:a16="http://schemas.microsoft.com/office/drawing/2014/main" id="{DCC8783F-C97A-111E-17E4-936A59F40B66}"/>
              </a:ext>
            </a:extLst>
          </p:cNvPr>
          <p:cNvSpPr/>
          <p:nvPr/>
        </p:nvSpPr>
        <p:spPr>
          <a:xfrm>
            <a:off x="769642" y="2914650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4627" name="矩形 14626">
            <a:extLst>
              <a:ext uri="{FF2B5EF4-FFF2-40B4-BE49-F238E27FC236}">
                <a16:creationId xmlns:a16="http://schemas.microsoft.com/office/drawing/2014/main" id="{7E2636A4-8814-B293-9282-EC7BAA242164}"/>
              </a:ext>
            </a:extLst>
          </p:cNvPr>
          <p:cNvSpPr/>
          <p:nvPr/>
        </p:nvSpPr>
        <p:spPr>
          <a:xfrm>
            <a:off x="744242" y="5281856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4632" name="投影片編號版面配置區 14631">
            <a:extLst>
              <a:ext uri="{FF2B5EF4-FFF2-40B4-BE49-F238E27FC236}">
                <a16:creationId xmlns:a16="http://schemas.microsoft.com/office/drawing/2014/main" id="{489989CC-AAA3-F2EE-4660-B7E5CF8C63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675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0" name="矩形: 圓角 17199">
            <a:extLst>
              <a:ext uri="{FF2B5EF4-FFF2-40B4-BE49-F238E27FC236}">
                <a16:creationId xmlns:a16="http://schemas.microsoft.com/office/drawing/2014/main" id="{760E4B47-F0A4-52AD-8146-9AAB64BDCFB5}"/>
              </a:ext>
            </a:extLst>
          </p:cNvPr>
          <p:cNvSpPr/>
          <p:nvPr/>
        </p:nvSpPr>
        <p:spPr>
          <a:xfrm>
            <a:off x="3129351" y="4425264"/>
            <a:ext cx="856159" cy="635376"/>
          </a:xfrm>
          <a:prstGeom prst="roundRect">
            <a:avLst/>
          </a:prstGeom>
          <a:solidFill>
            <a:srgbClr val="EFF3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199" name="矩形: 圓角 17198">
            <a:extLst>
              <a:ext uri="{FF2B5EF4-FFF2-40B4-BE49-F238E27FC236}">
                <a16:creationId xmlns:a16="http://schemas.microsoft.com/office/drawing/2014/main" id="{517CD80C-1A03-0206-3902-449E54B9FECE}"/>
              </a:ext>
            </a:extLst>
          </p:cNvPr>
          <p:cNvSpPr/>
          <p:nvPr/>
        </p:nvSpPr>
        <p:spPr>
          <a:xfrm>
            <a:off x="3091866" y="2054753"/>
            <a:ext cx="856159" cy="635376"/>
          </a:xfrm>
          <a:prstGeom prst="roundRect">
            <a:avLst/>
          </a:prstGeom>
          <a:solidFill>
            <a:srgbClr val="EFF3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217CC67-E376-DD09-CF6F-023E607EA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ZeRO</a:t>
            </a:r>
            <a:r>
              <a:rPr lang="en-US" altLang="zh-TW" dirty="0"/>
              <a:t>: Backward Pass</a:t>
            </a:r>
            <a:endParaRPr lang="zh-TW" altLang="en-US" dirty="0"/>
          </a:p>
        </p:txBody>
      </p:sp>
      <p:grpSp>
        <p:nvGrpSpPr>
          <p:cNvPr id="13943" name="群組 13942">
            <a:extLst>
              <a:ext uri="{FF2B5EF4-FFF2-40B4-BE49-F238E27FC236}">
                <a16:creationId xmlns:a16="http://schemas.microsoft.com/office/drawing/2014/main" id="{D715B6BC-4496-64E7-AA30-CFE29C6320ED}"/>
              </a:ext>
            </a:extLst>
          </p:cNvPr>
          <p:cNvGrpSpPr/>
          <p:nvPr/>
        </p:nvGrpSpPr>
        <p:grpSpPr>
          <a:xfrm>
            <a:off x="1912923" y="1499054"/>
            <a:ext cx="3270642" cy="5264865"/>
            <a:chOff x="2156123" y="1499054"/>
            <a:chExt cx="3270642" cy="5264865"/>
          </a:xfrm>
        </p:grpSpPr>
        <p:sp>
          <p:nvSpPr>
            <p:cNvPr id="14596" name="Google Shape;226;g2e08dfcfc38_0_24">
              <a:extLst>
                <a:ext uri="{FF2B5EF4-FFF2-40B4-BE49-F238E27FC236}">
                  <a16:creationId xmlns:a16="http://schemas.microsoft.com/office/drawing/2014/main" id="{8B2564BA-5836-746E-89E0-CA022F368CCF}"/>
                </a:ext>
              </a:extLst>
            </p:cNvPr>
            <p:cNvSpPr txBox="1">
              <a:spLocks/>
            </p:cNvSpPr>
            <p:nvPr/>
          </p:nvSpPr>
          <p:spPr>
            <a:xfrm>
              <a:off x="2156123" y="1499054"/>
              <a:ext cx="3270642" cy="5822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Font typeface="Noto Sans Symbols"/>
                <a:buNone/>
              </a:pPr>
              <a:r>
                <a:rPr lang="en-US" altLang="zh-TW" sz="1600" dirty="0"/>
                <a:t>1. Calculate gradients on all GPUs</a:t>
              </a:r>
              <a:endParaRPr lang="en-US" sz="1600" dirty="0"/>
            </a:p>
          </p:txBody>
        </p:sp>
        <p:grpSp>
          <p:nvGrpSpPr>
            <p:cNvPr id="13941" name="群組 13940">
              <a:extLst>
                <a:ext uri="{FF2B5EF4-FFF2-40B4-BE49-F238E27FC236}">
                  <a16:creationId xmlns:a16="http://schemas.microsoft.com/office/drawing/2014/main" id="{910DB63D-EA9D-651D-1098-14362025BDDF}"/>
                </a:ext>
              </a:extLst>
            </p:cNvPr>
            <p:cNvGrpSpPr/>
            <p:nvPr/>
          </p:nvGrpSpPr>
          <p:grpSpPr>
            <a:xfrm>
              <a:off x="2521264" y="2126292"/>
              <a:ext cx="2540360" cy="4637627"/>
              <a:chOff x="2834391" y="2126292"/>
              <a:chExt cx="2540360" cy="4637627"/>
            </a:xfrm>
          </p:grpSpPr>
          <p:grpSp>
            <p:nvGrpSpPr>
              <p:cNvPr id="13940" name="群組 13939">
                <a:extLst>
                  <a:ext uri="{FF2B5EF4-FFF2-40B4-BE49-F238E27FC236}">
                    <a16:creationId xmlns:a16="http://schemas.microsoft.com/office/drawing/2014/main" id="{C3AA50AD-4E20-0160-A048-07C4FDE60F88}"/>
                  </a:ext>
                </a:extLst>
              </p:cNvPr>
              <p:cNvGrpSpPr/>
              <p:nvPr/>
            </p:nvGrpSpPr>
            <p:grpSpPr>
              <a:xfrm>
                <a:off x="2834391" y="2126292"/>
                <a:ext cx="2502875" cy="2246499"/>
                <a:chOff x="2834391" y="2126292"/>
                <a:chExt cx="2502875" cy="2246499"/>
              </a:xfrm>
            </p:grpSpPr>
            <p:grpSp>
              <p:nvGrpSpPr>
                <p:cNvPr id="12267" name="群組 12266">
                  <a:extLst>
                    <a:ext uri="{FF2B5EF4-FFF2-40B4-BE49-F238E27FC236}">
                      <a16:creationId xmlns:a16="http://schemas.microsoft.com/office/drawing/2014/main" id="{9B1F465E-6B44-EB9C-4046-6C63959E57EB}"/>
                    </a:ext>
                  </a:extLst>
                </p:cNvPr>
                <p:cNvGrpSpPr/>
                <p:nvPr/>
              </p:nvGrpSpPr>
              <p:grpSpPr>
                <a:xfrm>
                  <a:off x="3015452" y="2925191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2592" name="矩形 12591">
                    <a:extLst>
                      <a:ext uri="{FF2B5EF4-FFF2-40B4-BE49-F238E27FC236}">
                        <a16:creationId xmlns:a16="http://schemas.microsoft.com/office/drawing/2014/main" id="{86904243-9BA9-F8E7-B76A-1ADFFCB8CB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93" name="矩形 12592">
                    <a:extLst>
                      <a:ext uri="{FF2B5EF4-FFF2-40B4-BE49-F238E27FC236}">
                        <a16:creationId xmlns:a16="http://schemas.microsoft.com/office/drawing/2014/main" id="{1D8BD34D-A3C7-8A45-A919-4A2073972CF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94" name="矩形 12593">
                    <a:extLst>
                      <a:ext uri="{FF2B5EF4-FFF2-40B4-BE49-F238E27FC236}">
                        <a16:creationId xmlns:a16="http://schemas.microsoft.com/office/drawing/2014/main" id="{1C02DDC0-B6A0-91CA-D618-D578EFBAE63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95" name="矩形 12594">
                    <a:extLst>
                      <a:ext uri="{FF2B5EF4-FFF2-40B4-BE49-F238E27FC236}">
                        <a16:creationId xmlns:a16="http://schemas.microsoft.com/office/drawing/2014/main" id="{F1B05839-488D-480C-698A-CAFC0FE19AB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68" name="群組 12267">
                  <a:extLst>
                    <a:ext uri="{FF2B5EF4-FFF2-40B4-BE49-F238E27FC236}">
                      <a16:creationId xmlns:a16="http://schemas.microsoft.com/office/drawing/2014/main" id="{B21B9CB3-F453-883D-67C5-83EB8E13DB54}"/>
                    </a:ext>
                  </a:extLst>
                </p:cNvPr>
                <p:cNvGrpSpPr/>
                <p:nvPr/>
              </p:nvGrpSpPr>
              <p:grpSpPr>
                <a:xfrm>
                  <a:off x="3015452" y="310643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88" name="矩形 12587">
                    <a:extLst>
                      <a:ext uri="{FF2B5EF4-FFF2-40B4-BE49-F238E27FC236}">
                        <a16:creationId xmlns:a16="http://schemas.microsoft.com/office/drawing/2014/main" id="{06DE2D03-DC66-E23C-E207-F3927F346B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89" name="矩形 12588">
                    <a:extLst>
                      <a:ext uri="{FF2B5EF4-FFF2-40B4-BE49-F238E27FC236}">
                        <a16:creationId xmlns:a16="http://schemas.microsoft.com/office/drawing/2014/main" id="{5965C900-2D9D-90B2-715A-D72C84B3EDB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90" name="矩形 12589">
                    <a:extLst>
                      <a:ext uri="{FF2B5EF4-FFF2-40B4-BE49-F238E27FC236}">
                        <a16:creationId xmlns:a16="http://schemas.microsoft.com/office/drawing/2014/main" id="{B8DF3C9B-1ECE-3102-E1AE-D48AEC84A52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91" name="矩形 12590">
                    <a:extLst>
                      <a:ext uri="{FF2B5EF4-FFF2-40B4-BE49-F238E27FC236}">
                        <a16:creationId xmlns:a16="http://schemas.microsoft.com/office/drawing/2014/main" id="{BD6DE60A-05D7-EEBE-AC2D-54628E748B7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69" name="群組 12268">
                  <a:extLst>
                    <a:ext uri="{FF2B5EF4-FFF2-40B4-BE49-F238E27FC236}">
                      <a16:creationId xmlns:a16="http://schemas.microsoft.com/office/drawing/2014/main" id="{20442DC2-94A5-108B-B03C-351A5D6057E3}"/>
                    </a:ext>
                  </a:extLst>
                </p:cNvPr>
                <p:cNvGrpSpPr/>
                <p:nvPr/>
              </p:nvGrpSpPr>
              <p:grpSpPr>
                <a:xfrm>
                  <a:off x="3015452" y="328760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84" name="矩形 12583">
                    <a:extLst>
                      <a:ext uri="{FF2B5EF4-FFF2-40B4-BE49-F238E27FC236}">
                        <a16:creationId xmlns:a16="http://schemas.microsoft.com/office/drawing/2014/main" id="{C65615A3-A56F-95B2-F5FF-9DAAC95F994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85" name="矩形 12584">
                    <a:extLst>
                      <a:ext uri="{FF2B5EF4-FFF2-40B4-BE49-F238E27FC236}">
                        <a16:creationId xmlns:a16="http://schemas.microsoft.com/office/drawing/2014/main" id="{B78D3347-7347-BBB2-F563-D1BF7E76C4E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86" name="矩形 12585">
                    <a:extLst>
                      <a:ext uri="{FF2B5EF4-FFF2-40B4-BE49-F238E27FC236}">
                        <a16:creationId xmlns:a16="http://schemas.microsoft.com/office/drawing/2014/main" id="{76A52E52-38B5-0B37-D70E-51ED3644A0E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87" name="矩形 12586">
                    <a:extLst>
                      <a:ext uri="{FF2B5EF4-FFF2-40B4-BE49-F238E27FC236}">
                        <a16:creationId xmlns:a16="http://schemas.microsoft.com/office/drawing/2014/main" id="{B908B862-62B0-A12B-8D4D-B7420A8AD7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70" name="群組 12269">
                  <a:extLst>
                    <a:ext uri="{FF2B5EF4-FFF2-40B4-BE49-F238E27FC236}">
                      <a16:creationId xmlns:a16="http://schemas.microsoft.com/office/drawing/2014/main" id="{C1C11F3C-D720-E813-3D1B-D6F048319528}"/>
                    </a:ext>
                  </a:extLst>
                </p:cNvPr>
                <p:cNvGrpSpPr/>
                <p:nvPr/>
              </p:nvGrpSpPr>
              <p:grpSpPr>
                <a:xfrm>
                  <a:off x="3015452" y="346884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80" name="矩形 12579">
                    <a:extLst>
                      <a:ext uri="{FF2B5EF4-FFF2-40B4-BE49-F238E27FC236}">
                        <a16:creationId xmlns:a16="http://schemas.microsoft.com/office/drawing/2014/main" id="{DAABEAFA-F763-7C74-D5B9-D4E9360C2DA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81" name="矩形 12580">
                    <a:extLst>
                      <a:ext uri="{FF2B5EF4-FFF2-40B4-BE49-F238E27FC236}">
                        <a16:creationId xmlns:a16="http://schemas.microsoft.com/office/drawing/2014/main" id="{A5E7D08E-1F52-1EC3-5B00-6E0DEFC0256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82" name="矩形 12581">
                    <a:extLst>
                      <a:ext uri="{FF2B5EF4-FFF2-40B4-BE49-F238E27FC236}">
                        <a16:creationId xmlns:a16="http://schemas.microsoft.com/office/drawing/2014/main" id="{67887E72-8FF1-2EC4-F93C-25686848D7F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83" name="矩形 12582">
                    <a:extLst>
                      <a:ext uri="{FF2B5EF4-FFF2-40B4-BE49-F238E27FC236}">
                        <a16:creationId xmlns:a16="http://schemas.microsoft.com/office/drawing/2014/main" id="{A95383F2-8964-5259-4A0A-9D586A70D0F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71" name="群組 12270">
                  <a:extLst>
                    <a:ext uri="{FF2B5EF4-FFF2-40B4-BE49-F238E27FC236}">
                      <a16:creationId xmlns:a16="http://schemas.microsoft.com/office/drawing/2014/main" id="{5E7B6542-8A40-6CB2-BE3E-C470462DACA4}"/>
                    </a:ext>
                  </a:extLst>
                </p:cNvPr>
                <p:cNvGrpSpPr/>
                <p:nvPr/>
              </p:nvGrpSpPr>
              <p:grpSpPr>
                <a:xfrm>
                  <a:off x="3015452" y="365001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76" name="矩形 12575">
                    <a:extLst>
                      <a:ext uri="{FF2B5EF4-FFF2-40B4-BE49-F238E27FC236}">
                        <a16:creationId xmlns:a16="http://schemas.microsoft.com/office/drawing/2014/main" id="{FFC39CE6-4093-A01B-3F57-DE040CD6D3C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77" name="矩形 12576">
                    <a:extLst>
                      <a:ext uri="{FF2B5EF4-FFF2-40B4-BE49-F238E27FC236}">
                        <a16:creationId xmlns:a16="http://schemas.microsoft.com/office/drawing/2014/main" id="{010B26A2-1100-7BC1-DDE9-F9FEDA84F7A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78" name="矩形 12577">
                    <a:extLst>
                      <a:ext uri="{FF2B5EF4-FFF2-40B4-BE49-F238E27FC236}">
                        <a16:creationId xmlns:a16="http://schemas.microsoft.com/office/drawing/2014/main" id="{C4C3D91F-8277-2451-5BE7-EF6B5A5A36B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79" name="矩形 12578">
                    <a:extLst>
                      <a:ext uri="{FF2B5EF4-FFF2-40B4-BE49-F238E27FC236}">
                        <a16:creationId xmlns:a16="http://schemas.microsoft.com/office/drawing/2014/main" id="{2C45967C-11B6-A641-38C9-D87704AC2B1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72" name="群組 12271">
                  <a:extLst>
                    <a:ext uri="{FF2B5EF4-FFF2-40B4-BE49-F238E27FC236}">
                      <a16:creationId xmlns:a16="http://schemas.microsoft.com/office/drawing/2014/main" id="{7EB39B1F-F06E-2D20-AE5F-5782C1C660D0}"/>
                    </a:ext>
                  </a:extLst>
                </p:cNvPr>
                <p:cNvGrpSpPr/>
                <p:nvPr/>
              </p:nvGrpSpPr>
              <p:grpSpPr>
                <a:xfrm>
                  <a:off x="3195360" y="2925191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2572" name="矩形 12571">
                    <a:extLst>
                      <a:ext uri="{FF2B5EF4-FFF2-40B4-BE49-F238E27FC236}">
                        <a16:creationId xmlns:a16="http://schemas.microsoft.com/office/drawing/2014/main" id="{19EC6435-DB07-0F71-8130-22AE9FD3CD9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73" name="矩形 12572">
                    <a:extLst>
                      <a:ext uri="{FF2B5EF4-FFF2-40B4-BE49-F238E27FC236}">
                        <a16:creationId xmlns:a16="http://schemas.microsoft.com/office/drawing/2014/main" id="{0EA944BB-A48B-7B63-3D13-726520ECDDB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74" name="矩形 12573">
                    <a:extLst>
                      <a:ext uri="{FF2B5EF4-FFF2-40B4-BE49-F238E27FC236}">
                        <a16:creationId xmlns:a16="http://schemas.microsoft.com/office/drawing/2014/main" id="{5CD1EDA9-778F-FF7F-2E88-F7871B79CFC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75" name="矩形 12574">
                    <a:extLst>
                      <a:ext uri="{FF2B5EF4-FFF2-40B4-BE49-F238E27FC236}">
                        <a16:creationId xmlns:a16="http://schemas.microsoft.com/office/drawing/2014/main" id="{2C0C516F-7462-F6F0-9488-1699E8CAAC1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73" name="群組 12272">
                  <a:extLst>
                    <a:ext uri="{FF2B5EF4-FFF2-40B4-BE49-F238E27FC236}">
                      <a16:creationId xmlns:a16="http://schemas.microsoft.com/office/drawing/2014/main" id="{D7B40A5E-B6F6-EA8D-2760-EB44AF99E8F0}"/>
                    </a:ext>
                  </a:extLst>
                </p:cNvPr>
                <p:cNvGrpSpPr/>
                <p:nvPr/>
              </p:nvGrpSpPr>
              <p:grpSpPr>
                <a:xfrm>
                  <a:off x="3195360" y="310643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68" name="矩形 12567">
                    <a:extLst>
                      <a:ext uri="{FF2B5EF4-FFF2-40B4-BE49-F238E27FC236}">
                        <a16:creationId xmlns:a16="http://schemas.microsoft.com/office/drawing/2014/main" id="{8307751C-192E-7353-6117-D9B869DE9AE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69" name="矩形 12568">
                    <a:extLst>
                      <a:ext uri="{FF2B5EF4-FFF2-40B4-BE49-F238E27FC236}">
                        <a16:creationId xmlns:a16="http://schemas.microsoft.com/office/drawing/2014/main" id="{304A5D2B-EDDD-8672-A396-B9836D42B24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70" name="矩形 12569">
                    <a:extLst>
                      <a:ext uri="{FF2B5EF4-FFF2-40B4-BE49-F238E27FC236}">
                        <a16:creationId xmlns:a16="http://schemas.microsoft.com/office/drawing/2014/main" id="{8A4A0493-9F28-74AB-ED03-AAA63E2CD51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71" name="矩形 12570">
                    <a:extLst>
                      <a:ext uri="{FF2B5EF4-FFF2-40B4-BE49-F238E27FC236}">
                        <a16:creationId xmlns:a16="http://schemas.microsoft.com/office/drawing/2014/main" id="{E7225C34-627F-0876-958B-AF45ACC1F5E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74" name="群組 12273">
                  <a:extLst>
                    <a:ext uri="{FF2B5EF4-FFF2-40B4-BE49-F238E27FC236}">
                      <a16:creationId xmlns:a16="http://schemas.microsoft.com/office/drawing/2014/main" id="{50F5F3AB-844F-C3BC-C668-81624CA85812}"/>
                    </a:ext>
                  </a:extLst>
                </p:cNvPr>
                <p:cNvGrpSpPr/>
                <p:nvPr/>
              </p:nvGrpSpPr>
              <p:grpSpPr>
                <a:xfrm>
                  <a:off x="3195360" y="328760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64" name="矩形 12563">
                    <a:extLst>
                      <a:ext uri="{FF2B5EF4-FFF2-40B4-BE49-F238E27FC236}">
                        <a16:creationId xmlns:a16="http://schemas.microsoft.com/office/drawing/2014/main" id="{28BD8400-C4A3-8717-8229-2231C3A8167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65" name="矩形 12564">
                    <a:extLst>
                      <a:ext uri="{FF2B5EF4-FFF2-40B4-BE49-F238E27FC236}">
                        <a16:creationId xmlns:a16="http://schemas.microsoft.com/office/drawing/2014/main" id="{09CEA3FE-43C1-D59C-8F99-7EC48D18454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66" name="矩形 12565">
                    <a:extLst>
                      <a:ext uri="{FF2B5EF4-FFF2-40B4-BE49-F238E27FC236}">
                        <a16:creationId xmlns:a16="http://schemas.microsoft.com/office/drawing/2014/main" id="{4A134693-5978-013E-DD86-BF0A9EC8627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67" name="矩形 12566">
                    <a:extLst>
                      <a:ext uri="{FF2B5EF4-FFF2-40B4-BE49-F238E27FC236}">
                        <a16:creationId xmlns:a16="http://schemas.microsoft.com/office/drawing/2014/main" id="{8573FC90-9CCF-6C75-2892-45682F7D423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75" name="群組 12274">
                  <a:extLst>
                    <a:ext uri="{FF2B5EF4-FFF2-40B4-BE49-F238E27FC236}">
                      <a16:creationId xmlns:a16="http://schemas.microsoft.com/office/drawing/2014/main" id="{4965E706-27DA-ABB8-60C2-FBA1D39CC555}"/>
                    </a:ext>
                  </a:extLst>
                </p:cNvPr>
                <p:cNvGrpSpPr/>
                <p:nvPr/>
              </p:nvGrpSpPr>
              <p:grpSpPr>
                <a:xfrm>
                  <a:off x="3195360" y="346884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60" name="矩形 12559">
                    <a:extLst>
                      <a:ext uri="{FF2B5EF4-FFF2-40B4-BE49-F238E27FC236}">
                        <a16:creationId xmlns:a16="http://schemas.microsoft.com/office/drawing/2014/main" id="{060DDD1D-EAC2-F0DE-82D7-5E40B008A74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61" name="矩形 12560">
                    <a:extLst>
                      <a:ext uri="{FF2B5EF4-FFF2-40B4-BE49-F238E27FC236}">
                        <a16:creationId xmlns:a16="http://schemas.microsoft.com/office/drawing/2014/main" id="{92D9525C-3C94-0A8E-4EE8-0A68847ABE4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62" name="矩形 12561">
                    <a:extLst>
                      <a:ext uri="{FF2B5EF4-FFF2-40B4-BE49-F238E27FC236}">
                        <a16:creationId xmlns:a16="http://schemas.microsoft.com/office/drawing/2014/main" id="{0F271A86-E728-B7D7-8D68-914A1EAE8BE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63" name="矩形 12562">
                    <a:extLst>
                      <a:ext uri="{FF2B5EF4-FFF2-40B4-BE49-F238E27FC236}">
                        <a16:creationId xmlns:a16="http://schemas.microsoft.com/office/drawing/2014/main" id="{939AF1D3-A343-F6C0-1AFC-FD72504E6FC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76" name="群組 12275">
                  <a:extLst>
                    <a:ext uri="{FF2B5EF4-FFF2-40B4-BE49-F238E27FC236}">
                      <a16:creationId xmlns:a16="http://schemas.microsoft.com/office/drawing/2014/main" id="{3532F1A0-FECF-1B86-0673-6DBCFDCFC2E6}"/>
                    </a:ext>
                  </a:extLst>
                </p:cNvPr>
                <p:cNvGrpSpPr/>
                <p:nvPr/>
              </p:nvGrpSpPr>
              <p:grpSpPr>
                <a:xfrm>
                  <a:off x="3195360" y="365001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56" name="矩形 12555">
                    <a:extLst>
                      <a:ext uri="{FF2B5EF4-FFF2-40B4-BE49-F238E27FC236}">
                        <a16:creationId xmlns:a16="http://schemas.microsoft.com/office/drawing/2014/main" id="{F227B8AB-641F-00DB-8F90-5BA2A767309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57" name="矩形 12556">
                    <a:extLst>
                      <a:ext uri="{FF2B5EF4-FFF2-40B4-BE49-F238E27FC236}">
                        <a16:creationId xmlns:a16="http://schemas.microsoft.com/office/drawing/2014/main" id="{F3F879AF-AEB2-6385-B77B-EE25E05F2C7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sp>
                <p:nvSpPr>
                  <p:cNvPr id="12558" name="矩形 12557">
                    <a:extLst>
                      <a:ext uri="{FF2B5EF4-FFF2-40B4-BE49-F238E27FC236}">
                        <a16:creationId xmlns:a16="http://schemas.microsoft.com/office/drawing/2014/main" id="{65601F4A-5B3A-A725-2BB9-DBED9E10293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59" name="矩形 12558">
                    <a:extLst>
                      <a:ext uri="{FF2B5EF4-FFF2-40B4-BE49-F238E27FC236}">
                        <a16:creationId xmlns:a16="http://schemas.microsoft.com/office/drawing/2014/main" id="{B9947209-2CFB-3199-DAF8-90FC4DB2A71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77" name="群組 12276">
                  <a:extLst>
                    <a:ext uri="{FF2B5EF4-FFF2-40B4-BE49-F238E27FC236}">
                      <a16:creationId xmlns:a16="http://schemas.microsoft.com/office/drawing/2014/main" id="{F56CA859-8397-A32A-9E8C-1AE8221580F1}"/>
                    </a:ext>
                  </a:extLst>
                </p:cNvPr>
                <p:cNvGrpSpPr/>
                <p:nvPr/>
              </p:nvGrpSpPr>
              <p:grpSpPr>
                <a:xfrm>
                  <a:off x="3375268" y="2925191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2552" name="矩形 12551">
                    <a:extLst>
                      <a:ext uri="{FF2B5EF4-FFF2-40B4-BE49-F238E27FC236}">
                        <a16:creationId xmlns:a16="http://schemas.microsoft.com/office/drawing/2014/main" id="{71C3B6BB-F78B-B1F3-3F62-579E0791B50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53" name="矩形 12552">
                    <a:extLst>
                      <a:ext uri="{FF2B5EF4-FFF2-40B4-BE49-F238E27FC236}">
                        <a16:creationId xmlns:a16="http://schemas.microsoft.com/office/drawing/2014/main" id="{5C32E157-D649-EED8-9DB3-E171D9E33DF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54" name="矩形 12553">
                    <a:extLst>
                      <a:ext uri="{FF2B5EF4-FFF2-40B4-BE49-F238E27FC236}">
                        <a16:creationId xmlns:a16="http://schemas.microsoft.com/office/drawing/2014/main" id="{9F08A7D4-2488-DB65-4D66-C695D19ACE3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55" name="矩形 12554">
                    <a:extLst>
                      <a:ext uri="{FF2B5EF4-FFF2-40B4-BE49-F238E27FC236}">
                        <a16:creationId xmlns:a16="http://schemas.microsoft.com/office/drawing/2014/main" id="{3C9F221B-523A-CA62-0192-2611DDE502F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78" name="群組 12277">
                  <a:extLst>
                    <a:ext uri="{FF2B5EF4-FFF2-40B4-BE49-F238E27FC236}">
                      <a16:creationId xmlns:a16="http://schemas.microsoft.com/office/drawing/2014/main" id="{76A6DA0E-C7BD-9216-D361-6A92941EA3A7}"/>
                    </a:ext>
                  </a:extLst>
                </p:cNvPr>
                <p:cNvGrpSpPr/>
                <p:nvPr/>
              </p:nvGrpSpPr>
              <p:grpSpPr>
                <a:xfrm>
                  <a:off x="3375268" y="310643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48" name="矩形 12547">
                    <a:extLst>
                      <a:ext uri="{FF2B5EF4-FFF2-40B4-BE49-F238E27FC236}">
                        <a16:creationId xmlns:a16="http://schemas.microsoft.com/office/drawing/2014/main" id="{105F31BA-28ED-02CD-D12E-9841B79BC0E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49" name="矩形 12548">
                    <a:extLst>
                      <a:ext uri="{FF2B5EF4-FFF2-40B4-BE49-F238E27FC236}">
                        <a16:creationId xmlns:a16="http://schemas.microsoft.com/office/drawing/2014/main" id="{C30C7B01-ECC6-C610-82DE-81D3C611895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50" name="矩形 12549">
                    <a:extLst>
                      <a:ext uri="{FF2B5EF4-FFF2-40B4-BE49-F238E27FC236}">
                        <a16:creationId xmlns:a16="http://schemas.microsoft.com/office/drawing/2014/main" id="{100D93DF-ACFB-0762-BE08-E51CA5E9395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51" name="矩形 12550">
                    <a:extLst>
                      <a:ext uri="{FF2B5EF4-FFF2-40B4-BE49-F238E27FC236}">
                        <a16:creationId xmlns:a16="http://schemas.microsoft.com/office/drawing/2014/main" id="{0B599073-9FB3-38EC-D495-B877E8E1A73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79" name="群組 12278">
                  <a:extLst>
                    <a:ext uri="{FF2B5EF4-FFF2-40B4-BE49-F238E27FC236}">
                      <a16:creationId xmlns:a16="http://schemas.microsoft.com/office/drawing/2014/main" id="{49197F55-7614-B506-1F34-EB530254051B}"/>
                    </a:ext>
                  </a:extLst>
                </p:cNvPr>
                <p:cNvGrpSpPr/>
                <p:nvPr/>
              </p:nvGrpSpPr>
              <p:grpSpPr>
                <a:xfrm>
                  <a:off x="3375268" y="328760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44" name="矩形 12543">
                    <a:extLst>
                      <a:ext uri="{FF2B5EF4-FFF2-40B4-BE49-F238E27FC236}">
                        <a16:creationId xmlns:a16="http://schemas.microsoft.com/office/drawing/2014/main" id="{7004ADF9-4E91-AB75-A036-90194861602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45" name="矩形 12544">
                    <a:extLst>
                      <a:ext uri="{FF2B5EF4-FFF2-40B4-BE49-F238E27FC236}">
                        <a16:creationId xmlns:a16="http://schemas.microsoft.com/office/drawing/2014/main" id="{95987AEE-A106-2256-05D3-2A92BE3C2CC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46" name="矩形 12545">
                    <a:extLst>
                      <a:ext uri="{FF2B5EF4-FFF2-40B4-BE49-F238E27FC236}">
                        <a16:creationId xmlns:a16="http://schemas.microsoft.com/office/drawing/2014/main" id="{5A02B8E9-5CF0-A01D-D635-C68BDB81BCE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47" name="矩形 12546">
                    <a:extLst>
                      <a:ext uri="{FF2B5EF4-FFF2-40B4-BE49-F238E27FC236}">
                        <a16:creationId xmlns:a16="http://schemas.microsoft.com/office/drawing/2014/main" id="{2CA2D554-751D-6712-BC6C-1A96B70C5E4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80" name="群組 12279">
                  <a:extLst>
                    <a:ext uri="{FF2B5EF4-FFF2-40B4-BE49-F238E27FC236}">
                      <a16:creationId xmlns:a16="http://schemas.microsoft.com/office/drawing/2014/main" id="{182D0DCB-0B8D-B4BC-CC52-D42EF09455A0}"/>
                    </a:ext>
                  </a:extLst>
                </p:cNvPr>
                <p:cNvGrpSpPr/>
                <p:nvPr/>
              </p:nvGrpSpPr>
              <p:grpSpPr>
                <a:xfrm>
                  <a:off x="3375268" y="346884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40" name="矩形 12539">
                    <a:extLst>
                      <a:ext uri="{FF2B5EF4-FFF2-40B4-BE49-F238E27FC236}">
                        <a16:creationId xmlns:a16="http://schemas.microsoft.com/office/drawing/2014/main" id="{A2AB1DD1-B3A5-C39E-06D4-D5D4C2734F0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41" name="矩形 12540">
                    <a:extLst>
                      <a:ext uri="{FF2B5EF4-FFF2-40B4-BE49-F238E27FC236}">
                        <a16:creationId xmlns:a16="http://schemas.microsoft.com/office/drawing/2014/main" id="{9B803153-447C-F9FD-21F1-04E47DF42BF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42" name="矩形 12541">
                    <a:extLst>
                      <a:ext uri="{FF2B5EF4-FFF2-40B4-BE49-F238E27FC236}">
                        <a16:creationId xmlns:a16="http://schemas.microsoft.com/office/drawing/2014/main" id="{671623EC-113E-4BBF-22D0-8458F70E2D9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43" name="矩形 12542">
                    <a:extLst>
                      <a:ext uri="{FF2B5EF4-FFF2-40B4-BE49-F238E27FC236}">
                        <a16:creationId xmlns:a16="http://schemas.microsoft.com/office/drawing/2014/main" id="{AAA6B715-8249-78A2-941E-538894D743B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81" name="群組 12280">
                  <a:extLst>
                    <a:ext uri="{FF2B5EF4-FFF2-40B4-BE49-F238E27FC236}">
                      <a16:creationId xmlns:a16="http://schemas.microsoft.com/office/drawing/2014/main" id="{DB173BD2-9C4A-B5ED-999C-18984B7C91C8}"/>
                    </a:ext>
                  </a:extLst>
                </p:cNvPr>
                <p:cNvGrpSpPr/>
                <p:nvPr/>
              </p:nvGrpSpPr>
              <p:grpSpPr>
                <a:xfrm>
                  <a:off x="3375268" y="365001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36" name="矩形 12535">
                    <a:extLst>
                      <a:ext uri="{FF2B5EF4-FFF2-40B4-BE49-F238E27FC236}">
                        <a16:creationId xmlns:a16="http://schemas.microsoft.com/office/drawing/2014/main" id="{62150621-EF45-1967-0B83-00D9AC7BA4C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37" name="矩形 12536">
                    <a:extLst>
                      <a:ext uri="{FF2B5EF4-FFF2-40B4-BE49-F238E27FC236}">
                        <a16:creationId xmlns:a16="http://schemas.microsoft.com/office/drawing/2014/main" id="{3DF835F3-1AC2-6C8B-3802-0211D50FCE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38" name="矩形 12537">
                    <a:extLst>
                      <a:ext uri="{FF2B5EF4-FFF2-40B4-BE49-F238E27FC236}">
                        <a16:creationId xmlns:a16="http://schemas.microsoft.com/office/drawing/2014/main" id="{02363FEC-6091-B5D2-CBE8-92715E54579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39" name="矩形 12538">
                    <a:extLst>
                      <a:ext uri="{FF2B5EF4-FFF2-40B4-BE49-F238E27FC236}">
                        <a16:creationId xmlns:a16="http://schemas.microsoft.com/office/drawing/2014/main" id="{18FE74FA-751B-558C-180F-907AEA6E6B8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82" name="群組 12281">
                  <a:extLst>
                    <a:ext uri="{FF2B5EF4-FFF2-40B4-BE49-F238E27FC236}">
                      <a16:creationId xmlns:a16="http://schemas.microsoft.com/office/drawing/2014/main" id="{499B2789-F450-4C7E-A5FD-50B166D28169}"/>
                    </a:ext>
                  </a:extLst>
                </p:cNvPr>
                <p:cNvGrpSpPr/>
                <p:nvPr/>
              </p:nvGrpSpPr>
              <p:grpSpPr>
                <a:xfrm>
                  <a:off x="2834391" y="2744026"/>
                  <a:ext cx="722042" cy="181165"/>
                  <a:chOff x="1822434" y="2744026"/>
                  <a:chExt cx="722042" cy="181165"/>
                </a:xfrm>
              </p:grpSpPr>
              <p:grpSp>
                <p:nvGrpSpPr>
                  <p:cNvPr id="12516" name="群組 12515">
                    <a:extLst>
                      <a:ext uri="{FF2B5EF4-FFF2-40B4-BE49-F238E27FC236}">
                        <a16:creationId xmlns:a16="http://schemas.microsoft.com/office/drawing/2014/main" id="{8EF2D6AF-B041-1547-7B52-B182934C3F13}"/>
                      </a:ext>
                    </a:extLst>
                  </p:cNvPr>
                  <p:cNvGrpSpPr/>
                  <p:nvPr/>
                </p:nvGrpSpPr>
                <p:grpSpPr>
                  <a:xfrm>
                    <a:off x="2003495" y="2744026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12532" name="矩形 12531">
                      <a:extLst>
                        <a:ext uri="{FF2B5EF4-FFF2-40B4-BE49-F238E27FC236}">
                          <a16:creationId xmlns:a16="http://schemas.microsoft.com/office/drawing/2014/main" id="{4D9865CB-1503-EB7B-C327-597F8F9B7D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2533" name="矩形 12532">
                      <a:extLst>
                        <a:ext uri="{FF2B5EF4-FFF2-40B4-BE49-F238E27FC236}">
                          <a16:creationId xmlns:a16="http://schemas.microsoft.com/office/drawing/2014/main" id="{A3DD56EC-5506-80BD-044B-582D6A8DFD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2534" name="矩形 12533">
                      <a:extLst>
                        <a:ext uri="{FF2B5EF4-FFF2-40B4-BE49-F238E27FC236}">
                          <a16:creationId xmlns:a16="http://schemas.microsoft.com/office/drawing/2014/main" id="{E4BA8895-14C1-29F3-3988-8712612B6E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2535" name="矩形 12534">
                      <a:extLst>
                        <a:ext uri="{FF2B5EF4-FFF2-40B4-BE49-F238E27FC236}">
                          <a16:creationId xmlns:a16="http://schemas.microsoft.com/office/drawing/2014/main" id="{47302A44-E837-19D2-809E-128E57179D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12517" name="群組 12516">
                    <a:extLst>
                      <a:ext uri="{FF2B5EF4-FFF2-40B4-BE49-F238E27FC236}">
                        <a16:creationId xmlns:a16="http://schemas.microsoft.com/office/drawing/2014/main" id="{A127A5D8-9B20-8CA8-17DF-EDE4DFB61292}"/>
                      </a:ext>
                    </a:extLst>
                  </p:cNvPr>
                  <p:cNvGrpSpPr/>
                  <p:nvPr/>
                </p:nvGrpSpPr>
                <p:grpSpPr>
                  <a:xfrm>
                    <a:off x="2183403" y="2744026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12528" name="矩形 12527">
                      <a:extLst>
                        <a:ext uri="{FF2B5EF4-FFF2-40B4-BE49-F238E27FC236}">
                          <a16:creationId xmlns:a16="http://schemas.microsoft.com/office/drawing/2014/main" id="{02CE2F23-7729-7C76-16A6-0EEA9C188E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2529" name="矩形 12528">
                      <a:extLst>
                        <a:ext uri="{FF2B5EF4-FFF2-40B4-BE49-F238E27FC236}">
                          <a16:creationId xmlns:a16="http://schemas.microsoft.com/office/drawing/2014/main" id="{CD6EAE2A-3A3F-DE95-9E17-24D95C0958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2530" name="矩形 12529">
                      <a:extLst>
                        <a:ext uri="{FF2B5EF4-FFF2-40B4-BE49-F238E27FC236}">
                          <a16:creationId xmlns:a16="http://schemas.microsoft.com/office/drawing/2014/main" id="{00BD9124-E877-AD86-C67C-F689BEC42E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2531" name="矩形 12530">
                      <a:extLst>
                        <a:ext uri="{FF2B5EF4-FFF2-40B4-BE49-F238E27FC236}">
                          <a16:creationId xmlns:a16="http://schemas.microsoft.com/office/drawing/2014/main" id="{C4E9B7E5-39F1-5FF3-FDA0-E11D5420E5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12518" name="群組 12517">
                    <a:extLst>
                      <a:ext uri="{FF2B5EF4-FFF2-40B4-BE49-F238E27FC236}">
                        <a16:creationId xmlns:a16="http://schemas.microsoft.com/office/drawing/2014/main" id="{03BFC235-832F-8039-3FC1-7E6299D3FC1B}"/>
                      </a:ext>
                    </a:extLst>
                  </p:cNvPr>
                  <p:cNvGrpSpPr/>
                  <p:nvPr/>
                </p:nvGrpSpPr>
                <p:grpSpPr>
                  <a:xfrm>
                    <a:off x="2363311" y="2744026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12524" name="矩形 12523">
                      <a:extLst>
                        <a:ext uri="{FF2B5EF4-FFF2-40B4-BE49-F238E27FC236}">
                          <a16:creationId xmlns:a16="http://schemas.microsoft.com/office/drawing/2014/main" id="{4D09274E-5C02-65BF-8AB5-FB78C8D14E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2525" name="矩形 12524">
                      <a:extLst>
                        <a:ext uri="{FF2B5EF4-FFF2-40B4-BE49-F238E27FC236}">
                          <a16:creationId xmlns:a16="http://schemas.microsoft.com/office/drawing/2014/main" id="{9AEC7CC1-A5AD-1FBE-14D8-CA8AB4044A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2526" name="矩形 12525">
                      <a:extLst>
                        <a:ext uri="{FF2B5EF4-FFF2-40B4-BE49-F238E27FC236}">
                          <a16:creationId xmlns:a16="http://schemas.microsoft.com/office/drawing/2014/main" id="{981B11AC-5DAF-9035-7CDA-EE8DB1F3C9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2527" name="矩形 12526">
                      <a:extLst>
                        <a:ext uri="{FF2B5EF4-FFF2-40B4-BE49-F238E27FC236}">
                          <a16:creationId xmlns:a16="http://schemas.microsoft.com/office/drawing/2014/main" id="{43565AC6-6CF4-2E6B-0967-6EBE3F18CC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12519" name="群組 12518">
                    <a:extLst>
                      <a:ext uri="{FF2B5EF4-FFF2-40B4-BE49-F238E27FC236}">
                        <a16:creationId xmlns:a16="http://schemas.microsoft.com/office/drawing/2014/main" id="{CBACAA16-1E4C-9F7F-D58E-921FEB9FECA7}"/>
                      </a:ext>
                    </a:extLst>
                  </p:cNvPr>
                  <p:cNvGrpSpPr/>
                  <p:nvPr/>
                </p:nvGrpSpPr>
                <p:grpSpPr>
                  <a:xfrm>
                    <a:off x="1822434" y="2744026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12520" name="矩形 12519">
                      <a:extLst>
                        <a:ext uri="{FF2B5EF4-FFF2-40B4-BE49-F238E27FC236}">
                          <a16:creationId xmlns:a16="http://schemas.microsoft.com/office/drawing/2014/main" id="{F3F16595-F3C9-CA3E-CDE6-36EB3C8A38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2521" name="矩形 12520">
                      <a:extLst>
                        <a:ext uri="{FF2B5EF4-FFF2-40B4-BE49-F238E27FC236}">
                          <a16:creationId xmlns:a16="http://schemas.microsoft.com/office/drawing/2014/main" id="{F57F2796-E646-9A95-F16C-E5353536F5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2522" name="矩形 12521">
                      <a:extLst>
                        <a:ext uri="{FF2B5EF4-FFF2-40B4-BE49-F238E27FC236}">
                          <a16:creationId xmlns:a16="http://schemas.microsoft.com/office/drawing/2014/main" id="{78C11B42-4A55-F2F3-EB28-3174F31844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2523" name="矩形 12522">
                      <a:extLst>
                        <a:ext uri="{FF2B5EF4-FFF2-40B4-BE49-F238E27FC236}">
                          <a16:creationId xmlns:a16="http://schemas.microsoft.com/office/drawing/2014/main" id="{5E3B3827-2E8B-715D-2B20-CABE2559B4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  <p:grpSp>
              <p:nvGrpSpPr>
                <p:cNvPr id="12283" name="群組 12282">
                  <a:extLst>
                    <a:ext uri="{FF2B5EF4-FFF2-40B4-BE49-F238E27FC236}">
                      <a16:creationId xmlns:a16="http://schemas.microsoft.com/office/drawing/2014/main" id="{6001893D-AEC8-9D68-1A5F-FB79364D356B}"/>
                    </a:ext>
                  </a:extLst>
                </p:cNvPr>
                <p:cNvGrpSpPr/>
                <p:nvPr/>
              </p:nvGrpSpPr>
              <p:grpSpPr>
                <a:xfrm>
                  <a:off x="2834391" y="2925191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2512" name="矩形 12511">
                    <a:extLst>
                      <a:ext uri="{FF2B5EF4-FFF2-40B4-BE49-F238E27FC236}">
                        <a16:creationId xmlns:a16="http://schemas.microsoft.com/office/drawing/2014/main" id="{5C1EA622-0105-0852-7827-64DED1F06F0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13" name="矩形 12512">
                    <a:extLst>
                      <a:ext uri="{FF2B5EF4-FFF2-40B4-BE49-F238E27FC236}">
                        <a16:creationId xmlns:a16="http://schemas.microsoft.com/office/drawing/2014/main" id="{309ED079-00D1-09D0-9EE3-4A11DCFEE25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14" name="矩形 12513">
                    <a:extLst>
                      <a:ext uri="{FF2B5EF4-FFF2-40B4-BE49-F238E27FC236}">
                        <a16:creationId xmlns:a16="http://schemas.microsoft.com/office/drawing/2014/main" id="{48710A5F-AF62-648B-57CD-2B8A32864F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15" name="矩形 12514">
                    <a:extLst>
                      <a:ext uri="{FF2B5EF4-FFF2-40B4-BE49-F238E27FC236}">
                        <a16:creationId xmlns:a16="http://schemas.microsoft.com/office/drawing/2014/main" id="{AACE34F8-E7B8-2B1F-B86A-FB5A8004D99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84" name="群組 12283">
                  <a:extLst>
                    <a:ext uri="{FF2B5EF4-FFF2-40B4-BE49-F238E27FC236}">
                      <a16:creationId xmlns:a16="http://schemas.microsoft.com/office/drawing/2014/main" id="{A78AA1C6-BD8C-49E9-F0E7-7CBEDF9780EA}"/>
                    </a:ext>
                  </a:extLst>
                </p:cNvPr>
                <p:cNvGrpSpPr/>
                <p:nvPr/>
              </p:nvGrpSpPr>
              <p:grpSpPr>
                <a:xfrm>
                  <a:off x="2834391" y="310643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08" name="矩形 12507">
                    <a:extLst>
                      <a:ext uri="{FF2B5EF4-FFF2-40B4-BE49-F238E27FC236}">
                        <a16:creationId xmlns:a16="http://schemas.microsoft.com/office/drawing/2014/main" id="{1B9914D4-EF5D-4EBB-1B55-50EF4F2D127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09" name="矩形 12508">
                    <a:extLst>
                      <a:ext uri="{FF2B5EF4-FFF2-40B4-BE49-F238E27FC236}">
                        <a16:creationId xmlns:a16="http://schemas.microsoft.com/office/drawing/2014/main" id="{038C5831-8939-9299-42CE-D534765A3DE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10" name="矩形 12509">
                    <a:extLst>
                      <a:ext uri="{FF2B5EF4-FFF2-40B4-BE49-F238E27FC236}">
                        <a16:creationId xmlns:a16="http://schemas.microsoft.com/office/drawing/2014/main" id="{542B7DC0-594E-D7F7-BF1F-1B2147F6F4F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11" name="矩形 12510">
                    <a:extLst>
                      <a:ext uri="{FF2B5EF4-FFF2-40B4-BE49-F238E27FC236}">
                        <a16:creationId xmlns:a16="http://schemas.microsoft.com/office/drawing/2014/main" id="{22FE7CF2-6A9A-F8AE-93E7-1CA75783A2F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85" name="群組 12284">
                  <a:extLst>
                    <a:ext uri="{FF2B5EF4-FFF2-40B4-BE49-F238E27FC236}">
                      <a16:creationId xmlns:a16="http://schemas.microsoft.com/office/drawing/2014/main" id="{E2DED8BB-6EAA-C58F-760A-198C43DBA363}"/>
                    </a:ext>
                  </a:extLst>
                </p:cNvPr>
                <p:cNvGrpSpPr/>
                <p:nvPr/>
              </p:nvGrpSpPr>
              <p:grpSpPr>
                <a:xfrm>
                  <a:off x="2834391" y="328760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04" name="矩形 12503">
                    <a:extLst>
                      <a:ext uri="{FF2B5EF4-FFF2-40B4-BE49-F238E27FC236}">
                        <a16:creationId xmlns:a16="http://schemas.microsoft.com/office/drawing/2014/main" id="{62FC1448-733E-5D61-3C79-0EB1D84BABF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05" name="矩形 12504">
                    <a:extLst>
                      <a:ext uri="{FF2B5EF4-FFF2-40B4-BE49-F238E27FC236}">
                        <a16:creationId xmlns:a16="http://schemas.microsoft.com/office/drawing/2014/main" id="{AACB1159-A3A4-8E7A-DC1C-7A365E30F07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06" name="矩形 12505">
                    <a:extLst>
                      <a:ext uri="{FF2B5EF4-FFF2-40B4-BE49-F238E27FC236}">
                        <a16:creationId xmlns:a16="http://schemas.microsoft.com/office/drawing/2014/main" id="{A93FDACB-EE7C-880B-FEE0-3160E983989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07" name="矩形 12506">
                    <a:extLst>
                      <a:ext uri="{FF2B5EF4-FFF2-40B4-BE49-F238E27FC236}">
                        <a16:creationId xmlns:a16="http://schemas.microsoft.com/office/drawing/2014/main" id="{0A170967-CAF9-8A1A-8C93-7DE4C0CCADE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86" name="群組 12285">
                  <a:extLst>
                    <a:ext uri="{FF2B5EF4-FFF2-40B4-BE49-F238E27FC236}">
                      <a16:creationId xmlns:a16="http://schemas.microsoft.com/office/drawing/2014/main" id="{A9F4B4B3-4B64-B081-F150-336EFB96EF4C}"/>
                    </a:ext>
                  </a:extLst>
                </p:cNvPr>
                <p:cNvGrpSpPr/>
                <p:nvPr/>
              </p:nvGrpSpPr>
              <p:grpSpPr>
                <a:xfrm>
                  <a:off x="2834391" y="346884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500" name="矩形 12499">
                    <a:extLst>
                      <a:ext uri="{FF2B5EF4-FFF2-40B4-BE49-F238E27FC236}">
                        <a16:creationId xmlns:a16="http://schemas.microsoft.com/office/drawing/2014/main" id="{96761B59-8BD6-F33B-C06B-1370242CB6F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01" name="矩形 12500">
                    <a:extLst>
                      <a:ext uri="{FF2B5EF4-FFF2-40B4-BE49-F238E27FC236}">
                        <a16:creationId xmlns:a16="http://schemas.microsoft.com/office/drawing/2014/main" id="{058C26BF-5468-DB6E-EFB3-168207B1877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02" name="矩形 12501">
                    <a:extLst>
                      <a:ext uri="{FF2B5EF4-FFF2-40B4-BE49-F238E27FC236}">
                        <a16:creationId xmlns:a16="http://schemas.microsoft.com/office/drawing/2014/main" id="{8F08FBD8-B0A0-34BE-49FD-9A9E8704FC3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503" name="矩形 12502">
                    <a:extLst>
                      <a:ext uri="{FF2B5EF4-FFF2-40B4-BE49-F238E27FC236}">
                        <a16:creationId xmlns:a16="http://schemas.microsoft.com/office/drawing/2014/main" id="{A8BFFA3A-A8E1-E21A-724F-9213CB4E6B1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87" name="群組 12286">
                  <a:extLst>
                    <a:ext uri="{FF2B5EF4-FFF2-40B4-BE49-F238E27FC236}">
                      <a16:creationId xmlns:a16="http://schemas.microsoft.com/office/drawing/2014/main" id="{CADF44E6-A593-FD39-34C4-48C048450F34}"/>
                    </a:ext>
                  </a:extLst>
                </p:cNvPr>
                <p:cNvGrpSpPr/>
                <p:nvPr/>
              </p:nvGrpSpPr>
              <p:grpSpPr>
                <a:xfrm>
                  <a:off x="2834391" y="365001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496" name="矩形 12495">
                    <a:extLst>
                      <a:ext uri="{FF2B5EF4-FFF2-40B4-BE49-F238E27FC236}">
                        <a16:creationId xmlns:a16="http://schemas.microsoft.com/office/drawing/2014/main" id="{B38D7949-1ED8-E78C-BE4D-AF67A8D6EE7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97" name="矩形 12496">
                    <a:extLst>
                      <a:ext uri="{FF2B5EF4-FFF2-40B4-BE49-F238E27FC236}">
                        <a16:creationId xmlns:a16="http://schemas.microsoft.com/office/drawing/2014/main" id="{B8969555-9A9B-D82B-24D9-0C71FB09836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98" name="矩形 12497">
                    <a:extLst>
                      <a:ext uri="{FF2B5EF4-FFF2-40B4-BE49-F238E27FC236}">
                        <a16:creationId xmlns:a16="http://schemas.microsoft.com/office/drawing/2014/main" id="{2E4E6219-AFF1-30F6-B115-0C70693A74D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99" name="矩形 12498">
                    <a:extLst>
                      <a:ext uri="{FF2B5EF4-FFF2-40B4-BE49-F238E27FC236}">
                        <a16:creationId xmlns:a16="http://schemas.microsoft.com/office/drawing/2014/main" id="{A3845A78-EAE4-C347-3FFC-B95ED5E89B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88" name="群組 12287">
                  <a:extLst>
                    <a:ext uri="{FF2B5EF4-FFF2-40B4-BE49-F238E27FC236}">
                      <a16:creationId xmlns:a16="http://schemas.microsoft.com/office/drawing/2014/main" id="{59FE6EDB-ED3B-7CD2-106A-F418C0A160B7}"/>
                    </a:ext>
                  </a:extLst>
                </p:cNvPr>
                <p:cNvGrpSpPr/>
                <p:nvPr/>
              </p:nvGrpSpPr>
              <p:grpSpPr>
                <a:xfrm>
                  <a:off x="2834391" y="3831177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492" name="矩形 12491">
                    <a:extLst>
                      <a:ext uri="{FF2B5EF4-FFF2-40B4-BE49-F238E27FC236}">
                        <a16:creationId xmlns:a16="http://schemas.microsoft.com/office/drawing/2014/main" id="{C70C0584-A0DE-3FD5-E189-14A7AAF452D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93" name="矩形 12492">
                    <a:extLst>
                      <a:ext uri="{FF2B5EF4-FFF2-40B4-BE49-F238E27FC236}">
                        <a16:creationId xmlns:a16="http://schemas.microsoft.com/office/drawing/2014/main" id="{671FF233-067B-7904-D38E-9AFED4BA0A0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94" name="矩形 12493">
                    <a:extLst>
                      <a:ext uri="{FF2B5EF4-FFF2-40B4-BE49-F238E27FC236}">
                        <a16:creationId xmlns:a16="http://schemas.microsoft.com/office/drawing/2014/main" id="{5D02A9F6-22AD-E4A2-3555-F7F34B69B0E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95" name="矩形 12494">
                    <a:extLst>
                      <a:ext uri="{FF2B5EF4-FFF2-40B4-BE49-F238E27FC236}">
                        <a16:creationId xmlns:a16="http://schemas.microsoft.com/office/drawing/2014/main" id="{7A7F32CA-2F67-FCE1-1284-DF285115428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89" name="群組 12288">
                  <a:extLst>
                    <a:ext uri="{FF2B5EF4-FFF2-40B4-BE49-F238E27FC236}">
                      <a16:creationId xmlns:a16="http://schemas.microsoft.com/office/drawing/2014/main" id="{FEA86A73-4CD1-3EE1-941B-D162FEE6140D}"/>
                    </a:ext>
                  </a:extLst>
                </p:cNvPr>
                <p:cNvGrpSpPr/>
                <p:nvPr/>
              </p:nvGrpSpPr>
              <p:grpSpPr>
                <a:xfrm>
                  <a:off x="2834391" y="4012342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488" name="矩形 12487">
                    <a:extLst>
                      <a:ext uri="{FF2B5EF4-FFF2-40B4-BE49-F238E27FC236}">
                        <a16:creationId xmlns:a16="http://schemas.microsoft.com/office/drawing/2014/main" id="{81187C3F-FF1F-79D7-7C44-1CE9D8FA6CE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89" name="矩形 12488">
                    <a:extLst>
                      <a:ext uri="{FF2B5EF4-FFF2-40B4-BE49-F238E27FC236}">
                        <a16:creationId xmlns:a16="http://schemas.microsoft.com/office/drawing/2014/main" id="{3B253603-766B-B127-3F49-0041CB01A98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90" name="矩形 12489">
                    <a:extLst>
                      <a:ext uri="{FF2B5EF4-FFF2-40B4-BE49-F238E27FC236}">
                        <a16:creationId xmlns:a16="http://schemas.microsoft.com/office/drawing/2014/main" id="{3FBFB023-9B68-BD6E-F4A5-424DDC5EB78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91" name="矩形 12490">
                    <a:extLst>
                      <a:ext uri="{FF2B5EF4-FFF2-40B4-BE49-F238E27FC236}">
                        <a16:creationId xmlns:a16="http://schemas.microsoft.com/office/drawing/2014/main" id="{7B622246-B7F1-C761-D272-23648D5EFD1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90" name="群組 12289">
                  <a:extLst>
                    <a:ext uri="{FF2B5EF4-FFF2-40B4-BE49-F238E27FC236}">
                      <a16:creationId xmlns:a16="http://schemas.microsoft.com/office/drawing/2014/main" id="{3D9615F9-0663-E3AA-9EA9-6A029DE2BAF8}"/>
                    </a:ext>
                  </a:extLst>
                </p:cNvPr>
                <p:cNvGrpSpPr/>
                <p:nvPr/>
              </p:nvGrpSpPr>
              <p:grpSpPr>
                <a:xfrm>
                  <a:off x="3015452" y="3831177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484" name="矩形 12483">
                    <a:extLst>
                      <a:ext uri="{FF2B5EF4-FFF2-40B4-BE49-F238E27FC236}">
                        <a16:creationId xmlns:a16="http://schemas.microsoft.com/office/drawing/2014/main" id="{0C456939-FBAA-84AB-5893-522091CEF0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85" name="矩形 12484">
                    <a:extLst>
                      <a:ext uri="{FF2B5EF4-FFF2-40B4-BE49-F238E27FC236}">
                        <a16:creationId xmlns:a16="http://schemas.microsoft.com/office/drawing/2014/main" id="{F7454363-64F3-1702-EAD2-19F9AFA55FD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86" name="矩形 12485">
                    <a:extLst>
                      <a:ext uri="{FF2B5EF4-FFF2-40B4-BE49-F238E27FC236}">
                        <a16:creationId xmlns:a16="http://schemas.microsoft.com/office/drawing/2014/main" id="{B17B94FF-F4D9-CC53-5882-C90557E4820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87" name="矩形 12486">
                    <a:extLst>
                      <a:ext uri="{FF2B5EF4-FFF2-40B4-BE49-F238E27FC236}">
                        <a16:creationId xmlns:a16="http://schemas.microsoft.com/office/drawing/2014/main" id="{9BD7FC07-D474-34F9-58B6-B13D45DEE6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91" name="群組 12290">
                  <a:extLst>
                    <a:ext uri="{FF2B5EF4-FFF2-40B4-BE49-F238E27FC236}">
                      <a16:creationId xmlns:a16="http://schemas.microsoft.com/office/drawing/2014/main" id="{5EFC9802-AFD7-5A5F-7CE3-C3EAF8B95128}"/>
                    </a:ext>
                  </a:extLst>
                </p:cNvPr>
                <p:cNvGrpSpPr/>
                <p:nvPr/>
              </p:nvGrpSpPr>
              <p:grpSpPr>
                <a:xfrm>
                  <a:off x="3015452" y="4012342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480" name="矩形 12479">
                    <a:extLst>
                      <a:ext uri="{FF2B5EF4-FFF2-40B4-BE49-F238E27FC236}">
                        <a16:creationId xmlns:a16="http://schemas.microsoft.com/office/drawing/2014/main" id="{23F2B847-D29A-77E9-4538-21B36A892E0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81" name="矩形 12480">
                    <a:extLst>
                      <a:ext uri="{FF2B5EF4-FFF2-40B4-BE49-F238E27FC236}">
                        <a16:creationId xmlns:a16="http://schemas.microsoft.com/office/drawing/2014/main" id="{D98549FA-BB76-276E-CFA0-80529C59C3B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82" name="矩形 12481">
                    <a:extLst>
                      <a:ext uri="{FF2B5EF4-FFF2-40B4-BE49-F238E27FC236}">
                        <a16:creationId xmlns:a16="http://schemas.microsoft.com/office/drawing/2014/main" id="{7AF00AA3-C71C-D741-9303-BB72CFAD05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83" name="矩形 12482">
                    <a:extLst>
                      <a:ext uri="{FF2B5EF4-FFF2-40B4-BE49-F238E27FC236}">
                        <a16:creationId xmlns:a16="http://schemas.microsoft.com/office/drawing/2014/main" id="{05B142EF-A9C3-5677-1022-715ADBD6DEB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92" name="群組 12291">
                  <a:extLst>
                    <a:ext uri="{FF2B5EF4-FFF2-40B4-BE49-F238E27FC236}">
                      <a16:creationId xmlns:a16="http://schemas.microsoft.com/office/drawing/2014/main" id="{63A66C4E-845D-4E67-38AD-3BEAAA863C38}"/>
                    </a:ext>
                  </a:extLst>
                </p:cNvPr>
                <p:cNvGrpSpPr/>
                <p:nvPr/>
              </p:nvGrpSpPr>
              <p:grpSpPr>
                <a:xfrm>
                  <a:off x="3195360" y="3831177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476" name="矩形 12475">
                    <a:extLst>
                      <a:ext uri="{FF2B5EF4-FFF2-40B4-BE49-F238E27FC236}">
                        <a16:creationId xmlns:a16="http://schemas.microsoft.com/office/drawing/2014/main" id="{6286DE59-6E0D-0980-D2C0-5063FE3A7A2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77" name="矩形 12476">
                    <a:extLst>
                      <a:ext uri="{FF2B5EF4-FFF2-40B4-BE49-F238E27FC236}">
                        <a16:creationId xmlns:a16="http://schemas.microsoft.com/office/drawing/2014/main" id="{E8ECEE23-9C21-434A-DD75-625C3A3E147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78" name="矩形 12477">
                    <a:extLst>
                      <a:ext uri="{FF2B5EF4-FFF2-40B4-BE49-F238E27FC236}">
                        <a16:creationId xmlns:a16="http://schemas.microsoft.com/office/drawing/2014/main" id="{E33F4BEA-A57B-F032-56D1-57D61F7E7EE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79" name="矩形 12478">
                    <a:extLst>
                      <a:ext uri="{FF2B5EF4-FFF2-40B4-BE49-F238E27FC236}">
                        <a16:creationId xmlns:a16="http://schemas.microsoft.com/office/drawing/2014/main" id="{6521F991-255B-B19C-4950-89E6A387325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93" name="群組 12292">
                  <a:extLst>
                    <a:ext uri="{FF2B5EF4-FFF2-40B4-BE49-F238E27FC236}">
                      <a16:creationId xmlns:a16="http://schemas.microsoft.com/office/drawing/2014/main" id="{24666AC1-2F78-BACC-B4A2-152BEC18F1FC}"/>
                    </a:ext>
                  </a:extLst>
                </p:cNvPr>
                <p:cNvGrpSpPr/>
                <p:nvPr/>
              </p:nvGrpSpPr>
              <p:grpSpPr>
                <a:xfrm>
                  <a:off x="3195360" y="4012342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472" name="矩形 12471">
                    <a:extLst>
                      <a:ext uri="{FF2B5EF4-FFF2-40B4-BE49-F238E27FC236}">
                        <a16:creationId xmlns:a16="http://schemas.microsoft.com/office/drawing/2014/main" id="{11962178-7898-5A83-82A7-7C72E527956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73" name="矩形 12472">
                    <a:extLst>
                      <a:ext uri="{FF2B5EF4-FFF2-40B4-BE49-F238E27FC236}">
                        <a16:creationId xmlns:a16="http://schemas.microsoft.com/office/drawing/2014/main" id="{AD4B9083-360C-D25A-04F2-6722BE78117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74" name="矩形 12473">
                    <a:extLst>
                      <a:ext uri="{FF2B5EF4-FFF2-40B4-BE49-F238E27FC236}">
                        <a16:creationId xmlns:a16="http://schemas.microsoft.com/office/drawing/2014/main" id="{244D2F29-A74F-A847-942C-83592407EF2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75" name="矩形 12474">
                    <a:extLst>
                      <a:ext uri="{FF2B5EF4-FFF2-40B4-BE49-F238E27FC236}">
                        <a16:creationId xmlns:a16="http://schemas.microsoft.com/office/drawing/2014/main" id="{1CEB6AA8-92F4-E931-5DEF-1725BD47FF9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94" name="群組 12293">
                  <a:extLst>
                    <a:ext uri="{FF2B5EF4-FFF2-40B4-BE49-F238E27FC236}">
                      <a16:creationId xmlns:a16="http://schemas.microsoft.com/office/drawing/2014/main" id="{AD8D0B2A-6B50-904B-900B-C038C8D2639E}"/>
                    </a:ext>
                  </a:extLst>
                </p:cNvPr>
                <p:cNvGrpSpPr/>
                <p:nvPr/>
              </p:nvGrpSpPr>
              <p:grpSpPr>
                <a:xfrm>
                  <a:off x="3375268" y="3831177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468" name="矩形 12467">
                    <a:extLst>
                      <a:ext uri="{FF2B5EF4-FFF2-40B4-BE49-F238E27FC236}">
                        <a16:creationId xmlns:a16="http://schemas.microsoft.com/office/drawing/2014/main" id="{B228DAE4-36FD-0C85-F149-6277D6DE088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69" name="矩形 12468">
                    <a:extLst>
                      <a:ext uri="{FF2B5EF4-FFF2-40B4-BE49-F238E27FC236}">
                        <a16:creationId xmlns:a16="http://schemas.microsoft.com/office/drawing/2014/main" id="{A62ACA44-1924-10DB-9019-FD0F65B1ADA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70" name="矩形 12469">
                    <a:extLst>
                      <a:ext uri="{FF2B5EF4-FFF2-40B4-BE49-F238E27FC236}">
                        <a16:creationId xmlns:a16="http://schemas.microsoft.com/office/drawing/2014/main" id="{6F8CC032-F194-BE26-CAB6-08CD2B741A3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71" name="矩形 12470">
                    <a:extLst>
                      <a:ext uri="{FF2B5EF4-FFF2-40B4-BE49-F238E27FC236}">
                        <a16:creationId xmlns:a16="http://schemas.microsoft.com/office/drawing/2014/main" id="{727E2DC6-F0B1-1D46-48F1-CB2B1EBA101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95" name="群組 12294">
                  <a:extLst>
                    <a:ext uri="{FF2B5EF4-FFF2-40B4-BE49-F238E27FC236}">
                      <a16:creationId xmlns:a16="http://schemas.microsoft.com/office/drawing/2014/main" id="{3FAA5899-3381-B865-0F8F-58E90D1FF2A1}"/>
                    </a:ext>
                  </a:extLst>
                </p:cNvPr>
                <p:cNvGrpSpPr/>
                <p:nvPr/>
              </p:nvGrpSpPr>
              <p:grpSpPr>
                <a:xfrm>
                  <a:off x="3375268" y="4012342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464" name="矩形 12463">
                    <a:extLst>
                      <a:ext uri="{FF2B5EF4-FFF2-40B4-BE49-F238E27FC236}">
                        <a16:creationId xmlns:a16="http://schemas.microsoft.com/office/drawing/2014/main" id="{B0F8A124-8B79-5643-0F19-63A84DD8C9B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65" name="矩形 12464">
                    <a:extLst>
                      <a:ext uri="{FF2B5EF4-FFF2-40B4-BE49-F238E27FC236}">
                        <a16:creationId xmlns:a16="http://schemas.microsoft.com/office/drawing/2014/main" id="{07E68F78-1BD4-3B23-A2E5-EC415E98EF4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66" name="矩形 12465">
                    <a:extLst>
                      <a:ext uri="{FF2B5EF4-FFF2-40B4-BE49-F238E27FC236}">
                        <a16:creationId xmlns:a16="http://schemas.microsoft.com/office/drawing/2014/main" id="{DE901427-CA5D-4CC9-AB35-8D6741979D0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67" name="矩形 12466">
                    <a:extLst>
                      <a:ext uri="{FF2B5EF4-FFF2-40B4-BE49-F238E27FC236}">
                        <a16:creationId xmlns:a16="http://schemas.microsoft.com/office/drawing/2014/main" id="{AEBB1BD4-8ACD-CA48-FFDC-988B07673D7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00" name="群組 12299">
                  <a:extLst>
                    <a:ext uri="{FF2B5EF4-FFF2-40B4-BE49-F238E27FC236}">
                      <a16:creationId xmlns:a16="http://schemas.microsoft.com/office/drawing/2014/main" id="{DB56B8EC-AF32-5C09-B621-7D27AB1122D9}"/>
                    </a:ext>
                  </a:extLst>
                </p:cNvPr>
                <p:cNvGrpSpPr/>
                <p:nvPr/>
              </p:nvGrpSpPr>
              <p:grpSpPr>
                <a:xfrm>
                  <a:off x="3883703" y="2744026"/>
                  <a:ext cx="181165" cy="181165"/>
                  <a:chOff x="2316942" y="3142211"/>
                  <a:chExt cx="332508" cy="332508"/>
                </a:xfrm>
                <a:solidFill>
                  <a:srgbClr val="00AFEE"/>
                </a:solidFill>
              </p:grpSpPr>
              <p:sp>
                <p:nvSpPr>
                  <p:cNvPr id="12460" name="矩形 12459">
                    <a:extLst>
                      <a:ext uri="{FF2B5EF4-FFF2-40B4-BE49-F238E27FC236}">
                        <a16:creationId xmlns:a16="http://schemas.microsoft.com/office/drawing/2014/main" id="{CE7D699F-F465-E215-C03F-3F76E981B9C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61" name="矩形 12460">
                    <a:extLst>
                      <a:ext uri="{FF2B5EF4-FFF2-40B4-BE49-F238E27FC236}">
                        <a16:creationId xmlns:a16="http://schemas.microsoft.com/office/drawing/2014/main" id="{871D8C89-0165-C133-AF04-DBCFB4CAAE4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62" name="矩形 12461">
                    <a:extLst>
                      <a:ext uri="{FF2B5EF4-FFF2-40B4-BE49-F238E27FC236}">
                        <a16:creationId xmlns:a16="http://schemas.microsoft.com/office/drawing/2014/main" id="{5DBF4E0F-71DC-58F8-61DD-E022E791C88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63" name="矩形 12462">
                    <a:extLst>
                      <a:ext uri="{FF2B5EF4-FFF2-40B4-BE49-F238E27FC236}">
                        <a16:creationId xmlns:a16="http://schemas.microsoft.com/office/drawing/2014/main" id="{10A1E7AE-4187-F4D3-EBA9-189A6B56FD7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01" name="群組 12300">
                  <a:extLst>
                    <a:ext uri="{FF2B5EF4-FFF2-40B4-BE49-F238E27FC236}">
                      <a16:creationId xmlns:a16="http://schemas.microsoft.com/office/drawing/2014/main" id="{37B40F5C-80D0-5262-16DC-334C3A16D9B0}"/>
                    </a:ext>
                  </a:extLst>
                </p:cNvPr>
                <p:cNvGrpSpPr/>
                <p:nvPr/>
              </p:nvGrpSpPr>
              <p:grpSpPr>
                <a:xfrm>
                  <a:off x="3883703" y="2925191"/>
                  <a:ext cx="181165" cy="181165"/>
                  <a:chOff x="2316942" y="3474719"/>
                  <a:chExt cx="332508" cy="332508"/>
                </a:xfrm>
                <a:solidFill>
                  <a:srgbClr val="EECCCD"/>
                </a:solidFill>
              </p:grpSpPr>
              <p:sp>
                <p:nvSpPr>
                  <p:cNvPr id="12456" name="矩形 12455">
                    <a:extLst>
                      <a:ext uri="{FF2B5EF4-FFF2-40B4-BE49-F238E27FC236}">
                        <a16:creationId xmlns:a16="http://schemas.microsoft.com/office/drawing/2014/main" id="{556CDFF3-621E-7A84-4DE7-97BCB924C0C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57" name="矩形 12456">
                    <a:extLst>
                      <a:ext uri="{FF2B5EF4-FFF2-40B4-BE49-F238E27FC236}">
                        <a16:creationId xmlns:a16="http://schemas.microsoft.com/office/drawing/2014/main" id="{932E646D-C23F-E41B-54AF-3A0FC4006EB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58" name="矩形 12457">
                    <a:extLst>
                      <a:ext uri="{FF2B5EF4-FFF2-40B4-BE49-F238E27FC236}">
                        <a16:creationId xmlns:a16="http://schemas.microsoft.com/office/drawing/2014/main" id="{C69B7580-17AA-1FFE-6F17-141A012C9A8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59" name="矩形 12458">
                    <a:extLst>
                      <a:ext uri="{FF2B5EF4-FFF2-40B4-BE49-F238E27FC236}">
                        <a16:creationId xmlns:a16="http://schemas.microsoft.com/office/drawing/2014/main" id="{377066A6-5582-5CA1-1312-CC047131829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02" name="群組 12301">
                  <a:extLst>
                    <a:ext uri="{FF2B5EF4-FFF2-40B4-BE49-F238E27FC236}">
                      <a16:creationId xmlns:a16="http://schemas.microsoft.com/office/drawing/2014/main" id="{1342F722-1AA9-C0C7-F3BC-BB51E07ABFD3}"/>
                    </a:ext>
                  </a:extLst>
                </p:cNvPr>
                <p:cNvGrpSpPr/>
                <p:nvPr/>
              </p:nvGrpSpPr>
              <p:grpSpPr>
                <a:xfrm>
                  <a:off x="3883703" y="310643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452" name="矩形 12451">
                    <a:extLst>
                      <a:ext uri="{FF2B5EF4-FFF2-40B4-BE49-F238E27FC236}">
                        <a16:creationId xmlns:a16="http://schemas.microsoft.com/office/drawing/2014/main" id="{6848DC43-AFB4-4F2C-5C22-FE60FED72FB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53" name="矩形 12452">
                    <a:extLst>
                      <a:ext uri="{FF2B5EF4-FFF2-40B4-BE49-F238E27FC236}">
                        <a16:creationId xmlns:a16="http://schemas.microsoft.com/office/drawing/2014/main" id="{109A69B9-7F47-94DC-7A3E-12FB25EE1BD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54" name="矩形 12453">
                    <a:extLst>
                      <a:ext uri="{FF2B5EF4-FFF2-40B4-BE49-F238E27FC236}">
                        <a16:creationId xmlns:a16="http://schemas.microsoft.com/office/drawing/2014/main" id="{FFDAC069-BA1C-7B7F-E743-E8805CB1D47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55" name="矩形 12454">
                    <a:extLst>
                      <a:ext uri="{FF2B5EF4-FFF2-40B4-BE49-F238E27FC236}">
                        <a16:creationId xmlns:a16="http://schemas.microsoft.com/office/drawing/2014/main" id="{2F0CC9E4-8768-8FF4-AEAB-26431F11C1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03" name="群組 12302">
                  <a:extLst>
                    <a:ext uri="{FF2B5EF4-FFF2-40B4-BE49-F238E27FC236}">
                      <a16:creationId xmlns:a16="http://schemas.microsoft.com/office/drawing/2014/main" id="{51634238-783D-6962-311E-15D7A35D9284}"/>
                    </a:ext>
                  </a:extLst>
                </p:cNvPr>
                <p:cNvGrpSpPr/>
                <p:nvPr/>
              </p:nvGrpSpPr>
              <p:grpSpPr>
                <a:xfrm>
                  <a:off x="3883703" y="328760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448" name="矩形 12447">
                    <a:extLst>
                      <a:ext uri="{FF2B5EF4-FFF2-40B4-BE49-F238E27FC236}">
                        <a16:creationId xmlns:a16="http://schemas.microsoft.com/office/drawing/2014/main" id="{67411788-E35E-ECEC-E3FE-956BF9B1D12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49" name="矩形 12448">
                    <a:extLst>
                      <a:ext uri="{FF2B5EF4-FFF2-40B4-BE49-F238E27FC236}">
                        <a16:creationId xmlns:a16="http://schemas.microsoft.com/office/drawing/2014/main" id="{F9CC7906-68B7-FCDC-8F02-1194396A666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50" name="矩形 12449">
                    <a:extLst>
                      <a:ext uri="{FF2B5EF4-FFF2-40B4-BE49-F238E27FC236}">
                        <a16:creationId xmlns:a16="http://schemas.microsoft.com/office/drawing/2014/main" id="{CE847C46-DD4A-5B52-B451-F985A0E2EAF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51" name="矩形 12450">
                    <a:extLst>
                      <a:ext uri="{FF2B5EF4-FFF2-40B4-BE49-F238E27FC236}">
                        <a16:creationId xmlns:a16="http://schemas.microsoft.com/office/drawing/2014/main" id="{498A58B5-C274-7AB0-B950-A36D3CFFA71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04" name="群組 12303">
                  <a:extLst>
                    <a:ext uri="{FF2B5EF4-FFF2-40B4-BE49-F238E27FC236}">
                      <a16:creationId xmlns:a16="http://schemas.microsoft.com/office/drawing/2014/main" id="{F236A6B3-5857-07B2-AAE2-EF05BCADF689}"/>
                    </a:ext>
                  </a:extLst>
                </p:cNvPr>
                <p:cNvGrpSpPr/>
                <p:nvPr/>
              </p:nvGrpSpPr>
              <p:grpSpPr>
                <a:xfrm>
                  <a:off x="3883703" y="346884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444" name="矩形 12443">
                    <a:extLst>
                      <a:ext uri="{FF2B5EF4-FFF2-40B4-BE49-F238E27FC236}">
                        <a16:creationId xmlns:a16="http://schemas.microsoft.com/office/drawing/2014/main" id="{658AF8D1-46C4-35FA-B99B-4132AFA69AF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45" name="矩形 12444">
                    <a:extLst>
                      <a:ext uri="{FF2B5EF4-FFF2-40B4-BE49-F238E27FC236}">
                        <a16:creationId xmlns:a16="http://schemas.microsoft.com/office/drawing/2014/main" id="{3CF55DE4-B335-616B-07DD-3E595B907BA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46" name="矩形 12445">
                    <a:extLst>
                      <a:ext uri="{FF2B5EF4-FFF2-40B4-BE49-F238E27FC236}">
                        <a16:creationId xmlns:a16="http://schemas.microsoft.com/office/drawing/2014/main" id="{3176F840-988B-8CA3-39E7-199F27E377F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47" name="矩形 12446">
                    <a:extLst>
                      <a:ext uri="{FF2B5EF4-FFF2-40B4-BE49-F238E27FC236}">
                        <a16:creationId xmlns:a16="http://schemas.microsoft.com/office/drawing/2014/main" id="{E0E9915F-C531-5E9C-FC63-1BE154AACD5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05" name="群組 12304">
                  <a:extLst>
                    <a:ext uri="{FF2B5EF4-FFF2-40B4-BE49-F238E27FC236}">
                      <a16:creationId xmlns:a16="http://schemas.microsoft.com/office/drawing/2014/main" id="{3EC4F305-ED0F-F36B-EBD8-C8D35B4DFF27}"/>
                    </a:ext>
                  </a:extLst>
                </p:cNvPr>
                <p:cNvGrpSpPr/>
                <p:nvPr/>
              </p:nvGrpSpPr>
              <p:grpSpPr>
                <a:xfrm>
                  <a:off x="3883703" y="365001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440" name="矩形 12439">
                    <a:extLst>
                      <a:ext uri="{FF2B5EF4-FFF2-40B4-BE49-F238E27FC236}">
                        <a16:creationId xmlns:a16="http://schemas.microsoft.com/office/drawing/2014/main" id="{04336893-54C9-998F-8E3B-65C0410043A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41" name="矩形 12440">
                    <a:extLst>
                      <a:ext uri="{FF2B5EF4-FFF2-40B4-BE49-F238E27FC236}">
                        <a16:creationId xmlns:a16="http://schemas.microsoft.com/office/drawing/2014/main" id="{A5C1D64C-22CD-B49F-2D8D-AA767DA7B63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42" name="矩形 12441">
                    <a:extLst>
                      <a:ext uri="{FF2B5EF4-FFF2-40B4-BE49-F238E27FC236}">
                        <a16:creationId xmlns:a16="http://schemas.microsoft.com/office/drawing/2014/main" id="{B1E8AEC3-DE28-C985-BBBD-39BC13FF998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43" name="矩形 12442">
                    <a:extLst>
                      <a:ext uri="{FF2B5EF4-FFF2-40B4-BE49-F238E27FC236}">
                        <a16:creationId xmlns:a16="http://schemas.microsoft.com/office/drawing/2014/main" id="{B44F70B7-3816-C2FC-2DA0-DD88F1C5E13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06" name="群組 12305">
                  <a:extLst>
                    <a:ext uri="{FF2B5EF4-FFF2-40B4-BE49-F238E27FC236}">
                      <a16:creationId xmlns:a16="http://schemas.microsoft.com/office/drawing/2014/main" id="{DC2D9D86-7350-577B-DC62-027C9DF53840}"/>
                    </a:ext>
                  </a:extLst>
                </p:cNvPr>
                <p:cNvGrpSpPr/>
                <p:nvPr/>
              </p:nvGrpSpPr>
              <p:grpSpPr>
                <a:xfrm>
                  <a:off x="4063611" y="2744026"/>
                  <a:ext cx="181165" cy="181165"/>
                  <a:chOff x="2316942" y="3142211"/>
                  <a:chExt cx="332508" cy="332508"/>
                </a:xfrm>
                <a:solidFill>
                  <a:srgbClr val="00AFEE"/>
                </a:solidFill>
              </p:grpSpPr>
              <p:sp>
                <p:nvSpPr>
                  <p:cNvPr id="12436" name="矩形 12435">
                    <a:extLst>
                      <a:ext uri="{FF2B5EF4-FFF2-40B4-BE49-F238E27FC236}">
                        <a16:creationId xmlns:a16="http://schemas.microsoft.com/office/drawing/2014/main" id="{E7199497-D046-7A61-2FBA-29BD3CFB2D0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37" name="矩形 12436">
                    <a:extLst>
                      <a:ext uri="{FF2B5EF4-FFF2-40B4-BE49-F238E27FC236}">
                        <a16:creationId xmlns:a16="http://schemas.microsoft.com/office/drawing/2014/main" id="{0CBDF762-4BD1-9DCE-6152-25E57B8719D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38" name="矩形 12437">
                    <a:extLst>
                      <a:ext uri="{FF2B5EF4-FFF2-40B4-BE49-F238E27FC236}">
                        <a16:creationId xmlns:a16="http://schemas.microsoft.com/office/drawing/2014/main" id="{6F39CCD2-0CB1-88F1-FC10-3B7003A086B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39" name="矩形 12438">
                    <a:extLst>
                      <a:ext uri="{FF2B5EF4-FFF2-40B4-BE49-F238E27FC236}">
                        <a16:creationId xmlns:a16="http://schemas.microsoft.com/office/drawing/2014/main" id="{9560FEF6-DF22-4EA6-FBAA-719DA054DD8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07" name="群組 12306">
                  <a:extLst>
                    <a:ext uri="{FF2B5EF4-FFF2-40B4-BE49-F238E27FC236}">
                      <a16:creationId xmlns:a16="http://schemas.microsoft.com/office/drawing/2014/main" id="{9E0AC1C8-9BEA-E4AB-1147-9374D24F1C57}"/>
                    </a:ext>
                  </a:extLst>
                </p:cNvPr>
                <p:cNvGrpSpPr/>
                <p:nvPr/>
              </p:nvGrpSpPr>
              <p:grpSpPr>
                <a:xfrm>
                  <a:off x="4063611" y="2925191"/>
                  <a:ext cx="181165" cy="181165"/>
                  <a:chOff x="2316942" y="3474719"/>
                  <a:chExt cx="332508" cy="332508"/>
                </a:xfrm>
                <a:solidFill>
                  <a:srgbClr val="EECCCD"/>
                </a:solidFill>
              </p:grpSpPr>
              <p:sp>
                <p:nvSpPr>
                  <p:cNvPr id="12432" name="矩形 12431">
                    <a:extLst>
                      <a:ext uri="{FF2B5EF4-FFF2-40B4-BE49-F238E27FC236}">
                        <a16:creationId xmlns:a16="http://schemas.microsoft.com/office/drawing/2014/main" id="{C0EC8762-9FDD-60E3-495D-869EF1FC54D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33" name="矩形 12432">
                    <a:extLst>
                      <a:ext uri="{FF2B5EF4-FFF2-40B4-BE49-F238E27FC236}">
                        <a16:creationId xmlns:a16="http://schemas.microsoft.com/office/drawing/2014/main" id="{BB0C60DE-3AD1-0A71-7885-0693DA64DD1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34" name="矩形 12433">
                    <a:extLst>
                      <a:ext uri="{FF2B5EF4-FFF2-40B4-BE49-F238E27FC236}">
                        <a16:creationId xmlns:a16="http://schemas.microsoft.com/office/drawing/2014/main" id="{41BA53B4-070E-07A7-6E3F-C1A54FA8B5A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35" name="矩形 12434">
                    <a:extLst>
                      <a:ext uri="{FF2B5EF4-FFF2-40B4-BE49-F238E27FC236}">
                        <a16:creationId xmlns:a16="http://schemas.microsoft.com/office/drawing/2014/main" id="{97598F4C-849C-248D-0816-B6B753CD3AC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08" name="群組 12307">
                  <a:extLst>
                    <a:ext uri="{FF2B5EF4-FFF2-40B4-BE49-F238E27FC236}">
                      <a16:creationId xmlns:a16="http://schemas.microsoft.com/office/drawing/2014/main" id="{FCFC5337-9B73-68E3-9E8B-9150AC36A094}"/>
                    </a:ext>
                  </a:extLst>
                </p:cNvPr>
                <p:cNvGrpSpPr/>
                <p:nvPr/>
              </p:nvGrpSpPr>
              <p:grpSpPr>
                <a:xfrm>
                  <a:off x="4063611" y="310643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428" name="矩形 12427">
                    <a:extLst>
                      <a:ext uri="{FF2B5EF4-FFF2-40B4-BE49-F238E27FC236}">
                        <a16:creationId xmlns:a16="http://schemas.microsoft.com/office/drawing/2014/main" id="{BFDCC50F-3FA5-4E4F-478E-239DAEC0B14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29" name="矩形 12428">
                    <a:extLst>
                      <a:ext uri="{FF2B5EF4-FFF2-40B4-BE49-F238E27FC236}">
                        <a16:creationId xmlns:a16="http://schemas.microsoft.com/office/drawing/2014/main" id="{AF5A2661-8F2F-80ED-D8BA-464ABF7E9EE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30" name="矩形 12429">
                    <a:extLst>
                      <a:ext uri="{FF2B5EF4-FFF2-40B4-BE49-F238E27FC236}">
                        <a16:creationId xmlns:a16="http://schemas.microsoft.com/office/drawing/2014/main" id="{F9D921A9-6532-06CA-55AC-5236059769A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31" name="矩形 12430">
                    <a:extLst>
                      <a:ext uri="{FF2B5EF4-FFF2-40B4-BE49-F238E27FC236}">
                        <a16:creationId xmlns:a16="http://schemas.microsoft.com/office/drawing/2014/main" id="{C45186FC-3ABA-6840-DA1A-58EDE0D1CCC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09" name="群組 12308">
                  <a:extLst>
                    <a:ext uri="{FF2B5EF4-FFF2-40B4-BE49-F238E27FC236}">
                      <a16:creationId xmlns:a16="http://schemas.microsoft.com/office/drawing/2014/main" id="{D63574D7-C91F-3DD8-18AD-864C0545292A}"/>
                    </a:ext>
                  </a:extLst>
                </p:cNvPr>
                <p:cNvGrpSpPr/>
                <p:nvPr/>
              </p:nvGrpSpPr>
              <p:grpSpPr>
                <a:xfrm>
                  <a:off x="4063611" y="328760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424" name="矩形 12423">
                    <a:extLst>
                      <a:ext uri="{FF2B5EF4-FFF2-40B4-BE49-F238E27FC236}">
                        <a16:creationId xmlns:a16="http://schemas.microsoft.com/office/drawing/2014/main" id="{EFA02526-9285-2C10-E628-836F626D09E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25" name="矩形 12424">
                    <a:extLst>
                      <a:ext uri="{FF2B5EF4-FFF2-40B4-BE49-F238E27FC236}">
                        <a16:creationId xmlns:a16="http://schemas.microsoft.com/office/drawing/2014/main" id="{F7EAAFAF-1694-B83E-91A0-2D584116724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26" name="矩形 12425">
                    <a:extLst>
                      <a:ext uri="{FF2B5EF4-FFF2-40B4-BE49-F238E27FC236}">
                        <a16:creationId xmlns:a16="http://schemas.microsoft.com/office/drawing/2014/main" id="{C1A41436-5794-130F-23C2-AB7A3D5A90F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27" name="矩形 12426">
                    <a:extLst>
                      <a:ext uri="{FF2B5EF4-FFF2-40B4-BE49-F238E27FC236}">
                        <a16:creationId xmlns:a16="http://schemas.microsoft.com/office/drawing/2014/main" id="{529AC2DB-E6BC-9DE4-656B-2C3F8CC357A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10" name="群組 12309">
                  <a:extLst>
                    <a:ext uri="{FF2B5EF4-FFF2-40B4-BE49-F238E27FC236}">
                      <a16:creationId xmlns:a16="http://schemas.microsoft.com/office/drawing/2014/main" id="{482C267A-F080-3EBB-EFF8-98678BA2C9AA}"/>
                    </a:ext>
                  </a:extLst>
                </p:cNvPr>
                <p:cNvGrpSpPr/>
                <p:nvPr/>
              </p:nvGrpSpPr>
              <p:grpSpPr>
                <a:xfrm>
                  <a:off x="4063611" y="346884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420" name="矩形 12419">
                    <a:extLst>
                      <a:ext uri="{FF2B5EF4-FFF2-40B4-BE49-F238E27FC236}">
                        <a16:creationId xmlns:a16="http://schemas.microsoft.com/office/drawing/2014/main" id="{E4CFD1A2-BA21-AD7F-3248-D7C63378384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21" name="矩形 12420">
                    <a:extLst>
                      <a:ext uri="{FF2B5EF4-FFF2-40B4-BE49-F238E27FC236}">
                        <a16:creationId xmlns:a16="http://schemas.microsoft.com/office/drawing/2014/main" id="{60D6B049-FCAD-9CCE-9F6F-A2C4958ADB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22" name="矩形 12421">
                    <a:extLst>
                      <a:ext uri="{FF2B5EF4-FFF2-40B4-BE49-F238E27FC236}">
                        <a16:creationId xmlns:a16="http://schemas.microsoft.com/office/drawing/2014/main" id="{27113C8D-0800-282B-F738-F94002371A7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23" name="矩形 12422">
                    <a:extLst>
                      <a:ext uri="{FF2B5EF4-FFF2-40B4-BE49-F238E27FC236}">
                        <a16:creationId xmlns:a16="http://schemas.microsoft.com/office/drawing/2014/main" id="{B7BE3A34-0370-FB80-A358-35623275C40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11" name="群組 12310">
                  <a:extLst>
                    <a:ext uri="{FF2B5EF4-FFF2-40B4-BE49-F238E27FC236}">
                      <a16:creationId xmlns:a16="http://schemas.microsoft.com/office/drawing/2014/main" id="{65D34774-CF7F-C4BF-866B-198A3A9C4AC8}"/>
                    </a:ext>
                  </a:extLst>
                </p:cNvPr>
                <p:cNvGrpSpPr/>
                <p:nvPr/>
              </p:nvGrpSpPr>
              <p:grpSpPr>
                <a:xfrm>
                  <a:off x="4063611" y="365001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416" name="矩形 12415">
                    <a:extLst>
                      <a:ext uri="{FF2B5EF4-FFF2-40B4-BE49-F238E27FC236}">
                        <a16:creationId xmlns:a16="http://schemas.microsoft.com/office/drawing/2014/main" id="{FF7FBE99-0CC8-CE80-7FE8-B3310E5E09F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17" name="矩形 12416">
                    <a:extLst>
                      <a:ext uri="{FF2B5EF4-FFF2-40B4-BE49-F238E27FC236}">
                        <a16:creationId xmlns:a16="http://schemas.microsoft.com/office/drawing/2014/main" id="{9D0C0FF9-9EC7-9D63-59DD-2B93554EEAC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18" name="矩形 12417">
                    <a:extLst>
                      <a:ext uri="{FF2B5EF4-FFF2-40B4-BE49-F238E27FC236}">
                        <a16:creationId xmlns:a16="http://schemas.microsoft.com/office/drawing/2014/main" id="{F6050A40-306E-2356-4210-825E51A3693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19" name="矩形 12418">
                    <a:extLst>
                      <a:ext uri="{FF2B5EF4-FFF2-40B4-BE49-F238E27FC236}">
                        <a16:creationId xmlns:a16="http://schemas.microsoft.com/office/drawing/2014/main" id="{75277C87-13D2-9AA7-EE30-12C0579C25D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12" name="群組 12311">
                  <a:extLst>
                    <a:ext uri="{FF2B5EF4-FFF2-40B4-BE49-F238E27FC236}">
                      <a16:creationId xmlns:a16="http://schemas.microsoft.com/office/drawing/2014/main" id="{52177D53-DDB5-42A7-9B47-86155F52B856}"/>
                    </a:ext>
                  </a:extLst>
                </p:cNvPr>
                <p:cNvGrpSpPr/>
                <p:nvPr/>
              </p:nvGrpSpPr>
              <p:grpSpPr>
                <a:xfrm>
                  <a:off x="4243519" y="2744026"/>
                  <a:ext cx="181165" cy="181165"/>
                  <a:chOff x="2316942" y="3142211"/>
                  <a:chExt cx="332508" cy="332508"/>
                </a:xfrm>
                <a:solidFill>
                  <a:srgbClr val="00AFEE"/>
                </a:solidFill>
              </p:grpSpPr>
              <p:sp>
                <p:nvSpPr>
                  <p:cNvPr id="12412" name="矩形 12411">
                    <a:extLst>
                      <a:ext uri="{FF2B5EF4-FFF2-40B4-BE49-F238E27FC236}">
                        <a16:creationId xmlns:a16="http://schemas.microsoft.com/office/drawing/2014/main" id="{BF9FAE77-748E-FEAA-B4EF-DB52F29174E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13" name="矩形 12412">
                    <a:extLst>
                      <a:ext uri="{FF2B5EF4-FFF2-40B4-BE49-F238E27FC236}">
                        <a16:creationId xmlns:a16="http://schemas.microsoft.com/office/drawing/2014/main" id="{97149081-6E5B-24F8-A7AD-B885A633B22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14" name="矩形 12413">
                    <a:extLst>
                      <a:ext uri="{FF2B5EF4-FFF2-40B4-BE49-F238E27FC236}">
                        <a16:creationId xmlns:a16="http://schemas.microsoft.com/office/drawing/2014/main" id="{3455790D-EDA5-C071-F157-660ED1B1191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15" name="矩形 12414">
                    <a:extLst>
                      <a:ext uri="{FF2B5EF4-FFF2-40B4-BE49-F238E27FC236}">
                        <a16:creationId xmlns:a16="http://schemas.microsoft.com/office/drawing/2014/main" id="{056C820A-33C6-8E3C-CD2E-9A803DFD152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13" name="群組 12312">
                  <a:extLst>
                    <a:ext uri="{FF2B5EF4-FFF2-40B4-BE49-F238E27FC236}">
                      <a16:creationId xmlns:a16="http://schemas.microsoft.com/office/drawing/2014/main" id="{505A87ED-ED86-D12E-662B-AAE8FEEB7E7D}"/>
                    </a:ext>
                  </a:extLst>
                </p:cNvPr>
                <p:cNvGrpSpPr/>
                <p:nvPr/>
              </p:nvGrpSpPr>
              <p:grpSpPr>
                <a:xfrm>
                  <a:off x="4243519" y="2925191"/>
                  <a:ext cx="181165" cy="181165"/>
                  <a:chOff x="2316942" y="3474719"/>
                  <a:chExt cx="332508" cy="332508"/>
                </a:xfrm>
                <a:solidFill>
                  <a:srgbClr val="EECCCD"/>
                </a:solidFill>
              </p:grpSpPr>
              <p:sp>
                <p:nvSpPr>
                  <p:cNvPr id="12408" name="矩形 12407">
                    <a:extLst>
                      <a:ext uri="{FF2B5EF4-FFF2-40B4-BE49-F238E27FC236}">
                        <a16:creationId xmlns:a16="http://schemas.microsoft.com/office/drawing/2014/main" id="{6E425367-5536-2DC3-BCEC-1CDE3AAC9B9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09" name="矩形 12408">
                    <a:extLst>
                      <a:ext uri="{FF2B5EF4-FFF2-40B4-BE49-F238E27FC236}">
                        <a16:creationId xmlns:a16="http://schemas.microsoft.com/office/drawing/2014/main" id="{D8F83A62-FEAE-730E-C285-6B945408DF2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10" name="矩形 12409">
                    <a:extLst>
                      <a:ext uri="{FF2B5EF4-FFF2-40B4-BE49-F238E27FC236}">
                        <a16:creationId xmlns:a16="http://schemas.microsoft.com/office/drawing/2014/main" id="{0071C665-7122-2A6D-4C35-3F7F97C9DA8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11" name="矩形 12410">
                    <a:extLst>
                      <a:ext uri="{FF2B5EF4-FFF2-40B4-BE49-F238E27FC236}">
                        <a16:creationId xmlns:a16="http://schemas.microsoft.com/office/drawing/2014/main" id="{604016C1-D965-6183-6CED-2851DE8C4E4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14" name="群組 12313">
                  <a:extLst>
                    <a:ext uri="{FF2B5EF4-FFF2-40B4-BE49-F238E27FC236}">
                      <a16:creationId xmlns:a16="http://schemas.microsoft.com/office/drawing/2014/main" id="{D46B271A-7A2B-32FD-E16C-1097C2E65D66}"/>
                    </a:ext>
                  </a:extLst>
                </p:cNvPr>
                <p:cNvGrpSpPr/>
                <p:nvPr/>
              </p:nvGrpSpPr>
              <p:grpSpPr>
                <a:xfrm>
                  <a:off x="4243519" y="310643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404" name="矩形 12403">
                    <a:extLst>
                      <a:ext uri="{FF2B5EF4-FFF2-40B4-BE49-F238E27FC236}">
                        <a16:creationId xmlns:a16="http://schemas.microsoft.com/office/drawing/2014/main" id="{9B582369-2346-CAA6-0D76-1F00D0A62B2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05" name="矩形 12404">
                    <a:extLst>
                      <a:ext uri="{FF2B5EF4-FFF2-40B4-BE49-F238E27FC236}">
                        <a16:creationId xmlns:a16="http://schemas.microsoft.com/office/drawing/2014/main" id="{86F8B508-5793-CEB8-033D-6E74A1D20A2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06" name="矩形 12405">
                    <a:extLst>
                      <a:ext uri="{FF2B5EF4-FFF2-40B4-BE49-F238E27FC236}">
                        <a16:creationId xmlns:a16="http://schemas.microsoft.com/office/drawing/2014/main" id="{AF3548CB-2CEE-7283-AC09-63F75433A5B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07" name="矩形 12406">
                    <a:extLst>
                      <a:ext uri="{FF2B5EF4-FFF2-40B4-BE49-F238E27FC236}">
                        <a16:creationId xmlns:a16="http://schemas.microsoft.com/office/drawing/2014/main" id="{8985AC4C-8891-4F3E-4C91-71BFC553BC7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15" name="群組 12314">
                  <a:extLst>
                    <a:ext uri="{FF2B5EF4-FFF2-40B4-BE49-F238E27FC236}">
                      <a16:creationId xmlns:a16="http://schemas.microsoft.com/office/drawing/2014/main" id="{A93B2378-315F-05A1-ED14-76E317C35A41}"/>
                    </a:ext>
                  </a:extLst>
                </p:cNvPr>
                <p:cNvGrpSpPr/>
                <p:nvPr/>
              </p:nvGrpSpPr>
              <p:grpSpPr>
                <a:xfrm>
                  <a:off x="4243519" y="328760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400" name="矩形 12399">
                    <a:extLst>
                      <a:ext uri="{FF2B5EF4-FFF2-40B4-BE49-F238E27FC236}">
                        <a16:creationId xmlns:a16="http://schemas.microsoft.com/office/drawing/2014/main" id="{F08EC71A-DC4B-2A96-D2EC-516386C61C8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01" name="矩形 12400">
                    <a:extLst>
                      <a:ext uri="{FF2B5EF4-FFF2-40B4-BE49-F238E27FC236}">
                        <a16:creationId xmlns:a16="http://schemas.microsoft.com/office/drawing/2014/main" id="{54E2F3AD-A9D0-0601-D089-538679BD338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02" name="矩形 12401">
                    <a:extLst>
                      <a:ext uri="{FF2B5EF4-FFF2-40B4-BE49-F238E27FC236}">
                        <a16:creationId xmlns:a16="http://schemas.microsoft.com/office/drawing/2014/main" id="{0EEC1CD2-88BD-DC60-6013-210AE9175B8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403" name="矩形 12402">
                    <a:extLst>
                      <a:ext uri="{FF2B5EF4-FFF2-40B4-BE49-F238E27FC236}">
                        <a16:creationId xmlns:a16="http://schemas.microsoft.com/office/drawing/2014/main" id="{12B4315E-AD64-CCE8-D3CA-A853364AFE9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16" name="群組 12315">
                  <a:extLst>
                    <a:ext uri="{FF2B5EF4-FFF2-40B4-BE49-F238E27FC236}">
                      <a16:creationId xmlns:a16="http://schemas.microsoft.com/office/drawing/2014/main" id="{6549C15E-9011-AB87-3CB2-D2BB2BD7D08A}"/>
                    </a:ext>
                  </a:extLst>
                </p:cNvPr>
                <p:cNvGrpSpPr/>
                <p:nvPr/>
              </p:nvGrpSpPr>
              <p:grpSpPr>
                <a:xfrm>
                  <a:off x="4243519" y="346884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96" name="矩形 12395">
                    <a:extLst>
                      <a:ext uri="{FF2B5EF4-FFF2-40B4-BE49-F238E27FC236}">
                        <a16:creationId xmlns:a16="http://schemas.microsoft.com/office/drawing/2014/main" id="{B471A5E7-44C8-C3B2-850E-2A25C6F33AC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97" name="矩形 12396">
                    <a:extLst>
                      <a:ext uri="{FF2B5EF4-FFF2-40B4-BE49-F238E27FC236}">
                        <a16:creationId xmlns:a16="http://schemas.microsoft.com/office/drawing/2014/main" id="{77162A61-C978-201C-71FB-901D8138BB6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98" name="矩形 12397">
                    <a:extLst>
                      <a:ext uri="{FF2B5EF4-FFF2-40B4-BE49-F238E27FC236}">
                        <a16:creationId xmlns:a16="http://schemas.microsoft.com/office/drawing/2014/main" id="{5733534E-AF24-14ED-3027-78ADDD6B3F9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99" name="矩形 12398">
                    <a:extLst>
                      <a:ext uri="{FF2B5EF4-FFF2-40B4-BE49-F238E27FC236}">
                        <a16:creationId xmlns:a16="http://schemas.microsoft.com/office/drawing/2014/main" id="{A32923A4-5CD4-5DD3-9BCE-5563BA6FE3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17" name="群組 12316">
                  <a:extLst>
                    <a:ext uri="{FF2B5EF4-FFF2-40B4-BE49-F238E27FC236}">
                      <a16:creationId xmlns:a16="http://schemas.microsoft.com/office/drawing/2014/main" id="{4E44CEB0-737F-88A1-050E-AD8C436163D7}"/>
                    </a:ext>
                  </a:extLst>
                </p:cNvPr>
                <p:cNvGrpSpPr/>
                <p:nvPr/>
              </p:nvGrpSpPr>
              <p:grpSpPr>
                <a:xfrm>
                  <a:off x="4243519" y="365001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92" name="矩形 12391">
                    <a:extLst>
                      <a:ext uri="{FF2B5EF4-FFF2-40B4-BE49-F238E27FC236}">
                        <a16:creationId xmlns:a16="http://schemas.microsoft.com/office/drawing/2014/main" id="{50358FD8-D42B-8193-30A5-FB6F8EFF0B6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93" name="矩形 12392">
                    <a:extLst>
                      <a:ext uri="{FF2B5EF4-FFF2-40B4-BE49-F238E27FC236}">
                        <a16:creationId xmlns:a16="http://schemas.microsoft.com/office/drawing/2014/main" id="{E5767EA2-DEFF-BCF0-180D-C819B289F18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94" name="矩形 12393">
                    <a:extLst>
                      <a:ext uri="{FF2B5EF4-FFF2-40B4-BE49-F238E27FC236}">
                        <a16:creationId xmlns:a16="http://schemas.microsoft.com/office/drawing/2014/main" id="{E6328826-908B-CDB6-8964-CA98915A131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95" name="矩形 12394">
                    <a:extLst>
                      <a:ext uri="{FF2B5EF4-FFF2-40B4-BE49-F238E27FC236}">
                        <a16:creationId xmlns:a16="http://schemas.microsoft.com/office/drawing/2014/main" id="{50ADE084-E73E-EF28-C737-0B3FF05414F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18" name="群組 12317">
                  <a:extLst>
                    <a:ext uri="{FF2B5EF4-FFF2-40B4-BE49-F238E27FC236}">
                      <a16:creationId xmlns:a16="http://schemas.microsoft.com/office/drawing/2014/main" id="{ED0895C9-29B1-307A-CBF4-82A7C48F1A71}"/>
                    </a:ext>
                  </a:extLst>
                </p:cNvPr>
                <p:cNvGrpSpPr/>
                <p:nvPr/>
              </p:nvGrpSpPr>
              <p:grpSpPr>
                <a:xfrm>
                  <a:off x="3702642" y="2744026"/>
                  <a:ext cx="181165" cy="181165"/>
                  <a:chOff x="2316942" y="3142211"/>
                  <a:chExt cx="332508" cy="332508"/>
                </a:xfrm>
                <a:solidFill>
                  <a:srgbClr val="00AFEE"/>
                </a:solidFill>
              </p:grpSpPr>
              <p:sp>
                <p:nvSpPr>
                  <p:cNvPr id="12388" name="矩形 12387">
                    <a:extLst>
                      <a:ext uri="{FF2B5EF4-FFF2-40B4-BE49-F238E27FC236}">
                        <a16:creationId xmlns:a16="http://schemas.microsoft.com/office/drawing/2014/main" id="{109E2090-571B-7376-E646-27258C1BC5D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89" name="矩形 12388">
                    <a:extLst>
                      <a:ext uri="{FF2B5EF4-FFF2-40B4-BE49-F238E27FC236}">
                        <a16:creationId xmlns:a16="http://schemas.microsoft.com/office/drawing/2014/main" id="{F5837E04-529F-7865-889D-3D336E9724F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90" name="矩形 12389">
                    <a:extLst>
                      <a:ext uri="{FF2B5EF4-FFF2-40B4-BE49-F238E27FC236}">
                        <a16:creationId xmlns:a16="http://schemas.microsoft.com/office/drawing/2014/main" id="{B2C8FA4E-C46E-430C-9D34-0ACA95C6595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91" name="矩形 12390">
                    <a:extLst>
                      <a:ext uri="{FF2B5EF4-FFF2-40B4-BE49-F238E27FC236}">
                        <a16:creationId xmlns:a16="http://schemas.microsoft.com/office/drawing/2014/main" id="{426B3211-A319-0BB7-412D-1AD72AB248F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19" name="群組 12318">
                  <a:extLst>
                    <a:ext uri="{FF2B5EF4-FFF2-40B4-BE49-F238E27FC236}">
                      <a16:creationId xmlns:a16="http://schemas.microsoft.com/office/drawing/2014/main" id="{2D8642A2-0F25-A9D3-F9B4-797DA978BC95}"/>
                    </a:ext>
                  </a:extLst>
                </p:cNvPr>
                <p:cNvGrpSpPr/>
                <p:nvPr/>
              </p:nvGrpSpPr>
              <p:grpSpPr>
                <a:xfrm>
                  <a:off x="3702642" y="2925191"/>
                  <a:ext cx="181165" cy="181165"/>
                  <a:chOff x="2316942" y="3474719"/>
                  <a:chExt cx="332508" cy="332508"/>
                </a:xfrm>
                <a:solidFill>
                  <a:srgbClr val="EECCCD"/>
                </a:solidFill>
              </p:grpSpPr>
              <p:sp>
                <p:nvSpPr>
                  <p:cNvPr id="12384" name="矩形 12383">
                    <a:extLst>
                      <a:ext uri="{FF2B5EF4-FFF2-40B4-BE49-F238E27FC236}">
                        <a16:creationId xmlns:a16="http://schemas.microsoft.com/office/drawing/2014/main" id="{D520297A-5CA4-7607-DB49-F378565357E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85" name="矩形 12384">
                    <a:extLst>
                      <a:ext uri="{FF2B5EF4-FFF2-40B4-BE49-F238E27FC236}">
                        <a16:creationId xmlns:a16="http://schemas.microsoft.com/office/drawing/2014/main" id="{E73D4265-E504-02F8-05AF-DEC526B4A27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86" name="矩形 12385">
                    <a:extLst>
                      <a:ext uri="{FF2B5EF4-FFF2-40B4-BE49-F238E27FC236}">
                        <a16:creationId xmlns:a16="http://schemas.microsoft.com/office/drawing/2014/main" id="{DDC12DC9-DF93-54B4-7F00-49958FC6C51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87" name="矩形 12386">
                    <a:extLst>
                      <a:ext uri="{FF2B5EF4-FFF2-40B4-BE49-F238E27FC236}">
                        <a16:creationId xmlns:a16="http://schemas.microsoft.com/office/drawing/2014/main" id="{D92B76D8-095E-FC1F-BF9D-BC9B8CDC8D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20" name="群組 12319">
                  <a:extLst>
                    <a:ext uri="{FF2B5EF4-FFF2-40B4-BE49-F238E27FC236}">
                      <a16:creationId xmlns:a16="http://schemas.microsoft.com/office/drawing/2014/main" id="{0B7ED3D3-C2C7-C74A-4624-3C2C18E6D0F8}"/>
                    </a:ext>
                  </a:extLst>
                </p:cNvPr>
                <p:cNvGrpSpPr/>
                <p:nvPr/>
              </p:nvGrpSpPr>
              <p:grpSpPr>
                <a:xfrm>
                  <a:off x="3702642" y="310643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80" name="矩形 12379">
                    <a:extLst>
                      <a:ext uri="{FF2B5EF4-FFF2-40B4-BE49-F238E27FC236}">
                        <a16:creationId xmlns:a16="http://schemas.microsoft.com/office/drawing/2014/main" id="{2F2A54EF-036C-F190-6C90-5F3BFF9D3FB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81" name="矩形 12380">
                    <a:extLst>
                      <a:ext uri="{FF2B5EF4-FFF2-40B4-BE49-F238E27FC236}">
                        <a16:creationId xmlns:a16="http://schemas.microsoft.com/office/drawing/2014/main" id="{68722796-52B6-73B7-0F11-04408C21179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82" name="矩形 12381">
                    <a:extLst>
                      <a:ext uri="{FF2B5EF4-FFF2-40B4-BE49-F238E27FC236}">
                        <a16:creationId xmlns:a16="http://schemas.microsoft.com/office/drawing/2014/main" id="{17751BB6-3FB2-A5F2-0B18-74C1E07A28C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83" name="矩形 12382">
                    <a:extLst>
                      <a:ext uri="{FF2B5EF4-FFF2-40B4-BE49-F238E27FC236}">
                        <a16:creationId xmlns:a16="http://schemas.microsoft.com/office/drawing/2014/main" id="{DC65086D-0D55-130A-B45B-1A16FB15D82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21" name="群組 12320">
                  <a:extLst>
                    <a:ext uri="{FF2B5EF4-FFF2-40B4-BE49-F238E27FC236}">
                      <a16:creationId xmlns:a16="http://schemas.microsoft.com/office/drawing/2014/main" id="{D341F7C7-3116-032A-E598-A28D211C9A63}"/>
                    </a:ext>
                  </a:extLst>
                </p:cNvPr>
                <p:cNvGrpSpPr/>
                <p:nvPr/>
              </p:nvGrpSpPr>
              <p:grpSpPr>
                <a:xfrm>
                  <a:off x="3702642" y="328760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76" name="矩形 12375">
                    <a:extLst>
                      <a:ext uri="{FF2B5EF4-FFF2-40B4-BE49-F238E27FC236}">
                        <a16:creationId xmlns:a16="http://schemas.microsoft.com/office/drawing/2014/main" id="{6B59CFD1-0214-82FC-94B6-D4E2866D628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77" name="矩形 12376">
                    <a:extLst>
                      <a:ext uri="{FF2B5EF4-FFF2-40B4-BE49-F238E27FC236}">
                        <a16:creationId xmlns:a16="http://schemas.microsoft.com/office/drawing/2014/main" id="{267A737A-B1A5-E7C5-31BE-635719B8880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78" name="矩形 12377">
                    <a:extLst>
                      <a:ext uri="{FF2B5EF4-FFF2-40B4-BE49-F238E27FC236}">
                        <a16:creationId xmlns:a16="http://schemas.microsoft.com/office/drawing/2014/main" id="{3B534490-A15D-1E2A-0EA3-9AF3D90B670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79" name="矩形 12378">
                    <a:extLst>
                      <a:ext uri="{FF2B5EF4-FFF2-40B4-BE49-F238E27FC236}">
                        <a16:creationId xmlns:a16="http://schemas.microsoft.com/office/drawing/2014/main" id="{15ECE40E-1E6F-3DB4-F0A6-98D991500DD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22" name="群組 12321">
                  <a:extLst>
                    <a:ext uri="{FF2B5EF4-FFF2-40B4-BE49-F238E27FC236}">
                      <a16:creationId xmlns:a16="http://schemas.microsoft.com/office/drawing/2014/main" id="{65192DBA-747A-64E6-0692-CE03A8FD8502}"/>
                    </a:ext>
                  </a:extLst>
                </p:cNvPr>
                <p:cNvGrpSpPr/>
                <p:nvPr/>
              </p:nvGrpSpPr>
              <p:grpSpPr>
                <a:xfrm>
                  <a:off x="3702642" y="346884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72" name="矩形 12371">
                    <a:extLst>
                      <a:ext uri="{FF2B5EF4-FFF2-40B4-BE49-F238E27FC236}">
                        <a16:creationId xmlns:a16="http://schemas.microsoft.com/office/drawing/2014/main" id="{080ED95F-A17D-E795-DDE4-DA4A331F6CD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73" name="矩形 12372">
                    <a:extLst>
                      <a:ext uri="{FF2B5EF4-FFF2-40B4-BE49-F238E27FC236}">
                        <a16:creationId xmlns:a16="http://schemas.microsoft.com/office/drawing/2014/main" id="{409FB5DE-E2F6-5E39-AFC3-8A82EF8AE0F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74" name="矩形 12373">
                    <a:extLst>
                      <a:ext uri="{FF2B5EF4-FFF2-40B4-BE49-F238E27FC236}">
                        <a16:creationId xmlns:a16="http://schemas.microsoft.com/office/drawing/2014/main" id="{B9FCB81D-4C60-5DE1-EB5C-1BD9563C4A8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75" name="矩形 12374">
                    <a:extLst>
                      <a:ext uri="{FF2B5EF4-FFF2-40B4-BE49-F238E27FC236}">
                        <a16:creationId xmlns:a16="http://schemas.microsoft.com/office/drawing/2014/main" id="{F9DF8EAB-FCA5-E930-4889-F8E2A0AEA6D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23" name="群組 12322">
                  <a:extLst>
                    <a:ext uri="{FF2B5EF4-FFF2-40B4-BE49-F238E27FC236}">
                      <a16:creationId xmlns:a16="http://schemas.microsoft.com/office/drawing/2014/main" id="{BE575374-DD66-C3B2-8A36-499BC1DF6D7F}"/>
                    </a:ext>
                  </a:extLst>
                </p:cNvPr>
                <p:cNvGrpSpPr/>
                <p:nvPr/>
              </p:nvGrpSpPr>
              <p:grpSpPr>
                <a:xfrm>
                  <a:off x="3702642" y="365001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68" name="矩形 12367">
                    <a:extLst>
                      <a:ext uri="{FF2B5EF4-FFF2-40B4-BE49-F238E27FC236}">
                        <a16:creationId xmlns:a16="http://schemas.microsoft.com/office/drawing/2014/main" id="{9EBF90CD-056C-F747-1C10-E3EFFC2B807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69" name="矩形 12368">
                    <a:extLst>
                      <a:ext uri="{FF2B5EF4-FFF2-40B4-BE49-F238E27FC236}">
                        <a16:creationId xmlns:a16="http://schemas.microsoft.com/office/drawing/2014/main" id="{E37A0FDB-7C70-0FFC-3311-8FC483F0EFB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70" name="矩形 12369">
                    <a:extLst>
                      <a:ext uri="{FF2B5EF4-FFF2-40B4-BE49-F238E27FC236}">
                        <a16:creationId xmlns:a16="http://schemas.microsoft.com/office/drawing/2014/main" id="{2A9C4C02-74DD-6FDB-6774-B57946A4208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71" name="矩形 12370">
                    <a:extLst>
                      <a:ext uri="{FF2B5EF4-FFF2-40B4-BE49-F238E27FC236}">
                        <a16:creationId xmlns:a16="http://schemas.microsoft.com/office/drawing/2014/main" id="{F8A1A5A1-18D5-5CE3-2967-139FAE85802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24" name="群組 12323">
                  <a:extLst>
                    <a:ext uri="{FF2B5EF4-FFF2-40B4-BE49-F238E27FC236}">
                      <a16:creationId xmlns:a16="http://schemas.microsoft.com/office/drawing/2014/main" id="{3F032615-1C29-8392-3663-4FCADCFF82D6}"/>
                    </a:ext>
                  </a:extLst>
                </p:cNvPr>
                <p:cNvGrpSpPr/>
                <p:nvPr/>
              </p:nvGrpSpPr>
              <p:grpSpPr>
                <a:xfrm>
                  <a:off x="3702642" y="3831177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64" name="矩形 12363">
                    <a:extLst>
                      <a:ext uri="{FF2B5EF4-FFF2-40B4-BE49-F238E27FC236}">
                        <a16:creationId xmlns:a16="http://schemas.microsoft.com/office/drawing/2014/main" id="{10057B4D-3672-BE6D-87B6-6CA54E85229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65" name="矩形 12364">
                    <a:extLst>
                      <a:ext uri="{FF2B5EF4-FFF2-40B4-BE49-F238E27FC236}">
                        <a16:creationId xmlns:a16="http://schemas.microsoft.com/office/drawing/2014/main" id="{4E3C11D8-87A8-3C85-9D00-48FD61E88E5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66" name="矩形 12365">
                    <a:extLst>
                      <a:ext uri="{FF2B5EF4-FFF2-40B4-BE49-F238E27FC236}">
                        <a16:creationId xmlns:a16="http://schemas.microsoft.com/office/drawing/2014/main" id="{6CC9128A-75CA-7822-E551-A8DF7963D42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67" name="矩形 12366">
                    <a:extLst>
                      <a:ext uri="{FF2B5EF4-FFF2-40B4-BE49-F238E27FC236}">
                        <a16:creationId xmlns:a16="http://schemas.microsoft.com/office/drawing/2014/main" id="{DF16B483-B618-1746-A522-84316DAE2A6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25" name="群組 12324">
                  <a:extLst>
                    <a:ext uri="{FF2B5EF4-FFF2-40B4-BE49-F238E27FC236}">
                      <a16:creationId xmlns:a16="http://schemas.microsoft.com/office/drawing/2014/main" id="{557BB852-4A78-3BE4-C42D-82B98963ECA9}"/>
                    </a:ext>
                  </a:extLst>
                </p:cNvPr>
                <p:cNvGrpSpPr/>
                <p:nvPr/>
              </p:nvGrpSpPr>
              <p:grpSpPr>
                <a:xfrm>
                  <a:off x="3702642" y="4012342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60" name="矩形 12359">
                    <a:extLst>
                      <a:ext uri="{FF2B5EF4-FFF2-40B4-BE49-F238E27FC236}">
                        <a16:creationId xmlns:a16="http://schemas.microsoft.com/office/drawing/2014/main" id="{B76F8977-21AC-D3B0-749A-D4A23001793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61" name="矩形 12360">
                    <a:extLst>
                      <a:ext uri="{FF2B5EF4-FFF2-40B4-BE49-F238E27FC236}">
                        <a16:creationId xmlns:a16="http://schemas.microsoft.com/office/drawing/2014/main" id="{BBBDCD2D-9613-B2A9-8DFD-FA80C41DA0E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62" name="矩形 12361">
                    <a:extLst>
                      <a:ext uri="{FF2B5EF4-FFF2-40B4-BE49-F238E27FC236}">
                        <a16:creationId xmlns:a16="http://schemas.microsoft.com/office/drawing/2014/main" id="{026B926F-68AF-6909-059D-F85926D5CEE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63" name="矩形 12362">
                    <a:extLst>
                      <a:ext uri="{FF2B5EF4-FFF2-40B4-BE49-F238E27FC236}">
                        <a16:creationId xmlns:a16="http://schemas.microsoft.com/office/drawing/2014/main" id="{D0A34B9A-048B-E536-4CDE-D478EF9D856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26" name="群組 12325">
                  <a:extLst>
                    <a:ext uri="{FF2B5EF4-FFF2-40B4-BE49-F238E27FC236}">
                      <a16:creationId xmlns:a16="http://schemas.microsoft.com/office/drawing/2014/main" id="{368185A9-4064-712E-99E6-BA2579FBABDB}"/>
                    </a:ext>
                  </a:extLst>
                </p:cNvPr>
                <p:cNvGrpSpPr/>
                <p:nvPr/>
              </p:nvGrpSpPr>
              <p:grpSpPr>
                <a:xfrm>
                  <a:off x="3883703" y="3831177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56" name="矩形 12355">
                    <a:extLst>
                      <a:ext uri="{FF2B5EF4-FFF2-40B4-BE49-F238E27FC236}">
                        <a16:creationId xmlns:a16="http://schemas.microsoft.com/office/drawing/2014/main" id="{6E2E18F1-31EF-1134-36AE-1A12EF1C85C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57" name="矩形 12356">
                    <a:extLst>
                      <a:ext uri="{FF2B5EF4-FFF2-40B4-BE49-F238E27FC236}">
                        <a16:creationId xmlns:a16="http://schemas.microsoft.com/office/drawing/2014/main" id="{39BE17E2-B7B9-D40A-F31F-6929583F5D1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58" name="矩形 12357">
                    <a:extLst>
                      <a:ext uri="{FF2B5EF4-FFF2-40B4-BE49-F238E27FC236}">
                        <a16:creationId xmlns:a16="http://schemas.microsoft.com/office/drawing/2014/main" id="{91C0435E-C20F-42D4-272A-563384F41E2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59" name="矩形 12358">
                    <a:extLst>
                      <a:ext uri="{FF2B5EF4-FFF2-40B4-BE49-F238E27FC236}">
                        <a16:creationId xmlns:a16="http://schemas.microsoft.com/office/drawing/2014/main" id="{F3BD0382-CDEA-DDA2-4578-13E0796C669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27" name="群組 12326">
                  <a:extLst>
                    <a:ext uri="{FF2B5EF4-FFF2-40B4-BE49-F238E27FC236}">
                      <a16:creationId xmlns:a16="http://schemas.microsoft.com/office/drawing/2014/main" id="{F964A77D-B5C9-A60D-8676-9EAC3A7D7FCF}"/>
                    </a:ext>
                  </a:extLst>
                </p:cNvPr>
                <p:cNvGrpSpPr/>
                <p:nvPr/>
              </p:nvGrpSpPr>
              <p:grpSpPr>
                <a:xfrm>
                  <a:off x="3883703" y="4012342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52" name="矩形 12351">
                    <a:extLst>
                      <a:ext uri="{FF2B5EF4-FFF2-40B4-BE49-F238E27FC236}">
                        <a16:creationId xmlns:a16="http://schemas.microsoft.com/office/drawing/2014/main" id="{FB8E297E-5E0B-03EA-C1AB-CFB2F79C4AD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53" name="矩形 12352">
                    <a:extLst>
                      <a:ext uri="{FF2B5EF4-FFF2-40B4-BE49-F238E27FC236}">
                        <a16:creationId xmlns:a16="http://schemas.microsoft.com/office/drawing/2014/main" id="{DCB37A7E-6EC6-200C-683B-F42E53FFF91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54" name="矩形 12353">
                    <a:extLst>
                      <a:ext uri="{FF2B5EF4-FFF2-40B4-BE49-F238E27FC236}">
                        <a16:creationId xmlns:a16="http://schemas.microsoft.com/office/drawing/2014/main" id="{723478E0-BB76-119F-5904-17297BE81FF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55" name="矩形 12354">
                    <a:extLst>
                      <a:ext uri="{FF2B5EF4-FFF2-40B4-BE49-F238E27FC236}">
                        <a16:creationId xmlns:a16="http://schemas.microsoft.com/office/drawing/2014/main" id="{D0B4E67C-2B05-73FA-9F35-5ED254AE3AF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28" name="群組 12327">
                  <a:extLst>
                    <a:ext uri="{FF2B5EF4-FFF2-40B4-BE49-F238E27FC236}">
                      <a16:creationId xmlns:a16="http://schemas.microsoft.com/office/drawing/2014/main" id="{AB007C18-1BEA-78B9-BF6A-23B2A9C6D1D8}"/>
                    </a:ext>
                  </a:extLst>
                </p:cNvPr>
                <p:cNvGrpSpPr/>
                <p:nvPr/>
              </p:nvGrpSpPr>
              <p:grpSpPr>
                <a:xfrm>
                  <a:off x="4063611" y="3831177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48" name="矩形 12347">
                    <a:extLst>
                      <a:ext uri="{FF2B5EF4-FFF2-40B4-BE49-F238E27FC236}">
                        <a16:creationId xmlns:a16="http://schemas.microsoft.com/office/drawing/2014/main" id="{0089A0D4-4077-FA20-25D2-13F19C2E088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49" name="矩形 12348">
                    <a:extLst>
                      <a:ext uri="{FF2B5EF4-FFF2-40B4-BE49-F238E27FC236}">
                        <a16:creationId xmlns:a16="http://schemas.microsoft.com/office/drawing/2014/main" id="{CE7A3FCA-FE75-CAB7-31E0-0E1D7D8300A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50" name="矩形 12349">
                    <a:extLst>
                      <a:ext uri="{FF2B5EF4-FFF2-40B4-BE49-F238E27FC236}">
                        <a16:creationId xmlns:a16="http://schemas.microsoft.com/office/drawing/2014/main" id="{00634C3C-DADF-D7BA-22C4-F9DC6968644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51" name="矩形 12350">
                    <a:extLst>
                      <a:ext uri="{FF2B5EF4-FFF2-40B4-BE49-F238E27FC236}">
                        <a16:creationId xmlns:a16="http://schemas.microsoft.com/office/drawing/2014/main" id="{9296A685-8190-4CB9-51FA-E0D50B79ADB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29" name="群組 12328">
                  <a:extLst>
                    <a:ext uri="{FF2B5EF4-FFF2-40B4-BE49-F238E27FC236}">
                      <a16:creationId xmlns:a16="http://schemas.microsoft.com/office/drawing/2014/main" id="{DB0FE640-D04C-5C2D-D9F2-981DECBF8932}"/>
                    </a:ext>
                  </a:extLst>
                </p:cNvPr>
                <p:cNvGrpSpPr/>
                <p:nvPr/>
              </p:nvGrpSpPr>
              <p:grpSpPr>
                <a:xfrm>
                  <a:off x="4063611" y="4012342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44" name="矩形 12343">
                    <a:extLst>
                      <a:ext uri="{FF2B5EF4-FFF2-40B4-BE49-F238E27FC236}">
                        <a16:creationId xmlns:a16="http://schemas.microsoft.com/office/drawing/2014/main" id="{D9B9E7CB-0FB4-8C91-2EA0-BEDFADC1843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45" name="矩形 12344">
                    <a:extLst>
                      <a:ext uri="{FF2B5EF4-FFF2-40B4-BE49-F238E27FC236}">
                        <a16:creationId xmlns:a16="http://schemas.microsoft.com/office/drawing/2014/main" id="{7FE8C1F7-CF30-3166-7735-7DF150EEB59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46" name="矩形 12345">
                    <a:extLst>
                      <a:ext uri="{FF2B5EF4-FFF2-40B4-BE49-F238E27FC236}">
                        <a16:creationId xmlns:a16="http://schemas.microsoft.com/office/drawing/2014/main" id="{C4FF11E7-C1D4-70B7-0683-966D27B7A65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47" name="矩形 12346">
                    <a:extLst>
                      <a:ext uri="{FF2B5EF4-FFF2-40B4-BE49-F238E27FC236}">
                        <a16:creationId xmlns:a16="http://schemas.microsoft.com/office/drawing/2014/main" id="{9B4F7081-F088-74EF-72DA-79E2F5637D7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30" name="群組 12329">
                  <a:extLst>
                    <a:ext uri="{FF2B5EF4-FFF2-40B4-BE49-F238E27FC236}">
                      <a16:creationId xmlns:a16="http://schemas.microsoft.com/office/drawing/2014/main" id="{4E5D202A-CF60-E8E1-7529-7CA4701D8289}"/>
                    </a:ext>
                  </a:extLst>
                </p:cNvPr>
                <p:cNvGrpSpPr/>
                <p:nvPr/>
              </p:nvGrpSpPr>
              <p:grpSpPr>
                <a:xfrm>
                  <a:off x="4243519" y="3831177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40" name="矩形 12339">
                    <a:extLst>
                      <a:ext uri="{FF2B5EF4-FFF2-40B4-BE49-F238E27FC236}">
                        <a16:creationId xmlns:a16="http://schemas.microsoft.com/office/drawing/2014/main" id="{4FEFF744-DB17-E420-8DD8-477A414C3E6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41" name="矩形 12340">
                    <a:extLst>
                      <a:ext uri="{FF2B5EF4-FFF2-40B4-BE49-F238E27FC236}">
                        <a16:creationId xmlns:a16="http://schemas.microsoft.com/office/drawing/2014/main" id="{226E7B96-E5E8-2C44-F000-326B65CFCDE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42" name="矩形 12341">
                    <a:extLst>
                      <a:ext uri="{FF2B5EF4-FFF2-40B4-BE49-F238E27FC236}">
                        <a16:creationId xmlns:a16="http://schemas.microsoft.com/office/drawing/2014/main" id="{996551B2-1AAD-4364-1446-042526B5F22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43" name="矩形 12342">
                    <a:extLst>
                      <a:ext uri="{FF2B5EF4-FFF2-40B4-BE49-F238E27FC236}">
                        <a16:creationId xmlns:a16="http://schemas.microsoft.com/office/drawing/2014/main" id="{E7037F1B-B8AD-9D04-5BD7-B9AC53AF8D5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31" name="群組 12330">
                  <a:extLst>
                    <a:ext uri="{FF2B5EF4-FFF2-40B4-BE49-F238E27FC236}">
                      <a16:creationId xmlns:a16="http://schemas.microsoft.com/office/drawing/2014/main" id="{0E6DBC1D-4ADD-CC2C-7EE5-A8BD663955DE}"/>
                    </a:ext>
                  </a:extLst>
                </p:cNvPr>
                <p:cNvGrpSpPr/>
                <p:nvPr/>
              </p:nvGrpSpPr>
              <p:grpSpPr>
                <a:xfrm>
                  <a:off x="4243519" y="4012342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336" name="矩形 12335">
                    <a:extLst>
                      <a:ext uri="{FF2B5EF4-FFF2-40B4-BE49-F238E27FC236}">
                        <a16:creationId xmlns:a16="http://schemas.microsoft.com/office/drawing/2014/main" id="{57207E4F-3913-6C44-0BAE-16A2662A139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37" name="矩形 12336">
                    <a:extLst>
                      <a:ext uri="{FF2B5EF4-FFF2-40B4-BE49-F238E27FC236}">
                        <a16:creationId xmlns:a16="http://schemas.microsoft.com/office/drawing/2014/main" id="{C927D6FC-D38C-84B4-D91C-62EA8266EE8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38" name="矩形 12337">
                    <a:extLst>
                      <a:ext uri="{FF2B5EF4-FFF2-40B4-BE49-F238E27FC236}">
                        <a16:creationId xmlns:a16="http://schemas.microsoft.com/office/drawing/2014/main" id="{B2406B7A-117B-7567-5A13-7CB426F12DB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339" name="矩形 12338">
                    <a:extLst>
                      <a:ext uri="{FF2B5EF4-FFF2-40B4-BE49-F238E27FC236}">
                        <a16:creationId xmlns:a16="http://schemas.microsoft.com/office/drawing/2014/main" id="{02250297-1ADB-A727-C225-0849922666F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12296" name="矩形 12295">
                  <a:extLst>
                    <a:ext uri="{FF2B5EF4-FFF2-40B4-BE49-F238E27FC236}">
                      <a16:creationId xmlns:a16="http://schemas.microsoft.com/office/drawing/2014/main" id="{15D69739-36D0-8F17-FD8E-AB61C1938F1D}"/>
                    </a:ext>
                  </a:extLst>
                </p:cNvPr>
                <p:cNvSpPr/>
                <p:nvPr/>
              </p:nvSpPr>
              <p:spPr>
                <a:xfrm>
                  <a:off x="2846420" y="2126292"/>
                  <a:ext cx="270490" cy="498908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0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97" name="矩形 12296">
                  <a:extLst>
                    <a:ext uri="{FF2B5EF4-FFF2-40B4-BE49-F238E27FC236}">
                      <a16:creationId xmlns:a16="http://schemas.microsoft.com/office/drawing/2014/main" id="{B2F9E6C7-5416-B2D3-207A-CC5E927A95FE}"/>
                    </a:ext>
                  </a:extLst>
                </p:cNvPr>
                <p:cNvSpPr/>
                <p:nvPr/>
              </p:nvSpPr>
              <p:spPr>
                <a:xfrm>
                  <a:off x="3276247" y="2126292"/>
                  <a:ext cx="270490" cy="498908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2298" name="直線單箭頭接點 12297">
                  <a:extLst>
                    <a:ext uri="{FF2B5EF4-FFF2-40B4-BE49-F238E27FC236}">
                      <a16:creationId xmlns:a16="http://schemas.microsoft.com/office/drawing/2014/main" id="{94564169-9A41-DA9A-711C-C8481FD7ABFA}"/>
                    </a:ext>
                  </a:extLst>
                </p:cNvPr>
                <p:cNvCxnSpPr>
                  <a:cxnSpLocks/>
                  <a:stCxn id="12297" idx="1"/>
                  <a:endCxn id="12296" idx="3"/>
                </p:cNvCxnSpPr>
                <p:nvPr/>
              </p:nvCxnSpPr>
              <p:spPr>
                <a:xfrm flipH="1">
                  <a:off x="3116910" y="2375746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99" name="直線單箭頭接點 12298">
                  <a:extLst>
                    <a:ext uri="{FF2B5EF4-FFF2-40B4-BE49-F238E27FC236}">
                      <a16:creationId xmlns:a16="http://schemas.microsoft.com/office/drawing/2014/main" id="{6F060359-631E-F0A6-E0B9-08DE587EA719}"/>
                    </a:ext>
                  </a:extLst>
                </p:cNvPr>
                <p:cNvCxnSpPr>
                  <a:cxnSpLocks/>
                  <a:stCxn id="12332" idx="1"/>
                  <a:endCxn id="12297" idx="3"/>
                </p:cNvCxnSpPr>
                <p:nvPr/>
              </p:nvCxnSpPr>
              <p:spPr>
                <a:xfrm flipH="1">
                  <a:off x="3546737" y="2375746"/>
                  <a:ext cx="167934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332" name="矩形 12331">
                  <a:extLst>
                    <a:ext uri="{FF2B5EF4-FFF2-40B4-BE49-F238E27FC236}">
                      <a16:creationId xmlns:a16="http://schemas.microsoft.com/office/drawing/2014/main" id="{F7070E14-5A47-1BFC-F4BF-0603F423DE39}"/>
                    </a:ext>
                  </a:extLst>
                </p:cNvPr>
                <p:cNvSpPr/>
                <p:nvPr/>
              </p:nvSpPr>
              <p:spPr>
                <a:xfrm>
                  <a:off x="3714671" y="2126292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33" name="矩形 12332">
                  <a:extLst>
                    <a:ext uri="{FF2B5EF4-FFF2-40B4-BE49-F238E27FC236}">
                      <a16:creationId xmlns:a16="http://schemas.microsoft.com/office/drawing/2014/main" id="{049E5622-4564-490B-F1A3-1DB8171AD858}"/>
                    </a:ext>
                  </a:extLst>
                </p:cNvPr>
                <p:cNvSpPr/>
                <p:nvPr/>
              </p:nvSpPr>
              <p:spPr>
                <a:xfrm>
                  <a:off x="4144498" y="2126292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3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2334" name="直線單箭頭接點 12333">
                  <a:extLst>
                    <a:ext uri="{FF2B5EF4-FFF2-40B4-BE49-F238E27FC236}">
                      <a16:creationId xmlns:a16="http://schemas.microsoft.com/office/drawing/2014/main" id="{4265FE0E-8345-5718-D5D5-E53B192C2BD6}"/>
                    </a:ext>
                  </a:extLst>
                </p:cNvPr>
                <p:cNvCxnSpPr>
                  <a:cxnSpLocks/>
                  <a:stCxn id="12333" idx="1"/>
                  <a:endCxn id="12332" idx="3"/>
                </p:cNvCxnSpPr>
                <p:nvPr/>
              </p:nvCxnSpPr>
              <p:spPr>
                <a:xfrm flipH="1">
                  <a:off x="3985161" y="2375746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線單箭頭接點 17">
                  <a:extLst>
                    <a:ext uri="{FF2B5EF4-FFF2-40B4-BE49-F238E27FC236}">
                      <a16:creationId xmlns:a16="http://schemas.microsoft.com/office/drawing/2014/main" id="{371C3B95-054A-960A-5630-EE589312C4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24684" y="2379767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3BD5D05A-9806-81C0-6804-769198A548B3}"/>
                    </a:ext>
                  </a:extLst>
                </p:cNvPr>
                <p:cNvSpPr/>
                <p:nvPr/>
              </p:nvSpPr>
              <p:spPr>
                <a:xfrm>
                  <a:off x="4601912" y="2183012"/>
                  <a:ext cx="735354" cy="345983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Loss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27" name="Google Shape;226;g2e08dfcfc38_0_24">
                  <a:extLst>
                    <a:ext uri="{FF2B5EF4-FFF2-40B4-BE49-F238E27FC236}">
                      <a16:creationId xmlns:a16="http://schemas.microsoft.com/office/drawing/2014/main" id="{7DFB51D5-4589-9C6E-3160-14940A43975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2963091" y="4046417"/>
                  <a:ext cx="464642" cy="3263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406400" algn="l" rtl="0">
                    <a:lnSpc>
                      <a:spcPct val="100000"/>
                    </a:lnSpc>
                    <a:spcBef>
                      <a:spcPts val="5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800"/>
                    <a:buFont typeface="Noto Sans Symbols"/>
                    <a:buChar char="■"/>
                    <a:defRPr sz="2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1pPr>
                  <a:lvl2pPr marL="914400" marR="0" lvl="1" indent="-381000" algn="l" rtl="0">
                    <a:lnSpc>
                      <a:spcPct val="100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400"/>
                    <a:buFont typeface="Noto Sans Symbols"/>
                    <a:buChar char="⮚"/>
                    <a:defRPr sz="24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2pPr>
                  <a:lvl3pPr marL="1371600" marR="0" lvl="2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●"/>
                    <a:defRPr sz="20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3pPr>
                  <a:lvl4pPr marL="1828800" marR="0" lvl="3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Arial"/>
                    <a:buChar char="»"/>
                    <a:defRPr sz="1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4pPr>
                  <a:lvl5pPr marL="2286000" marR="0" lvl="4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◆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5pPr>
                  <a:lvl6pPr marL="2743200" marR="0" lvl="5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6pPr>
                  <a:lvl7pPr marL="3200400" marR="0" lvl="6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7pPr>
                  <a:lvl8pPr marL="3657600" marR="0" lvl="7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8pPr>
                  <a:lvl9pPr marL="4114800" marR="0" lvl="8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US" altLang="zh-TW" sz="1600" dirty="0"/>
                    <a:t>M0</a:t>
                  </a:r>
                  <a:endParaRPr lang="en-US" sz="1600" dirty="0"/>
                </a:p>
              </p:txBody>
            </p:sp>
            <p:sp>
              <p:nvSpPr>
                <p:cNvPr id="13928" name="Google Shape;226;g2e08dfcfc38_0_24">
                  <a:extLst>
                    <a:ext uri="{FF2B5EF4-FFF2-40B4-BE49-F238E27FC236}">
                      <a16:creationId xmlns:a16="http://schemas.microsoft.com/office/drawing/2014/main" id="{C57B0803-10E9-4F42-A7F6-5BC2DD10D3C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750228" y="4046417"/>
                  <a:ext cx="626870" cy="3263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406400" algn="l" rtl="0">
                    <a:lnSpc>
                      <a:spcPct val="100000"/>
                    </a:lnSpc>
                    <a:spcBef>
                      <a:spcPts val="5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800"/>
                    <a:buFont typeface="Noto Sans Symbols"/>
                    <a:buChar char="■"/>
                    <a:defRPr sz="2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1pPr>
                  <a:lvl2pPr marL="914400" marR="0" lvl="1" indent="-381000" algn="l" rtl="0">
                    <a:lnSpc>
                      <a:spcPct val="100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400"/>
                    <a:buFont typeface="Noto Sans Symbols"/>
                    <a:buChar char="⮚"/>
                    <a:defRPr sz="24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2pPr>
                  <a:lvl3pPr marL="1371600" marR="0" lvl="2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●"/>
                    <a:defRPr sz="20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3pPr>
                  <a:lvl4pPr marL="1828800" marR="0" lvl="3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Arial"/>
                    <a:buChar char="»"/>
                    <a:defRPr sz="1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4pPr>
                  <a:lvl5pPr marL="2286000" marR="0" lvl="4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◆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5pPr>
                  <a:lvl6pPr marL="2743200" marR="0" lvl="5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6pPr>
                  <a:lvl7pPr marL="3200400" marR="0" lvl="6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7pPr>
                  <a:lvl8pPr marL="3657600" marR="0" lvl="7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8pPr>
                  <a:lvl9pPr marL="4114800" marR="0" lvl="8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US" altLang="zh-TW" sz="1600" dirty="0"/>
                    <a:t>M1</a:t>
                  </a:r>
                  <a:endParaRPr lang="en-US" sz="1600" dirty="0"/>
                </a:p>
              </p:txBody>
            </p:sp>
          </p:grpSp>
          <p:grpSp>
            <p:nvGrpSpPr>
              <p:cNvPr id="13939" name="群組 13938">
                <a:extLst>
                  <a:ext uri="{FF2B5EF4-FFF2-40B4-BE49-F238E27FC236}">
                    <a16:creationId xmlns:a16="http://schemas.microsoft.com/office/drawing/2014/main" id="{76D12F9F-5119-0077-5C8B-2B17D13ECDCD}"/>
                  </a:ext>
                </a:extLst>
              </p:cNvPr>
              <p:cNvGrpSpPr/>
              <p:nvPr/>
            </p:nvGrpSpPr>
            <p:grpSpPr>
              <a:xfrm>
                <a:off x="2871876" y="4493498"/>
                <a:ext cx="2502875" cy="2270421"/>
                <a:chOff x="2871876" y="4493498"/>
                <a:chExt cx="2502875" cy="2270421"/>
              </a:xfrm>
            </p:grpSpPr>
            <p:grpSp>
              <p:nvGrpSpPr>
                <p:cNvPr id="12597" name="群組 12596">
                  <a:extLst>
                    <a:ext uri="{FF2B5EF4-FFF2-40B4-BE49-F238E27FC236}">
                      <a16:creationId xmlns:a16="http://schemas.microsoft.com/office/drawing/2014/main" id="{4E04A16E-49D6-8A2E-3D99-1AFE12577E20}"/>
                    </a:ext>
                  </a:extLst>
                </p:cNvPr>
                <p:cNvGrpSpPr/>
                <p:nvPr/>
              </p:nvGrpSpPr>
              <p:grpSpPr>
                <a:xfrm>
                  <a:off x="3052937" y="511123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922" name="矩形 12921">
                    <a:extLst>
                      <a:ext uri="{FF2B5EF4-FFF2-40B4-BE49-F238E27FC236}">
                        <a16:creationId xmlns:a16="http://schemas.microsoft.com/office/drawing/2014/main" id="{701875D2-9082-1B72-9AD9-6DD4D52E3D6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23" name="矩形 12922">
                    <a:extLst>
                      <a:ext uri="{FF2B5EF4-FFF2-40B4-BE49-F238E27FC236}">
                        <a16:creationId xmlns:a16="http://schemas.microsoft.com/office/drawing/2014/main" id="{31FF248E-A192-C57E-049C-D459F727096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24" name="矩形 12923">
                    <a:extLst>
                      <a:ext uri="{FF2B5EF4-FFF2-40B4-BE49-F238E27FC236}">
                        <a16:creationId xmlns:a16="http://schemas.microsoft.com/office/drawing/2014/main" id="{4BEADE98-89B3-744E-190F-F8D6EF00B3C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25" name="矩形 12924">
                    <a:extLst>
                      <a:ext uri="{FF2B5EF4-FFF2-40B4-BE49-F238E27FC236}">
                        <a16:creationId xmlns:a16="http://schemas.microsoft.com/office/drawing/2014/main" id="{74C17918-BE65-12F4-3D0B-C189D51B7D3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598" name="群組 12597">
                  <a:extLst>
                    <a:ext uri="{FF2B5EF4-FFF2-40B4-BE49-F238E27FC236}">
                      <a16:creationId xmlns:a16="http://schemas.microsoft.com/office/drawing/2014/main" id="{6E7765B8-2F01-31A0-1A24-7CC63FC5CDCA}"/>
                    </a:ext>
                  </a:extLst>
                </p:cNvPr>
                <p:cNvGrpSpPr/>
                <p:nvPr/>
              </p:nvGrpSpPr>
              <p:grpSpPr>
                <a:xfrm>
                  <a:off x="3052937" y="529239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918" name="矩形 12917">
                    <a:extLst>
                      <a:ext uri="{FF2B5EF4-FFF2-40B4-BE49-F238E27FC236}">
                        <a16:creationId xmlns:a16="http://schemas.microsoft.com/office/drawing/2014/main" id="{0065885A-22BD-D4A2-76A9-C87CD50D69D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19" name="矩形 12918">
                    <a:extLst>
                      <a:ext uri="{FF2B5EF4-FFF2-40B4-BE49-F238E27FC236}">
                        <a16:creationId xmlns:a16="http://schemas.microsoft.com/office/drawing/2014/main" id="{806C41DA-C414-9D7E-7EFC-040218BE29E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20" name="矩形 12919">
                    <a:extLst>
                      <a:ext uri="{FF2B5EF4-FFF2-40B4-BE49-F238E27FC236}">
                        <a16:creationId xmlns:a16="http://schemas.microsoft.com/office/drawing/2014/main" id="{EEB40D6A-F68A-FEB2-80FE-D6CCD960039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21" name="矩形 12920">
                    <a:extLst>
                      <a:ext uri="{FF2B5EF4-FFF2-40B4-BE49-F238E27FC236}">
                        <a16:creationId xmlns:a16="http://schemas.microsoft.com/office/drawing/2014/main" id="{41512EC7-98AB-FE19-4D34-56ED170FCB2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599" name="群組 12598">
                  <a:extLst>
                    <a:ext uri="{FF2B5EF4-FFF2-40B4-BE49-F238E27FC236}">
                      <a16:creationId xmlns:a16="http://schemas.microsoft.com/office/drawing/2014/main" id="{F359916B-9529-7AD8-C188-BF3BF75260EE}"/>
                    </a:ext>
                  </a:extLst>
                </p:cNvPr>
                <p:cNvGrpSpPr/>
                <p:nvPr/>
              </p:nvGrpSpPr>
              <p:grpSpPr>
                <a:xfrm>
                  <a:off x="3052937" y="547364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914" name="矩形 12913">
                    <a:extLst>
                      <a:ext uri="{FF2B5EF4-FFF2-40B4-BE49-F238E27FC236}">
                        <a16:creationId xmlns:a16="http://schemas.microsoft.com/office/drawing/2014/main" id="{B8CBC151-06BA-CD00-B55C-2B721EDB2BF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15" name="矩形 12914">
                    <a:extLst>
                      <a:ext uri="{FF2B5EF4-FFF2-40B4-BE49-F238E27FC236}">
                        <a16:creationId xmlns:a16="http://schemas.microsoft.com/office/drawing/2014/main" id="{E403076D-DDBE-665B-40A7-A6B4E313492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16" name="矩形 12915">
                    <a:extLst>
                      <a:ext uri="{FF2B5EF4-FFF2-40B4-BE49-F238E27FC236}">
                        <a16:creationId xmlns:a16="http://schemas.microsoft.com/office/drawing/2014/main" id="{8648BDCB-702A-1FD1-076C-44C3C321E97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17" name="矩形 12916">
                    <a:extLst>
                      <a:ext uri="{FF2B5EF4-FFF2-40B4-BE49-F238E27FC236}">
                        <a16:creationId xmlns:a16="http://schemas.microsoft.com/office/drawing/2014/main" id="{05C83523-C9A1-1F52-8C82-4FACF379014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00" name="群組 12599">
                  <a:extLst>
                    <a:ext uri="{FF2B5EF4-FFF2-40B4-BE49-F238E27FC236}">
                      <a16:creationId xmlns:a16="http://schemas.microsoft.com/office/drawing/2014/main" id="{2340B7F1-3FDD-C6E6-3DE7-03A13FA88449}"/>
                    </a:ext>
                  </a:extLst>
                </p:cNvPr>
                <p:cNvGrpSpPr/>
                <p:nvPr/>
              </p:nvGrpSpPr>
              <p:grpSpPr>
                <a:xfrm>
                  <a:off x="3052937" y="565480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910" name="矩形 12909">
                    <a:extLst>
                      <a:ext uri="{FF2B5EF4-FFF2-40B4-BE49-F238E27FC236}">
                        <a16:creationId xmlns:a16="http://schemas.microsoft.com/office/drawing/2014/main" id="{F195D6BA-61D1-22E3-0A60-5D88E13B266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11" name="矩形 12910">
                    <a:extLst>
                      <a:ext uri="{FF2B5EF4-FFF2-40B4-BE49-F238E27FC236}">
                        <a16:creationId xmlns:a16="http://schemas.microsoft.com/office/drawing/2014/main" id="{F279F827-59C6-C192-2F5E-5FF9D8680D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12" name="矩形 12911">
                    <a:extLst>
                      <a:ext uri="{FF2B5EF4-FFF2-40B4-BE49-F238E27FC236}">
                        <a16:creationId xmlns:a16="http://schemas.microsoft.com/office/drawing/2014/main" id="{BF45F97E-9409-13C5-006D-BE8D67A9750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13" name="矩形 12912">
                    <a:extLst>
                      <a:ext uri="{FF2B5EF4-FFF2-40B4-BE49-F238E27FC236}">
                        <a16:creationId xmlns:a16="http://schemas.microsoft.com/office/drawing/2014/main" id="{07018873-153A-7EBD-BABF-019C828AB96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01" name="群組 12600">
                  <a:extLst>
                    <a:ext uri="{FF2B5EF4-FFF2-40B4-BE49-F238E27FC236}">
                      <a16:creationId xmlns:a16="http://schemas.microsoft.com/office/drawing/2014/main" id="{C4177C21-5A3D-E385-20F9-76F14549B35E}"/>
                    </a:ext>
                  </a:extLst>
                </p:cNvPr>
                <p:cNvGrpSpPr/>
                <p:nvPr/>
              </p:nvGrpSpPr>
              <p:grpSpPr>
                <a:xfrm>
                  <a:off x="3052937" y="583605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906" name="矩形 12905">
                    <a:extLst>
                      <a:ext uri="{FF2B5EF4-FFF2-40B4-BE49-F238E27FC236}">
                        <a16:creationId xmlns:a16="http://schemas.microsoft.com/office/drawing/2014/main" id="{6F133677-A4C6-5F89-257C-9244D9472EB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07" name="矩形 12906">
                    <a:extLst>
                      <a:ext uri="{FF2B5EF4-FFF2-40B4-BE49-F238E27FC236}">
                        <a16:creationId xmlns:a16="http://schemas.microsoft.com/office/drawing/2014/main" id="{A54EEF64-AA4A-6E52-844C-07B5404E4B6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08" name="矩形 12907">
                    <a:extLst>
                      <a:ext uri="{FF2B5EF4-FFF2-40B4-BE49-F238E27FC236}">
                        <a16:creationId xmlns:a16="http://schemas.microsoft.com/office/drawing/2014/main" id="{7F0E3065-1DCF-8CB8-5628-95E71BD6E73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09" name="矩形 12908">
                    <a:extLst>
                      <a:ext uri="{FF2B5EF4-FFF2-40B4-BE49-F238E27FC236}">
                        <a16:creationId xmlns:a16="http://schemas.microsoft.com/office/drawing/2014/main" id="{E0ED677C-568D-6FCA-3910-17B6578C511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02" name="群組 12601">
                  <a:extLst>
                    <a:ext uri="{FF2B5EF4-FFF2-40B4-BE49-F238E27FC236}">
                      <a16:creationId xmlns:a16="http://schemas.microsoft.com/office/drawing/2014/main" id="{BB500267-49B0-0A22-2F49-DE920AE41ABE}"/>
                    </a:ext>
                  </a:extLst>
                </p:cNvPr>
                <p:cNvGrpSpPr/>
                <p:nvPr/>
              </p:nvGrpSpPr>
              <p:grpSpPr>
                <a:xfrm>
                  <a:off x="3052937" y="601721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902" name="矩形 12901">
                    <a:extLst>
                      <a:ext uri="{FF2B5EF4-FFF2-40B4-BE49-F238E27FC236}">
                        <a16:creationId xmlns:a16="http://schemas.microsoft.com/office/drawing/2014/main" id="{23DF15D8-6164-FC62-F068-50B9DF82EF7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03" name="矩形 12902">
                    <a:extLst>
                      <a:ext uri="{FF2B5EF4-FFF2-40B4-BE49-F238E27FC236}">
                        <a16:creationId xmlns:a16="http://schemas.microsoft.com/office/drawing/2014/main" id="{E15C113C-F53F-8925-8368-CAF088955B0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04" name="矩形 12903">
                    <a:extLst>
                      <a:ext uri="{FF2B5EF4-FFF2-40B4-BE49-F238E27FC236}">
                        <a16:creationId xmlns:a16="http://schemas.microsoft.com/office/drawing/2014/main" id="{B8EF5972-9169-0746-8147-D0C2432437B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05" name="矩形 12904">
                    <a:extLst>
                      <a:ext uri="{FF2B5EF4-FFF2-40B4-BE49-F238E27FC236}">
                        <a16:creationId xmlns:a16="http://schemas.microsoft.com/office/drawing/2014/main" id="{C03686D3-3D22-73A5-A363-65FF7B8EA88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03" name="群組 12602">
                  <a:extLst>
                    <a:ext uri="{FF2B5EF4-FFF2-40B4-BE49-F238E27FC236}">
                      <a16:creationId xmlns:a16="http://schemas.microsoft.com/office/drawing/2014/main" id="{909DABD6-1105-105B-90A2-E373BDAED510}"/>
                    </a:ext>
                  </a:extLst>
                </p:cNvPr>
                <p:cNvGrpSpPr/>
                <p:nvPr/>
              </p:nvGrpSpPr>
              <p:grpSpPr>
                <a:xfrm>
                  <a:off x="3232845" y="511123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98" name="矩形 12897">
                    <a:extLst>
                      <a:ext uri="{FF2B5EF4-FFF2-40B4-BE49-F238E27FC236}">
                        <a16:creationId xmlns:a16="http://schemas.microsoft.com/office/drawing/2014/main" id="{67A42326-9B83-C2BF-CEF7-FC84626BACF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99" name="矩形 12898">
                    <a:extLst>
                      <a:ext uri="{FF2B5EF4-FFF2-40B4-BE49-F238E27FC236}">
                        <a16:creationId xmlns:a16="http://schemas.microsoft.com/office/drawing/2014/main" id="{B997EC4F-DDC3-208A-8C55-09CBC380006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00" name="矩形 12899">
                    <a:extLst>
                      <a:ext uri="{FF2B5EF4-FFF2-40B4-BE49-F238E27FC236}">
                        <a16:creationId xmlns:a16="http://schemas.microsoft.com/office/drawing/2014/main" id="{E9C0B5CA-BCF8-D3DA-62B2-F62A4D0FB8F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01" name="矩形 12900">
                    <a:extLst>
                      <a:ext uri="{FF2B5EF4-FFF2-40B4-BE49-F238E27FC236}">
                        <a16:creationId xmlns:a16="http://schemas.microsoft.com/office/drawing/2014/main" id="{62AAB74C-66CC-C655-EF4E-5AC918B230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04" name="群組 12603">
                  <a:extLst>
                    <a:ext uri="{FF2B5EF4-FFF2-40B4-BE49-F238E27FC236}">
                      <a16:creationId xmlns:a16="http://schemas.microsoft.com/office/drawing/2014/main" id="{94A09405-1155-02BE-5FDC-A0F938AEDF85}"/>
                    </a:ext>
                  </a:extLst>
                </p:cNvPr>
                <p:cNvGrpSpPr/>
                <p:nvPr/>
              </p:nvGrpSpPr>
              <p:grpSpPr>
                <a:xfrm>
                  <a:off x="3232845" y="529239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94" name="矩形 12893">
                    <a:extLst>
                      <a:ext uri="{FF2B5EF4-FFF2-40B4-BE49-F238E27FC236}">
                        <a16:creationId xmlns:a16="http://schemas.microsoft.com/office/drawing/2014/main" id="{61630A70-B15E-406F-75AF-4857396C987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95" name="矩形 12894">
                    <a:extLst>
                      <a:ext uri="{FF2B5EF4-FFF2-40B4-BE49-F238E27FC236}">
                        <a16:creationId xmlns:a16="http://schemas.microsoft.com/office/drawing/2014/main" id="{0852C28D-C213-F13B-36E3-C62D69624B7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96" name="矩形 12895">
                    <a:extLst>
                      <a:ext uri="{FF2B5EF4-FFF2-40B4-BE49-F238E27FC236}">
                        <a16:creationId xmlns:a16="http://schemas.microsoft.com/office/drawing/2014/main" id="{0AD326BE-F198-2B2B-5147-DC6DF88FEF6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97" name="矩形 12896">
                    <a:extLst>
                      <a:ext uri="{FF2B5EF4-FFF2-40B4-BE49-F238E27FC236}">
                        <a16:creationId xmlns:a16="http://schemas.microsoft.com/office/drawing/2014/main" id="{828CFF5C-F6E3-D3F8-419C-D5E890101FC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05" name="群組 12604">
                  <a:extLst>
                    <a:ext uri="{FF2B5EF4-FFF2-40B4-BE49-F238E27FC236}">
                      <a16:creationId xmlns:a16="http://schemas.microsoft.com/office/drawing/2014/main" id="{F6759198-D30A-58E4-B569-E2AA4F68BF45}"/>
                    </a:ext>
                  </a:extLst>
                </p:cNvPr>
                <p:cNvGrpSpPr/>
                <p:nvPr/>
              </p:nvGrpSpPr>
              <p:grpSpPr>
                <a:xfrm>
                  <a:off x="3232845" y="547364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90" name="矩形 12889">
                    <a:extLst>
                      <a:ext uri="{FF2B5EF4-FFF2-40B4-BE49-F238E27FC236}">
                        <a16:creationId xmlns:a16="http://schemas.microsoft.com/office/drawing/2014/main" id="{C09934F1-027F-0028-88AB-BE95AEC1D8C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91" name="矩形 12890">
                    <a:extLst>
                      <a:ext uri="{FF2B5EF4-FFF2-40B4-BE49-F238E27FC236}">
                        <a16:creationId xmlns:a16="http://schemas.microsoft.com/office/drawing/2014/main" id="{CBC4895E-425C-E069-6EE1-F338048382F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92" name="矩形 12891">
                    <a:extLst>
                      <a:ext uri="{FF2B5EF4-FFF2-40B4-BE49-F238E27FC236}">
                        <a16:creationId xmlns:a16="http://schemas.microsoft.com/office/drawing/2014/main" id="{B8F03879-C5A1-030C-EB36-952B68D7525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93" name="矩形 12892">
                    <a:extLst>
                      <a:ext uri="{FF2B5EF4-FFF2-40B4-BE49-F238E27FC236}">
                        <a16:creationId xmlns:a16="http://schemas.microsoft.com/office/drawing/2014/main" id="{9FAB3911-49B8-87C9-8C92-9596F5626C6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06" name="群組 12605">
                  <a:extLst>
                    <a:ext uri="{FF2B5EF4-FFF2-40B4-BE49-F238E27FC236}">
                      <a16:creationId xmlns:a16="http://schemas.microsoft.com/office/drawing/2014/main" id="{CF082EC9-572B-CDCA-F002-31F347ACC42D}"/>
                    </a:ext>
                  </a:extLst>
                </p:cNvPr>
                <p:cNvGrpSpPr/>
                <p:nvPr/>
              </p:nvGrpSpPr>
              <p:grpSpPr>
                <a:xfrm>
                  <a:off x="3232845" y="565480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86" name="矩形 12885">
                    <a:extLst>
                      <a:ext uri="{FF2B5EF4-FFF2-40B4-BE49-F238E27FC236}">
                        <a16:creationId xmlns:a16="http://schemas.microsoft.com/office/drawing/2014/main" id="{51CFAD25-5474-EFC0-6867-D8531FE9E5A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87" name="矩形 12886">
                    <a:extLst>
                      <a:ext uri="{FF2B5EF4-FFF2-40B4-BE49-F238E27FC236}">
                        <a16:creationId xmlns:a16="http://schemas.microsoft.com/office/drawing/2014/main" id="{4B8FA777-1A40-BB46-0FAC-3DE4B379DAD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88" name="矩形 12887">
                    <a:extLst>
                      <a:ext uri="{FF2B5EF4-FFF2-40B4-BE49-F238E27FC236}">
                        <a16:creationId xmlns:a16="http://schemas.microsoft.com/office/drawing/2014/main" id="{4B79732B-70CC-A1F7-B157-25EA9BF7A29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89" name="矩形 12888">
                    <a:extLst>
                      <a:ext uri="{FF2B5EF4-FFF2-40B4-BE49-F238E27FC236}">
                        <a16:creationId xmlns:a16="http://schemas.microsoft.com/office/drawing/2014/main" id="{2E25C138-FDA7-E40E-D598-D7A1C962467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07" name="群組 12606">
                  <a:extLst>
                    <a:ext uri="{FF2B5EF4-FFF2-40B4-BE49-F238E27FC236}">
                      <a16:creationId xmlns:a16="http://schemas.microsoft.com/office/drawing/2014/main" id="{82748A06-821C-19D5-4376-1F42063B5F7F}"/>
                    </a:ext>
                  </a:extLst>
                </p:cNvPr>
                <p:cNvGrpSpPr/>
                <p:nvPr/>
              </p:nvGrpSpPr>
              <p:grpSpPr>
                <a:xfrm>
                  <a:off x="3232845" y="583605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82" name="矩形 12881">
                    <a:extLst>
                      <a:ext uri="{FF2B5EF4-FFF2-40B4-BE49-F238E27FC236}">
                        <a16:creationId xmlns:a16="http://schemas.microsoft.com/office/drawing/2014/main" id="{F9512B0B-CBAC-F5B2-FA01-F8FA09DACE8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83" name="矩形 12882">
                    <a:extLst>
                      <a:ext uri="{FF2B5EF4-FFF2-40B4-BE49-F238E27FC236}">
                        <a16:creationId xmlns:a16="http://schemas.microsoft.com/office/drawing/2014/main" id="{D705C87D-52A7-1118-240A-46A76D9B5AD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84" name="矩形 12883">
                    <a:extLst>
                      <a:ext uri="{FF2B5EF4-FFF2-40B4-BE49-F238E27FC236}">
                        <a16:creationId xmlns:a16="http://schemas.microsoft.com/office/drawing/2014/main" id="{96B47057-FF8D-B046-41EA-0C3109D2E27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85" name="矩形 12884">
                    <a:extLst>
                      <a:ext uri="{FF2B5EF4-FFF2-40B4-BE49-F238E27FC236}">
                        <a16:creationId xmlns:a16="http://schemas.microsoft.com/office/drawing/2014/main" id="{1F44A7BF-E545-7AFF-3A65-F20DF34C7DC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08" name="群組 12607">
                  <a:extLst>
                    <a:ext uri="{FF2B5EF4-FFF2-40B4-BE49-F238E27FC236}">
                      <a16:creationId xmlns:a16="http://schemas.microsoft.com/office/drawing/2014/main" id="{6385984D-32B5-8BBC-286F-BD79EF3E13FB}"/>
                    </a:ext>
                  </a:extLst>
                </p:cNvPr>
                <p:cNvGrpSpPr/>
                <p:nvPr/>
              </p:nvGrpSpPr>
              <p:grpSpPr>
                <a:xfrm>
                  <a:off x="3232845" y="601721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78" name="矩形 12877">
                    <a:extLst>
                      <a:ext uri="{FF2B5EF4-FFF2-40B4-BE49-F238E27FC236}">
                        <a16:creationId xmlns:a16="http://schemas.microsoft.com/office/drawing/2014/main" id="{C3C58753-FC26-1F2B-7D7F-395C1F4498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79" name="矩形 12878">
                    <a:extLst>
                      <a:ext uri="{FF2B5EF4-FFF2-40B4-BE49-F238E27FC236}">
                        <a16:creationId xmlns:a16="http://schemas.microsoft.com/office/drawing/2014/main" id="{40BD0E07-336C-0276-8259-8CE91EC6D06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80" name="矩形 12879">
                    <a:extLst>
                      <a:ext uri="{FF2B5EF4-FFF2-40B4-BE49-F238E27FC236}">
                        <a16:creationId xmlns:a16="http://schemas.microsoft.com/office/drawing/2014/main" id="{5CB7AD2E-5EAF-F047-966E-1DD3E3A9BE9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81" name="矩形 12880">
                    <a:extLst>
                      <a:ext uri="{FF2B5EF4-FFF2-40B4-BE49-F238E27FC236}">
                        <a16:creationId xmlns:a16="http://schemas.microsoft.com/office/drawing/2014/main" id="{9BE7C331-654C-1CCA-21DB-56592766360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09" name="群組 12608">
                  <a:extLst>
                    <a:ext uri="{FF2B5EF4-FFF2-40B4-BE49-F238E27FC236}">
                      <a16:creationId xmlns:a16="http://schemas.microsoft.com/office/drawing/2014/main" id="{6FC9FCC6-3762-7017-4853-D362FD0975D0}"/>
                    </a:ext>
                  </a:extLst>
                </p:cNvPr>
                <p:cNvGrpSpPr/>
                <p:nvPr/>
              </p:nvGrpSpPr>
              <p:grpSpPr>
                <a:xfrm>
                  <a:off x="3412753" y="511123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74" name="矩形 12873">
                    <a:extLst>
                      <a:ext uri="{FF2B5EF4-FFF2-40B4-BE49-F238E27FC236}">
                        <a16:creationId xmlns:a16="http://schemas.microsoft.com/office/drawing/2014/main" id="{C3E2852D-BBF1-68D4-0B83-27C352BABD6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75" name="矩形 12874">
                    <a:extLst>
                      <a:ext uri="{FF2B5EF4-FFF2-40B4-BE49-F238E27FC236}">
                        <a16:creationId xmlns:a16="http://schemas.microsoft.com/office/drawing/2014/main" id="{EAC21358-E305-2795-EA78-03FE763D4E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76" name="矩形 12875">
                    <a:extLst>
                      <a:ext uri="{FF2B5EF4-FFF2-40B4-BE49-F238E27FC236}">
                        <a16:creationId xmlns:a16="http://schemas.microsoft.com/office/drawing/2014/main" id="{7C8AD4F0-0F28-9823-EC86-9CB63C36BC3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77" name="矩形 12876">
                    <a:extLst>
                      <a:ext uri="{FF2B5EF4-FFF2-40B4-BE49-F238E27FC236}">
                        <a16:creationId xmlns:a16="http://schemas.microsoft.com/office/drawing/2014/main" id="{3E6EF36B-1A4F-AC11-1616-E4750021245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10" name="群組 12609">
                  <a:extLst>
                    <a:ext uri="{FF2B5EF4-FFF2-40B4-BE49-F238E27FC236}">
                      <a16:creationId xmlns:a16="http://schemas.microsoft.com/office/drawing/2014/main" id="{AFDD06A2-4200-D9E1-F6BA-F8FAC3086098}"/>
                    </a:ext>
                  </a:extLst>
                </p:cNvPr>
                <p:cNvGrpSpPr/>
                <p:nvPr/>
              </p:nvGrpSpPr>
              <p:grpSpPr>
                <a:xfrm>
                  <a:off x="3412753" y="529239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70" name="矩形 12869">
                    <a:extLst>
                      <a:ext uri="{FF2B5EF4-FFF2-40B4-BE49-F238E27FC236}">
                        <a16:creationId xmlns:a16="http://schemas.microsoft.com/office/drawing/2014/main" id="{12FDC518-8440-693E-3620-8C2AC7E5BE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71" name="矩形 12870">
                    <a:extLst>
                      <a:ext uri="{FF2B5EF4-FFF2-40B4-BE49-F238E27FC236}">
                        <a16:creationId xmlns:a16="http://schemas.microsoft.com/office/drawing/2014/main" id="{2DFE489A-5CB6-4429-EB9D-586BC0E5CC1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72" name="矩形 12871">
                    <a:extLst>
                      <a:ext uri="{FF2B5EF4-FFF2-40B4-BE49-F238E27FC236}">
                        <a16:creationId xmlns:a16="http://schemas.microsoft.com/office/drawing/2014/main" id="{30D7172A-A3D6-385D-5D8F-13C279834E6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73" name="矩形 12872">
                    <a:extLst>
                      <a:ext uri="{FF2B5EF4-FFF2-40B4-BE49-F238E27FC236}">
                        <a16:creationId xmlns:a16="http://schemas.microsoft.com/office/drawing/2014/main" id="{DC3A37BA-BFA6-0B0A-DC9D-E2066DB72D2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11" name="群組 12610">
                  <a:extLst>
                    <a:ext uri="{FF2B5EF4-FFF2-40B4-BE49-F238E27FC236}">
                      <a16:creationId xmlns:a16="http://schemas.microsoft.com/office/drawing/2014/main" id="{0B9FD8B4-0C69-BF4C-EA13-F12AD7EA74D5}"/>
                    </a:ext>
                  </a:extLst>
                </p:cNvPr>
                <p:cNvGrpSpPr/>
                <p:nvPr/>
              </p:nvGrpSpPr>
              <p:grpSpPr>
                <a:xfrm>
                  <a:off x="3412753" y="547364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66" name="矩形 12865">
                    <a:extLst>
                      <a:ext uri="{FF2B5EF4-FFF2-40B4-BE49-F238E27FC236}">
                        <a16:creationId xmlns:a16="http://schemas.microsoft.com/office/drawing/2014/main" id="{AF5D25AE-0B3F-C8C9-BF17-4C97C5E47B5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67" name="矩形 12866">
                    <a:extLst>
                      <a:ext uri="{FF2B5EF4-FFF2-40B4-BE49-F238E27FC236}">
                        <a16:creationId xmlns:a16="http://schemas.microsoft.com/office/drawing/2014/main" id="{04BF8FAC-730E-8692-1327-5030880DA42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68" name="矩形 12867">
                    <a:extLst>
                      <a:ext uri="{FF2B5EF4-FFF2-40B4-BE49-F238E27FC236}">
                        <a16:creationId xmlns:a16="http://schemas.microsoft.com/office/drawing/2014/main" id="{0889E149-920E-C999-1731-5759B7B03FB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69" name="矩形 12868">
                    <a:extLst>
                      <a:ext uri="{FF2B5EF4-FFF2-40B4-BE49-F238E27FC236}">
                        <a16:creationId xmlns:a16="http://schemas.microsoft.com/office/drawing/2014/main" id="{E6C9743B-C784-96F6-078F-7A63E21429D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12" name="群組 12611">
                  <a:extLst>
                    <a:ext uri="{FF2B5EF4-FFF2-40B4-BE49-F238E27FC236}">
                      <a16:creationId xmlns:a16="http://schemas.microsoft.com/office/drawing/2014/main" id="{B3A3B2AC-3FE5-1288-8CC9-AC4C5420D9DE}"/>
                    </a:ext>
                  </a:extLst>
                </p:cNvPr>
                <p:cNvGrpSpPr/>
                <p:nvPr/>
              </p:nvGrpSpPr>
              <p:grpSpPr>
                <a:xfrm>
                  <a:off x="3412753" y="565480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62" name="矩形 12861">
                    <a:extLst>
                      <a:ext uri="{FF2B5EF4-FFF2-40B4-BE49-F238E27FC236}">
                        <a16:creationId xmlns:a16="http://schemas.microsoft.com/office/drawing/2014/main" id="{D0F0AEB6-DF15-90AC-2B03-99A96EEE3EF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63" name="矩形 12862">
                    <a:extLst>
                      <a:ext uri="{FF2B5EF4-FFF2-40B4-BE49-F238E27FC236}">
                        <a16:creationId xmlns:a16="http://schemas.microsoft.com/office/drawing/2014/main" id="{466F7E2F-E0F2-CB48-C9BE-3A553A6B037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64" name="矩形 12863">
                    <a:extLst>
                      <a:ext uri="{FF2B5EF4-FFF2-40B4-BE49-F238E27FC236}">
                        <a16:creationId xmlns:a16="http://schemas.microsoft.com/office/drawing/2014/main" id="{85349C5B-E22C-53FA-5CAC-54D8DEF737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65" name="矩形 12864">
                    <a:extLst>
                      <a:ext uri="{FF2B5EF4-FFF2-40B4-BE49-F238E27FC236}">
                        <a16:creationId xmlns:a16="http://schemas.microsoft.com/office/drawing/2014/main" id="{B371EE04-68F6-06A6-305E-B80552FB942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13" name="群組 12612">
                  <a:extLst>
                    <a:ext uri="{FF2B5EF4-FFF2-40B4-BE49-F238E27FC236}">
                      <a16:creationId xmlns:a16="http://schemas.microsoft.com/office/drawing/2014/main" id="{D6F512D0-4CA5-E4D2-E2ED-038EFF872D8A}"/>
                    </a:ext>
                  </a:extLst>
                </p:cNvPr>
                <p:cNvGrpSpPr/>
                <p:nvPr/>
              </p:nvGrpSpPr>
              <p:grpSpPr>
                <a:xfrm>
                  <a:off x="3412753" y="583605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58" name="矩形 12857">
                    <a:extLst>
                      <a:ext uri="{FF2B5EF4-FFF2-40B4-BE49-F238E27FC236}">
                        <a16:creationId xmlns:a16="http://schemas.microsoft.com/office/drawing/2014/main" id="{46BDA8FB-A5FD-C1FE-BBBF-2F8E8EA179A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59" name="矩形 12858">
                    <a:extLst>
                      <a:ext uri="{FF2B5EF4-FFF2-40B4-BE49-F238E27FC236}">
                        <a16:creationId xmlns:a16="http://schemas.microsoft.com/office/drawing/2014/main" id="{E020BD7D-9232-A85E-26DC-882CE65BBC4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60" name="矩形 12859">
                    <a:extLst>
                      <a:ext uri="{FF2B5EF4-FFF2-40B4-BE49-F238E27FC236}">
                        <a16:creationId xmlns:a16="http://schemas.microsoft.com/office/drawing/2014/main" id="{DC5376F1-E45E-35C9-565C-DA2827A1C4E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61" name="矩形 12860">
                    <a:extLst>
                      <a:ext uri="{FF2B5EF4-FFF2-40B4-BE49-F238E27FC236}">
                        <a16:creationId xmlns:a16="http://schemas.microsoft.com/office/drawing/2014/main" id="{28A31505-315B-3A17-0ED2-FC77EDB2D33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14" name="群組 12613">
                  <a:extLst>
                    <a:ext uri="{FF2B5EF4-FFF2-40B4-BE49-F238E27FC236}">
                      <a16:creationId xmlns:a16="http://schemas.microsoft.com/office/drawing/2014/main" id="{31920E2A-74B5-7A70-321C-EE33DAC012E4}"/>
                    </a:ext>
                  </a:extLst>
                </p:cNvPr>
                <p:cNvGrpSpPr/>
                <p:nvPr/>
              </p:nvGrpSpPr>
              <p:grpSpPr>
                <a:xfrm>
                  <a:off x="3412753" y="601721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54" name="矩形 12853">
                    <a:extLst>
                      <a:ext uri="{FF2B5EF4-FFF2-40B4-BE49-F238E27FC236}">
                        <a16:creationId xmlns:a16="http://schemas.microsoft.com/office/drawing/2014/main" id="{7FEC4C04-60FE-06D3-B602-09BF15CAAA8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55" name="矩形 12854">
                    <a:extLst>
                      <a:ext uri="{FF2B5EF4-FFF2-40B4-BE49-F238E27FC236}">
                        <a16:creationId xmlns:a16="http://schemas.microsoft.com/office/drawing/2014/main" id="{F0C527EC-028E-B96E-1F26-1E447AE81BD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56" name="矩形 12855">
                    <a:extLst>
                      <a:ext uri="{FF2B5EF4-FFF2-40B4-BE49-F238E27FC236}">
                        <a16:creationId xmlns:a16="http://schemas.microsoft.com/office/drawing/2014/main" id="{E624DA03-8A06-0BB0-C11A-80893600E2A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57" name="矩形 12856">
                    <a:extLst>
                      <a:ext uri="{FF2B5EF4-FFF2-40B4-BE49-F238E27FC236}">
                        <a16:creationId xmlns:a16="http://schemas.microsoft.com/office/drawing/2014/main" id="{6A88AF4D-22A5-ADC6-084B-23FFD215140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15" name="群組 12614">
                  <a:extLst>
                    <a:ext uri="{FF2B5EF4-FFF2-40B4-BE49-F238E27FC236}">
                      <a16:creationId xmlns:a16="http://schemas.microsoft.com/office/drawing/2014/main" id="{1D52CEF0-8200-AB82-9058-26F67BBDE6AB}"/>
                    </a:ext>
                  </a:extLst>
                </p:cNvPr>
                <p:cNvGrpSpPr/>
                <p:nvPr/>
              </p:nvGrpSpPr>
              <p:grpSpPr>
                <a:xfrm>
                  <a:off x="2871876" y="511123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50" name="矩形 12849">
                    <a:extLst>
                      <a:ext uri="{FF2B5EF4-FFF2-40B4-BE49-F238E27FC236}">
                        <a16:creationId xmlns:a16="http://schemas.microsoft.com/office/drawing/2014/main" id="{784143B7-7CC9-7381-4E62-2C863B8216D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51" name="矩形 12850">
                    <a:extLst>
                      <a:ext uri="{FF2B5EF4-FFF2-40B4-BE49-F238E27FC236}">
                        <a16:creationId xmlns:a16="http://schemas.microsoft.com/office/drawing/2014/main" id="{E8713F86-8354-D761-ED00-3DD37FE9BAF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52" name="矩形 12851">
                    <a:extLst>
                      <a:ext uri="{FF2B5EF4-FFF2-40B4-BE49-F238E27FC236}">
                        <a16:creationId xmlns:a16="http://schemas.microsoft.com/office/drawing/2014/main" id="{D5CF29C8-BA5C-65F1-D1EB-FE17B9FF0E4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53" name="矩形 12852">
                    <a:extLst>
                      <a:ext uri="{FF2B5EF4-FFF2-40B4-BE49-F238E27FC236}">
                        <a16:creationId xmlns:a16="http://schemas.microsoft.com/office/drawing/2014/main" id="{380C0C98-7ECC-8767-1666-D41F29DCA0F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16" name="群組 12615">
                  <a:extLst>
                    <a:ext uri="{FF2B5EF4-FFF2-40B4-BE49-F238E27FC236}">
                      <a16:creationId xmlns:a16="http://schemas.microsoft.com/office/drawing/2014/main" id="{BB485C2B-EC07-204F-EF19-4839DF203658}"/>
                    </a:ext>
                  </a:extLst>
                </p:cNvPr>
                <p:cNvGrpSpPr/>
                <p:nvPr/>
              </p:nvGrpSpPr>
              <p:grpSpPr>
                <a:xfrm>
                  <a:off x="2871876" y="529239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46" name="矩形 12845">
                    <a:extLst>
                      <a:ext uri="{FF2B5EF4-FFF2-40B4-BE49-F238E27FC236}">
                        <a16:creationId xmlns:a16="http://schemas.microsoft.com/office/drawing/2014/main" id="{82F355DF-CEEB-EFEA-23ED-13430883B96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47" name="矩形 12846">
                    <a:extLst>
                      <a:ext uri="{FF2B5EF4-FFF2-40B4-BE49-F238E27FC236}">
                        <a16:creationId xmlns:a16="http://schemas.microsoft.com/office/drawing/2014/main" id="{A458215F-F445-B420-3D7C-5D47F41CC19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48" name="矩形 12847">
                    <a:extLst>
                      <a:ext uri="{FF2B5EF4-FFF2-40B4-BE49-F238E27FC236}">
                        <a16:creationId xmlns:a16="http://schemas.microsoft.com/office/drawing/2014/main" id="{0998E241-D17B-19C3-0939-D9C3E6D9FD8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49" name="矩形 12848">
                    <a:extLst>
                      <a:ext uri="{FF2B5EF4-FFF2-40B4-BE49-F238E27FC236}">
                        <a16:creationId xmlns:a16="http://schemas.microsoft.com/office/drawing/2014/main" id="{73418011-BCE4-3B9E-D472-CB3432F9369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17" name="群組 12616">
                  <a:extLst>
                    <a:ext uri="{FF2B5EF4-FFF2-40B4-BE49-F238E27FC236}">
                      <a16:creationId xmlns:a16="http://schemas.microsoft.com/office/drawing/2014/main" id="{80B24D62-08B8-C5F6-C342-A2B6820CEA5B}"/>
                    </a:ext>
                  </a:extLst>
                </p:cNvPr>
                <p:cNvGrpSpPr/>
                <p:nvPr/>
              </p:nvGrpSpPr>
              <p:grpSpPr>
                <a:xfrm>
                  <a:off x="2871876" y="547364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42" name="矩形 12841">
                    <a:extLst>
                      <a:ext uri="{FF2B5EF4-FFF2-40B4-BE49-F238E27FC236}">
                        <a16:creationId xmlns:a16="http://schemas.microsoft.com/office/drawing/2014/main" id="{FC6857EA-389A-319C-516D-C4AAD9DBE1D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43" name="矩形 12842">
                    <a:extLst>
                      <a:ext uri="{FF2B5EF4-FFF2-40B4-BE49-F238E27FC236}">
                        <a16:creationId xmlns:a16="http://schemas.microsoft.com/office/drawing/2014/main" id="{7084880F-54C1-6F31-1994-980805306FD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44" name="矩形 12843">
                    <a:extLst>
                      <a:ext uri="{FF2B5EF4-FFF2-40B4-BE49-F238E27FC236}">
                        <a16:creationId xmlns:a16="http://schemas.microsoft.com/office/drawing/2014/main" id="{B6B74C37-4093-57A6-CEFF-A98E2595B55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45" name="矩形 12844">
                    <a:extLst>
                      <a:ext uri="{FF2B5EF4-FFF2-40B4-BE49-F238E27FC236}">
                        <a16:creationId xmlns:a16="http://schemas.microsoft.com/office/drawing/2014/main" id="{586851EF-DC03-046D-2FB3-6ED784E7380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18" name="群組 12617">
                  <a:extLst>
                    <a:ext uri="{FF2B5EF4-FFF2-40B4-BE49-F238E27FC236}">
                      <a16:creationId xmlns:a16="http://schemas.microsoft.com/office/drawing/2014/main" id="{AA6EBE53-8786-0CEA-8389-B4403B1A9D01}"/>
                    </a:ext>
                  </a:extLst>
                </p:cNvPr>
                <p:cNvGrpSpPr/>
                <p:nvPr/>
              </p:nvGrpSpPr>
              <p:grpSpPr>
                <a:xfrm>
                  <a:off x="2871876" y="565480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38" name="矩形 12837">
                    <a:extLst>
                      <a:ext uri="{FF2B5EF4-FFF2-40B4-BE49-F238E27FC236}">
                        <a16:creationId xmlns:a16="http://schemas.microsoft.com/office/drawing/2014/main" id="{976795B1-E0E5-7FD9-8A95-C448A4C5AEC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39" name="矩形 12838">
                    <a:extLst>
                      <a:ext uri="{FF2B5EF4-FFF2-40B4-BE49-F238E27FC236}">
                        <a16:creationId xmlns:a16="http://schemas.microsoft.com/office/drawing/2014/main" id="{DC9DE4F0-5511-B4CC-A125-4ECFD5DFD54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40" name="矩形 12839">
                    <a:extLst>
                      <a:ext uri="{FF2B5EF4-FFF2-40B4-BE49-F238E27FC236}">
                        <a16:creationId xmlns:a16="http://schemas.microsoft.com/office/drawing/2014/main" id="{0478E445-B266-EE22-0F37-882CD53A666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41" name="矩形 12840">
                    <a:extLst>
                      <a:ext uri="{FF2B5EF4-FFF2-40B4-BE49-F238E27FC236}">
                        <a16:creationId xmlns:a16="http://schemas.microsoft.com/office/drawing/2014/main" id="{93C88F3F-CFEC-D397-C067-4E967598901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19" name="群組 12618">
                  <a:extLst>
                    <a:ext uri="{FF2B5EF4-FFF2-40B4-BE49-F238E27FC236}">
                      <a16:creationId xmlns:a16="http://schemas.microsoft.com/office/drawing/2014/main" id="{D2F24ED4-862C-1B89-855E-38E1185B9C6F}"/>
                    </a:ext>
                  </a:extLst>
                </p:cNvPr>
                <p:cNvGrpSpPr/>
                <p:nvPr/>
              </p:nvGrpSpPr>
              <p:grpSpPr>
                <a:xfrm>
                  <a:off x="2871876" y="583605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34" name="矩形 12833">
                    <a:extLst>
                      <a:ext uri="{FF2B5EF4-FFF2-40B4-BE49-F238E27FC236}">
                        <a16:creationId xmlns:a16="http://schemas.microsoft.com/office/drawing/2014/main" id="{6BB0B2E4-279F-441D-9AE8-CB5D7FEEE03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35" name="矩形 12834">
                    <a:extLst>
                      <a:ext uri="{FF2B5EF4-FFF2-40B4-BE49-F238E27FC236}">
                        <a16:creationId xmlns:a16="http://schemas.microsoft.com/office/drawing/2014/main" id="{A52D2815-BD9C-AD44-A272-3609B515A47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36" name="矩形 12835">
                    <a:extLst>
                      <a:ext uri="{FF2B5EF4-FFF2-40B4-BE49-F238E27FC236}">
                        <a16:creationId xmlns:a16="http://schemas.microsoft.com/office/drawing/2014/main" id="{8C8314E1-9D6A-A829-9D7B-ED08F38AC28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37" name="矩形 12836">
                    <a:extLst>
                      <a:ext uri="{FF2B5EF4-FFF2-40B4-BE49-F238E27FC236}">
                        <a16:creationId xmlns:a16="http://schemas.microsoft.com/office/drawing/2014/main" id="{BC841EDF-7214-4D40-C57B-A9BB5BA221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20" name="群組 12619">
                  <a:extLst>
                    <a:ext uri="{FF2B5EF4-FFF2-40B4-BE49-F238E27FC236}">
                      <a16:creationId xmlns:a16="http://schemas.microsoft.com/office/drawing/2014/main" id="{6EF08457-497C-19FA-76BB-5EFF2C47084E}"/>
                    </a:ext>
                  </a:extLst>
                </p:cNvPr>
                <p:cNvGrpSpPr/>
                <p:nvPr/>
              </p:nvGrpSpPr>
              <p:grpSpPr>
                <a:xfrm>
                  <a:off x="2871876" y="601721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30" name="矩形 12829">
                    <a:extLst>
                      <a:ext uri="{FF2B5EF4-FFF2-40B4-BE49-F238E27FC236}">
                        <a16:creationId xmlns:a16="http://schemas.microsoft.com/office/drawing/2014/main" id="{F75C0E94-02FF-3D1F-5301-5F84A736EEF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31" name="矩形 12830">
                    <a:extLst>
                      <a:ext uri="{FF2B5EF4-FFF2-40B4-BE49-F238E27FC236}">
                        <a16:creationId xmlns:a16="http://schemas.microsoft.com/office/drawing/2014/main" id="{CA97E2A7-EE08-D81E-7C52-C57AFB98717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32" name="矩形 12831">
                    <a:extLst>
                      <a:ext uri="{FF2B5EF4-FFF2-40B4-BE49-F238E27FC236}">
                        <a16:creationId xmlns:a16="http://schemas.microsoft.com/office/drawing/2014/main" id="{EF45AF8A-F590-37DD-1BAF-FC4A1B9B591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33" name="矩形 12832">
                    <a:extLst>
                      <a:ext uri="{FF2B5EF4-FFF2-40B4-BE49-F238E27FC236}">
                        <a16:creationId xmlns:a16="http://schemas.microsoft.com/office/drawing/2014/main" id="{03C53D63-5892-015D-3F44-E576F7454B4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21" name="群組 12620">
                  <a:extLst>
                    <a:ext uri="{FF2B5EF4-FFF2-40B4-BE49-F238E27FC236}">
                      <a16:creationId xmlns:a16="http://schemas.microsoft.com/office/drawing/2014/main" id="{01BF6081-B6FE-0C0E-364D-D3D0D4953054}"/>
                    </a:ext>
                  </a:extLst>
                </p:cNvPr>
                <p:cNvGrpSpPr/>
                <p:nvPr/>
              </p:nvGrpSpPr>
              <p:grpSpPr>
                <a:xfrm>
                  <a:off x="2871876" y="6198383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26" name="矩形 12825">
                    <a:extLst>
                      <a:ext uri="{FF2B5EF4-FFF2-40B4-BE49-F238E27FC236}">
                        <a16:creationId xmlns:a16="http://schemas.microsoft.com/office/drawing/2014/main" id="{653ACA27-6561-3EE4-F2E7-F55AB6F7AD7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27" name="矩形 12826">
                    <a:extLst>
                      <a:ext uri="{FF2B5EF4-FFF2-40B4-BE49-F238E27FC236}">
                        <a16:creationId xmlns:a16="http://schemas.microsoft.com/office/drawing/2014/main" id="{552AE66D-6569-82F2-5051-3BDE86E456A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28" name="矩形 12827">
                    <a:extLst>
                      <a:ext uri="{FF2B5EF4-FFF2-40B4-BE49-F238E27FC236}">
                        <a16:creationId xmlns:a16="http://schemas.microsoft.com/office/drawing/2014/main" id="{E274F7A0-097A-A7CD-DC20-F090504718B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29" name="矩形 12828">
                    <a:extLst>
                      <a:ext uri="{FF2B5EF4-FFF2-40B4-BE49-F238E27FC236}">
                        <a16:creationId xmlns:a16="http://schemas.microsoft.com/office/drawing/2014/main" id="{6677960D-50A3-601C-E7D4-75AA44B84F7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22" name="群組 12621">
                  <a:extLst>
                    <a:ext uri="{FF2B5EF4-FFF2-40B4-BE49-F238E27FC236}">
                      <a16:creationId xmlns:a16="http://schemas.microsoft.com/office/drawing/2014/main" id="{6200FACD-2406-7D8C-EF81-03DB6F8AEDED}"/>
                    </a:ext>
                  </a:extLst>
                </p:cNvPr>
                <p:cNvGrpSpPr/>
                <p:nvPr/>
              </p:nvGrpSpPr>
              <p:grpSpPr>
                <a:xfrm>
                  <a:off x="2871876" y="6379548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22" name="矩形 12821">
                    <a:extLst>
                      <a:ext uri="{FF2B5EF4-FFF2-40B4-BE49-F238E27FC236}">
                        <a16:creationId xmlns:a16="http://schemas.microsoft.com/office/drawing/2014/main" id="{7FF39685-E9CF-DB91-73E5-FCC8A4DE3C4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23" name="矩形 12822">
                    <a:extLst>
                      <a:ext uri="{FF2B5EF4-FFF2-40B4-BE49-F238E27FC236}">
                        <a16:creationId xmlns:a16="http://schemas.microsoft.com/office/drawing/2014/main" id="{C1433265-3A28-A396-B239-788CBDA7245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24" name="矩形 12823">
                    <a:extLst>
                      <a:ext uri="{FF2B5EF4-FFF2-40B4-BE49-F238E27FC236}">
                        <a16:creationId xmlns:a16="http://schemas.microsoft.com/office/drawing/2014/main" id="{478ECAFE-DE45-1FDE-6BC4-609CD10B9CD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25" name="矩形 12824">
                    <a:extLst>
                      <a:ext uri="{FF2B5EF4-FFF2-40B4-BE49-F238E27FC236}">
                        <a16:creationId xmlns:a16="http://schemas.microsoft.com/office/drawing/2014/main" id="{BDFC2CFA-40F0-618D-AB6E-DFA323499D1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23" name="群組 12622">
                  <a:extLst>
                    <a:ext uri="{FF2B5EF4-FFF2-40B4-BE49-F238E27FC236}">
                      <a16:creationId xmlns:a16="http://schemas.microsoft.com/office/drawing/2014/main" id="{1D22C222-6AA3-5480-9DA0-1D48319D4579}"/>
                    </a:ext>
                  </a:extLst>
                </p:cNvPr>
                <p:cNvGrpSpPr/>
                <p:nvPr/>
              </p:nvGrpSpPr>
              <p:grpSpPr>
                <a:xfrm>
                  <a:off x="3052937" y="6198383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18" name="矩形 12817">
                    <a:extLst>
                      <a:ext uri="{FF2B5EF4-FFF2-40B4-BE49-F238E27FC236}">
                        <a16:creationId xmlns:a16="http://schemas.microsoft.com/office/drawing/2014/main" id="{D9A0C78D-8A67-ABEE-422A-FC3AFE85188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19" name="矩形 12818">
                    <a:extLst>
                      <a:ext uri="{FF2B5EF4-FFF2-40B4-BE49-F238E27FC236}">
                        <a16:creationId xmlns:a16="http://schemas.microsoft.com/office/drawing/2014/main" id="{E617DFEC-0228-1991-09EC-69DB3908BCA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20" name="矩形 12819">
                    <a:extLst>
                      <a:ext uri="{FF2B5EF4-FFF2-40B4-BE49-F238E27FC236}">
                        <a16:creationId xmlns:a16="http://schemas.microsoft.com/office/drawing/2014/main" id="{CE135F2C-CE44-CBD1-674F-0D85348FCBF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21" name="矩形 12820">
                    <a:extLst>
                      <a:ext uri="{FF2B5EF4-FFF2-40B4-BE49-F238E27FC236}">
                        <a16:creationId xmlns:a16="http://schemas.microsoft.com/office/drawing/2014/main" id="{4E7CB011-822B-3CB7-A20B-3F5D39CEEEE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24" name="群組 12623">
                  <a:extLst>
                    <a:ext uri="{FF2B5EF4-FFF2-40B4-BE49-F238E27FC236}">
                      <a16:creationId xmlns:a16="http://schemas.microsoft.com/office/drawing/2014/main" id="{22ED9390-ED8E-8FD2-B6D9-7C6AC81130E8}"/>
                    </a:ext>
                  </a:extLst>
                </p:cNvPr>
                <p:cNvGrpSpPr/>
                <p:nvPr/>
              </p:nvGrpSpPr>
              <p:grpSpPr>
                <a:xfrm>
                  <a:off x="3052937" y="6379548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14" name="矩形 12813">
                    <a:extLst>
                      <a:ext uri="{FF2B5EF4-FFF2-40B4-BE49-F238E27FC236}">
                        <a16:creationId xmlns:a16="http://schemas.microsoft.com/office/drawing/2014/main" id="{F011AE96-E68A-B678-12FF-A3EE94678C5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15" name="矩形 12814">
                    <a:extLst>
                      <a:ext uri="{FF2B5EF4-FFF2-40B4-BE49-F238E27FC236}">
                        <a16:creationId xmlns:a16="http://schemas.microsoft.com/office/drawing/2014/main" id="{8FA9424B-8AA1-E768-6EFE-1B9A66DF556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16" name="矩形 12815">
                    <a:extLst>
                      <a:ext uri="{FF2B5EF4-FFF2-40B4-BE49-F238E27FC236}">
                        <a16:creationId xmlns:a16="http://schemas.microsoft.com/office/drawing/2014/main" id="{D107DE0A-9E2E-1240-6030-C5F44C21542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17" name="矩形 12816">
                    <a:extLst>
                      <a:ext uri="{FF2B5EF4-FFF2-40B4-BE49-F238E27FC236}">
                        <a16:creationId xmlns:a16="http://schemas.microsoft.com/office/drawing/2014/main" id="{1820BE63-4E2F-A3A0-6BDA-E31A2CDDA46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25" name="群組 12624">
                  <a:extLst>
                    <a:ext uri="{FF2B5EF4-FFF2-40B4-BE49-F238E27FC236}">
                      <a16:creationId xmlns:a16="http://schemas.microsoft.com/office/drawing/2014/main" id="{56710F9B-1586-072A-235D-0E90F577B639}"/>
                    </a:ext>
                  </a:extLst>
                </p:cNvPr>
                <p:cNvGrpSpPr/>
                <p:nvPr/>
              </p:nvGrpSpPr>
              <p:grpSpPr>
                <a:xfrm>
                  <a:off x="3232845" y="6198383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10" name="矩形 12809">
                    <a:extLst>
                      <a:ext uri="{FF2B5EF4-FFF2-40B4-BE49-F238E27FC236}">
                        <a16:creationId xmlns:a16="http://schemas.microsoft.com/office/drawing/2014/main" id="{DC212672-0E01-10A3-1F21-BC00025BBFC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11" name="矩形 12810">
                    <a:extLst>
                      <a:ext uri="{FF2B5EF4-FFF2-40B4-BE49-F238E27FC236}">
                        <a16:creationId xmlns:a16="http://schemas.microsoft.com/office/drawing/2014/main" id="{3E6AA83C-49D8-D4D8-DCFA-0F1BA19D080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12" name="矩形 12811">
                    <a:extLst>
                      <a:ext uri="{FF2B5EF4-FFF2-40B4-BE49-F238E27FC236}">
                        <a16:creationId xmlns:a16="http://schemas.microsoft.com/office/drawing/2014/main" id="{0835A970-4634-33AB-A5C2-7F4D7441C3F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13" name="矩形 12812">
                    <a:extLst>
                      <a:ext uri="{FF2B5EF4-FFF2-40B4-BE49-F238E27FC236}">
                        <a16:creationId xmlns:a16="http://schemas.microsoft.com/office/drawing/2014/main" id="{D2572F1E-7B20-7E4E-5C07-2DC769BE18C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26" name="群組 12625">
                  <a:extLst>
                    <a:ext uri="{FF2B5EF4-FFF2-40B4-BE49-F238E27FC236}">
                      <a16:creationId xmlns:a16="http://schemas.microsoft.com/office/drawing/2014/main" id="{0DAAE166-A878-3B30-C7C7-E3FEFFDF7292}"/>
                    </a:ext>
                  </a:extLst>
                </p:cNvPr>
                <p:cNvGrpSpPr/>
                <p:nvPr/>
              </p:nvGrpSpPr>
              <p:grpSpPr>
                <a:xfrm>
                  <a:off x="3232845" y="6379548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06" name="矩形 12805">
                    <a:extLst>
                      <a:ext uri="{FF2B5EF4-FFF2-40B4-BE49-F238E27FC236}">
                        <a16:creationId xmlns:a16="http://schemas.microsoft.com/office/drawing/2014/main" id="{EC24370E-96CD-DF0D-08A1-9DF82E941EE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07" name="矩形 12806">
                    <a:extLst>
                      <a:ext uri="{FF2B5EF4-FFF2-40B4-BE49-F238E27FC236}">
                        <a16:creationId xmlns:a16="http://schemas.microsoft.com/office/drawing/2014/main" id="{B39B3FF7-271D-B86D-9904-60571E427A4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08" name="矩形 12807">
                    <a:extLst>
                      <a:ext uri="{FF2B5EF4-FFF2-40B4-BE49-F238E27FC236}">
                        <a16:creationId xmlns:a16="http://schemas.microsoft.com/office/drawing/2014/main" id="{E573CC28-2E3C-7E9B-344C-D347EF91799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09" name="矩形 12808">
                    <a:extLst>
                      <a:ext uri="{FF2B5EF4-FFF2-40B4-BE49-F238E27FC236}">
                        <a16:creationId xmlns:a16="http://schemas.microsoft.com/office/drawing/2014/main" id="{2B95E125-E63F-81BE-8EE2-9FC32D07016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27" name="群組 12626">
                  <a:extLst>
                    <a:ext uri="{FF2B5EF4-FFF2-40B4-BE49-F238E27FC236}">
                      <a16:creationId xmlns:a16="http://schemas.microsoft.com/office/drawing/2014/main" id="{5BF402EE-C1BE-0920-E5F8-F10D709D067B}"/>
                    </a:ext>
                  </a:extLst>
                </p:cNvPr>
                <p:cNvGrpSpPr/>
                <p:nvPr/>
              </p:nvGrpSpPr>
              <p:grpSpPr>
                <a:xfrm>
                  <a:off x="3412753" y="6198383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802" name="矩形 12801">
                    <a:extLst>
                      <a:ext uri="{FF2B5EF4-FFF2-40B4-BE49-F238E27FC236}">
                        <a16:creationId xmlns:a16="http://schemas.microsoft.com/office/drawing/2014/main" id="{E1A6529B-853A-2485-4EB5-0FC27DC11F4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03" name="矩形 12802">
                    <a:extLst>
                      <a:ext uri="{FF2B5EF4-FFF2-40B4-BE49-F238E27FC236}">
                        <a16:creationId xmlns:a16="http://schemas.microsoft.com/office/drawing/2014/main" id="{328EE2E8-1C84-352A-52DD-F8466935C7F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04" name="矩形 12803">
                    <a:extLst>
                      <a:ext uri="{FF2B5EF4-FFF2-40B4-BE49-F238E27FC236}">
                        <a16:creationId xmlns:a16="http://schemas.microsoft.com/office/drawing/2014/main" id="{F8C74151-36AB-4446-670C-F8BFB6102AE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05" name="矩形 12804">
                    <a:extLst>
                      <a:ext uri="{FF2B5EF4-FFF2-40B4-BE49-F238E27FC236}">
                        <a16:creationId xmlns:a16="http://schemas.microsoft.com/office/drawing/2014/main" id="{D87D86F0-0DFB-BC69-ED8B-E892F51A13D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28" name="群組 12627">
                  <a:extLst>
                    <a:ext uri="{FF2B5EF4-FFF2-40B4-BE49-F238E27FC236}">
                      <a16:creationId xmlns:a16="http://schemas.microsoft.com/office/drawing/2014/main" id="{AD3C7CD7-0115-1261-131F-612EFA04D339}"/>
                    </a:ext>
                  </a:extLst>
                </p:cNvPr>
                <p:cNvGrpSpPr/>
                <p:nvPr/>
              </p:nvGrpSpPr>
              <p:grpSpPr>
                <a:xfrm>
                  <a:off x="3412753" y="6379548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2798" name="矩形 12797">
                    <a:extLst>
                      <a:ext uri="{FF2B5EF4-FFF2-40B4-BE49-F238E27FC236}">
                        <a16:creationId xmlns:a16="http://schemas.microsoft.com/office/drawing/2014/main" id="{BB6CFB2A-937C-98D7-9828-391249026B5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99" name="矩形 12798">
                    <a:extLst>
                      <a:ext uri="{FF2B5EF4-FFF2-40B4-BE49-F238E27FC236}">
                        <a16:creationId xmlns:a16="http://schemas.microsoft.com/office/drawing/2014/main" id="{FDAD0E6C-9F7F-0640-9D21-A3BDF03279A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00" name="矩形 12799">
                    <a:extLst>
                      <a:ext uri="{FF2B5EF4-FFF2-40B4-BE49-F238E27FC236}">
                        <a16:creationId xmlns:a16="http://schemas.microsoft.com/office/drawing/2014/main" id="{30843CFA-06E6-F1B4-48E5-B63B284EA1F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801" name="矩形 12800">
                    <a:extLst>
                      <a:ext uri="{FF2B5EF4-FFF2-40B4-BE49-F238E27FC236}">
                        <a16:creationId xmlns:a16="http://schemas.microsoft.com/office/drawing/2014/main" id="{B191DD5A-A380-0A8A-AE76-C4F195CE439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33" name="群組 12632">
                  <a:extLst>
                    <a:ext uri="{FF2B5EF4-FFF2-40B4-BE49-F238E27FC236}">
                      <a16:creationId xmlns:a16="http://schemas.microsoft.com/office/drawing/2014/main" id="{BE1DB7D4-45E7-7DAE-E8AE-9772EB398889}"/>
                    </a:ext>
                  </a:extLst>
                </p:cNvPr>
                <p:cNvGrpSpPr/>
                <p:nvPr/>
              </p:nvGrpSpPr>
              <p:grpSpPr>
                <a:xfrm>
                  <a:off x="3921188" y="5292397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2794" name="矩形 12793">
                    <a:extLst>
                      <a:ext uri="{FF2B5EF4-FFF2-40B4-BE49-F238E27FC236}">
                        <a16:creationId xmlns:a16="http://schemas.microsoft.com/office/drawing/2014/main" id="{D8D3421C-15EB-06D5-4595-DB6486B98A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95" name="矩形 12794">
                    <a:extLst>
                      <a:ext uri="{FF2B5EF4-FFF2-40B4-BE49-F238E27FC236}">
                        <a16:creationId xmlns:a16="http://schemas.microsoft.com/office/drawing/2014/main" id="{BC89E8D4-8662-D75B-3EE9-5C6D9A3B33A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96" name="矩形 12795">
                    <a:extLst>
                      <a:ext uri="{FF2B5EF4-FFF2-40B4-BE49-F238E27FC236}">
                        <a16:creationId xmlns:a16="http://schemas.microsoft.com/office/drawing/2014/main" id="{7639C95B-3585-0A59-8548-4AC2B140DD4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97" name="矩形 12796">
                    <a:extLst>
                      <a:ext uri="{FF2B5EF4-FFF2-40B4-BE49-F238E27FC236}">
                        <a16:creationId xmlns:a16="http://schemas.microsoft.com/office/drawing/2014/main" id="{9D89DF83-F83B-4AD6-B0D9-7111ECF037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34" name="群組 12633">
                  <a:extLst>
                    <a:ext uri="{FF2B5EF4-FFF2-40B4-BE49-F238E27FC236}">
                      <a16:creationId xmlns:a16="http://schemas.microsoft.com/office/drawing/2014/main" id="{6F2A5F18-1267-9E87-4377-4CCC5F60CC9B}"/>
                    </a:ext>
                  </a:extLst>
                </p:cNvPr>
                <p:cNvGrpSpPr/>
                <p:nvPr/>
              </p:nvGrpSpPr>
              <p:grpSpPr>
                <a:xfrm>
                  <a:off x="3921188" y="547364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90" name="矩形 12789">
                    <a:extLst>
                      <a:ext uri="{FF2B5EF4-FFF2-40B4-BE49-F238E27FC236}">
                        <a16:creationId xmlns:a16="http://schemas.microsoft.com/office/drawing/2014/main" id="{1515DF0A-882E-C61A-6848-479760C9ECE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91" name="矩形 12790">
                    <a:extLst>
                      <a:ext uri="{FF2B5EF4-FFF2-40B4-BE49-F238E27FC236}">
                        <a16:creationId xmlns:a16="http://schemas.microsoft.com/office/drawing/2014/main" id="{B65E4200-3180-F180-025F-187D8C9B7C2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92" name="矩形 12791">
                    <a:extLst>
                      <a:ext uri="{FF2B5EF4-FFF2-40B4-BE49-F238E27FC236}">
                        <a16:creationId xmlns:a16="http://schemas.microsoft.com/office/drawing/2014/main" id="{AE0FD32F-CF5E-E891-6972-2F600327C7B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93" name="矩形 12792">
                    <a:extLst>
                      <a:ext uri="{FF2B5EF4-FFF2-40B4-BE49-F238E27FC236}">
                        <a16:creationId xmlns:a16="http://schemas.microsoft.com/office/drawing/2014/main" id="{C12B4B48-2E06-79E7-5184-63CA715F82A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35" name="群組 12634">
                  <a:extLst>
                    <a:ext uri="{FF2B5EF4-FFF2-40B4-BE49-F238E27FC236}">
                      <a16:creationId xmlns:a16="http://schemas.microsoft.com/office/drawing/2014/main" id="{A8EF5EAF-AFD9-0DA2-CD3B-8B059DEEE860}"/>
                    </a:ext>
                  </a:extLst>
                </p:cNvPr>
                <p:cNvGrpSpPr/>
                <p:nvPr/>
              </p:nvGrpSpPr>
              <p:grpSpPr>
                <a:xfrm>
                  <a:off x="3921188" y="565480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86" name="矩形 12785">
                    <a:extLst>
                      <a:ext uri="{FF2B5EF4-FFF2-40B4-BE49-F238E27FC236}">
                        <a16:creationId xmlns:a16="http://schemas.microsoft.com/office/drawing/2014/main" id="{316C3D7A-6AB6-22B4-98BD-7B4F2E60985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87" name="矩形 12786">
                    <a:extLst>
                      <a:ext uri="{FF2B5EF4-FFF2-40B4-BE49-F238E27FC236}">
                        <a16:creationId xmlns:a16="http://schemas.microsoft.com/office/drawing/2014/main" id="{8DD07B97-E47A-3DDF-B964-941A76B1B0C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88" name="矩形 12787">
                    <a:extLst>
                      <a:ext uri="{FF2B5EF4-FFF2-40B4-BE49-F238E27FC236}">
                        <a16:creationId xmlns:a16="http://schemas.microsoft.com/office/drawing/2014/main" id="{27969ADB-8D88-D19E-A428-16DF3D8E5C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89" name="矩形 12788">
                    <a:extLst>
                      <a:ext uri="{FF2B5EF4-FFF2-40B4-BE49-F238E27FC236}">
                        <a16:creationId xmlns:a16="http://schemas.microsoft.com/office/drawing/2014/main" id="{15BD68B1-D2C9-3D8D-B6E4-8C220ECB846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36" name="群組 12635">
                  <a:extLst>
                    <a:ext uri="{FF2B5EF4-FFF2-40B4-BE49-F238E27FC236}">
                      <a16:creationId xmlns:a16="http://schemas.microsoft.com/office/drawing/2014/main" id="{E453BA1C-D557-72B8-B633-C2DDC391E461}"/>
                    </a:ext>
                  </a:extLst>
                </p:cNvPr>
                <p:cNvGrpSpPr/>
                <p:nvPr/>
              </p:nvGrpSpPr>
              <p:grpSpPr>
                <a:xfrm>
                  <a:off x="3921188" y="583605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82" name="矩形 12781">
                    <a:extLst>
                      <a:ext uri="{FF2B5EF4-FFF2-40B4-BE49-F238E27FC236}">
                        <a16:creationId xmlns:a16="http://schemas.microsoft.com/office/drawing/2014/main" id="{87046A12-ADD6-5FDE-6306-EC770D92BAF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83" name="矩形 12782">
                    <a:extLst>
                      <a:ext uri="{FF2B5EF4-FFF2-40B4-BE49-F238E27FC236}">
                        <a16:creationId xmlns:a16="http://schemas.microsoft.com/office/drawing/2014/main" id="{327C0E46-B9E4-EBCC-A2D0-773EE4819F0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84" name="矩形 12783">
                    <a:extLst>
                      <a:ext uri="{FF2B5EF4-FFF2-40B4-BE49-F238E27FC236}">
                        <a16:creationId xmlns:a16="http://schemas.microsoft.com/office/drawing/2014/main" id="{AB60EE8A-64B7-0662-8541-B3209BD741C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85" name="矩形 12784">
                    <a:extLst>
                      <a:ext uri="{FF2B5EF4-FFF2-40B4-BE49-F238E27FC236}">
                        <a16:creationId xmlns:a16="http://schemas.microsoft.com/office/drawing/2014/main" id="{F84E7BA0-1AB0-0741-AEF2-4747B9193ED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37" name="群組 12636">
                  <a:extLst>
                    <a:ext uri="{FF2B5EF4-FFF2-40B4-BE49-F238E27FC236}">
                      <a16:creationId xmlns:a16="http://schemas.microsoft.com/office/drawing/2014/main" id="{965D9AB3-DDE5-D7DE-0C2A-8201989E7E9C}"/>
                    </a:ext>
                  </a:extLst>
                </p:cNvPr>
                <p:cNvGrpSpPr/>
                <p:nvPr/>
              </p:nvGrpSpPr>
              <p:grpSpPr>
                <a:xfrm>
                  <a:off x="3921188" y="601721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78" name="矩形 12777">
                    <a:extLst>
                      <a:ext uri="{FF2B5EF4-FFF2-40B4-BE49-F238E27FC236}">
                        <a16:creationId xmlns:a16="http://schemas.microsoft.com/office/drawing/2014/main" id="{BA06F6CB-B342-B6EC-9211-7B8C69DCBB4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79" name="矩形 12778">
                    <a:extLst>
                      <a:ext uri="{FF2B5EF4-FFF2-40B4-BE49-F238E27FC236}">
                        <a16:creationId xmlns:a16="http://schemas.microsoft.com/office/drawing/2014/main" id="{EC8F7DDB-1A7F-43A5-8EE3-932B3A3020E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80" name="矩形 12779">
                    <a:extLst>
                      <a:ext uri="{FF2B5EF4-FFF2-40B4-BE49-F238E27FC236}">
                        <a16:creationId xmlns:a16="http://schemas.microsoft.com/office/drawing/2014/main" id="{174AD445-AA8C-5182-06BA-2E2B69F778E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81" name="矩形 12780">
                    <a:extLst>
                      <a:ext uri="{FF2B5EF4-FFF2-40B4-BE49-F238E27FC236}">
                        <a16:creationId xmlns:a16="http://schemas.microsoft.com/office/drawing/2014/main" id="{51A3D828-11DD-FE5D-984E-0D1052EFE62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38" name="群組 12637">
                  <a:extLst>
                    <a:ext uri="{FF2B5EF4-FFF2-40B4-BE49-F238E27FC236}">
                      <a16:creationId xmlns:a16="http://schemas.microsoft.com/office/drawing/2014/main" id="{C7E3277E-088D-C959-EE2F-BC6CBB2B3938}"/>
                    </a:ext>
                  </a:extLst>
                </p:cNvPr>
                <p:cNvGrpSpPr/>
                <p:nvPr/>
              </p:nvGrpSpPr>
              <p:grpSpPr>
                <a:xfrm>
                  <a:off x="4101096" y="5292397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2774" name="矩形 12773">
                    <a:extLst>
                      <a:ext uri="{FF2B5EF4-FFF2-40B4-BE49-F238E27FC236}">
                        <a16:creationId xmlns:a16="http://schemas.microsoft.com/office/drawing/2014/main" id="{7B87D3E5-75CB-F591-61DB-B20E04C6951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75" name="矩形 12774">
                    <a:extLst>
                      <a:ext uri="{FF2B5EF4-FFF2-40B4-BE49-F238E27FC236}">
                        <a16:creationId xmlns:a16="http://schemas.microsoft.com/office/drawing/2014/main" id="{7B0F6391-422E-9406-780D-134FC39061C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76" name="矩形 12775">
                    <a:extLst>
                      <a:ext uri="{FF2B5EF4-FFF2-40B4-BE49-F238E27FC236}">
                        <a16:creationId xmlns:a16="http://schemas.microsoft.com/office/drawing/2014/main" id="{6939E944-3AA0-6545-744F-906154DDA06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77" name="矩形 12776">
                    <a:extLst>
                      <a:ext uri="{FF2B5EF4-FFF2-40B4-BE49-F238E27FC236}">
                        <a16:creationId xmlns:a16="http://schemas.microsoft.com/office/drawing/2014/main" id="{B0550E82-5611-03FA-866C-C0F844D2A1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39" name="群組 12638">
                  <a:extLst>
                    <a:ext uri="{FF2B5EF4-FFF2-40B4-BE49-F238E27FC236}">
                      <a16:creationId xmlns:a16="http://schemas.microsoft.com/office/drawing/2014/main" id="{8B39FAB0-4C3E-E8A1-1050-5CA76A06B3F5}"/>
                    </a:ext>
                  </a:extLst>
                </p:cNvPr>
                <p:cNvGrpSpPr/>
                <p:nvPr/>
              </p:nvGrpSpPr>
              <p:grpSpPr>
                <a:xfrm>
                  <a:off x="4101096" y="547364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70" name="矩形 12769">
                    <a:extLst>
                      <a:ext uri="{FF2B5EF4-FFF2-40B4-BE49-F238E27FC236}">
                        <a16:creationId xmlns:a16="http://schemas.microsoft.com/office/drawing/2014/main" id="{3CC87ACB-24CB-0D01-E920-CF937033894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71" name="矩形 12770">
                    <a:extLst>
                      <a:ext uri="{FF2B5EF4-FFF2-40B4-BE49-F238E27FC236}">
                        <a16:creationId xmlns:a16="http://schemas.microsoft.com/office/drawing/2014/main" id="{CEC38A0E-958C-AEE8-8686-2D0CC06A3D1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72" name="矩形 12771">
                    <a:extLst>
                      <a:ext uri="{FF2B5EF4-FFF2-40B4-BE49-F238E27FC236}">
                        <a16:creationId xmlns:a16="http://schemas.microsoft.com/office/drawing/2014/main" id="{A6064F4C-CC66-905D-A350-B4460C4E3B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73" name="矩形 12772">
                    <a:extLst>
                      <a:ext uri="{FF2B5EF4-FFF2-40B4-BE49-F238E27FC236}">
                        <a16:creationId xmlns:a16="http://schemas.microsoft.com/office/drawing/2014/main" id="{8660B71B-C192-772A-DB2A-2171065935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40" name="群組 12639">
                  <a:extLst>
                    <a:ext uri="{FF2B5EF4-FFF2-40B4-BE49-F238E27FC236}">
                      <a16:creationId xmlns:a16="http://schemas.microsoft.com/office/drawing/2014/main" id="{9D53E240-4C0D-7A72-461B-A3D2E4518F52}"/>
                    </a:ext>
                  </a:extLst>
                </p:cNvPr>
                <p:cNvGrpSpPr/>
                <p:nvPr/>
              </p:nvGrpSpPr>
              <p:grpSpPr>
                <a:xfrm>
                  <a:off x="4101096" y="565480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66" name="矩形 12765">
                    <a:extLst>
                      <a:ext uri="{FF2B5EF4-FFF2-40B4-BE49-F238E27FC236}">
                        <a16:creationId xmlns:a16="http://schemas.microsoft.com/office/drawing/2014/main" id="{4CF5E232-DF2C-A048-18E7-0656617A178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67" name="矩形 12766">
                    <a:extLst>
                      <a:ext uri="{FF2B5EF4-FFF2-40B4-BE49-F238E27FC236}">
                        <a16:creationId xmlns:a16="http://schemas.microsoft.com/office/drawing/2014/main" id="{729F726B-7F2C-CFDF-C2E0-9315D44F576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68" name="矩形 12767">
                    <a:extLst>
                      <a:ext uri="{FF2B5EF4-FFF2-40B4-BE49-F238E27FC236}">
                        <a16:creationId xmlns:a16="http://schemas.microsoft.com/office/drawing/2014/main" id="{5BB6B86D-8AC6-D30D-73A7-13268BD9C1D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69" name="矩形 12768">
                    <a:extLst>
                      <a:ext uri="{FF2B5EF4-FFF2-40B4-BE49-F238E27FC236}">
                        <a16:creationId xmlns:a16="http://schemas.microsoft.com/office/drawing/2014/main" id="{990B416D-E4D2-E8CC-4670-4BB94243E9F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41" name="群組 12640">
                  <a:extLst>
                    <a:ext uri="{FF2B5EF4-FFF2-40B4-BE49-F238E27FC236}">
                      <a16:creationId xmlns:a16="http://schemas.microsoft.com/office/drawing/2014/main" id="{72D356E2-AD03-B917-A54A-992EC3D3C9A9}"/>
                    </a:ext>
                  </a:extLst>
                </p:cNvPr>
                <p:cNvGrpSpPr/>
                <p:nvPr/>
              </p:nvGrpSpPr>
              <p:grpSpPr>
                <a:xfrm>
                  <a:off x="4101096" y="583605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62" name="矩形 12761">
                    <a:extLst>
                      <a:ext uri="{FF2B5EF4-FFF2-40B4-BE49-F238E27FC236}">
                        <a16:creationId xmlns:a16="http://schemas.microsoft.com/office/drawing/2014/main" id="{77E6C752-F709-D84A-9527-41C2E106267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63" name="矩形 12762">
                    <a:extLst>
                      <a:ext uri="{FF2B5EF4-FFF2-40B4-BE49-F238E27FC236}">
                        <a16:creationId xmlns:a16="http://schemas.microsoft.com/office/drawing/2014/main" id="{B1C3CB19-0397-9083-955E-366B4A0D966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64" name="矩形 12763">
                    <a:extLst>
                      <a:ext uri="{FF2B5EF4-FFF2-40B4-BE49-F238E27FC236}">
                        <a16:creationId xmlns:a16="http://schemas.microsoft.com/office/drawing/2014/main" id="{60652022-41A9-CC6C-AD7B-F0E4BBA64B4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65" name="矩形 12764">
                    <a:extLst>
                      <a:ext uri="{FF2B5EF4-FFF2-40B4-BE49-F238E27FC236}">
                        <a16:creationId xmlns:a16="http://schemas.microsoft.com/office/drawing/2014/main" id="{E3E683D3-E531-DADF-D7E7-D8C21B03F08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42" name="群組 12641">
                  <a:extLst>
                    <a:ext uri="{FF2B5EF4-FFF2-40B4-BE49-F238E27FC236}">
                      <a16:creationId xmlns:a16="http://schemas.microsoft.com/office/drawing/2014/main" id="{5395E0EC-6A73-FC63-F5ED-4A7F670D8A79}"/>
                    </a:ext>
                  </a:extLst>
                </p:cNvPr>
                <p:cNvGrpSpPr/>
                <p:nvPr/>
              </p:nvGrpSpPr>
              <p:grpSpPr>
                <a:xfrm>
                  <a:off x="4101096" y="601721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58" name="矩形 12757">
                    <a:extLst>
                      <a:ext uri="{FF2B5EF4-FFF2-40B4-BE49-F238E27FC236}">
                        <a16:creationId xmlns:a16="http://schemas.microsoft.com/office/drawing/2014/main" id="{06C91EDA-392A-64D9-F390-C8708BAB035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59" name="矩形 12758">
                    <a:extLst>
                      <a:ext uri="{FF2B5EF4-FFF2-40B4-BE49-F238E27FC236}">
                        <a16:creationId xmlns:a16="http://schemas.microsoft.com/office/drawing/2014/main" id="{F571742F-64FA-FA62-D4F1-44F25E1389D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60" name="矩形 12759">
                    <a:extLst>
                      <a:ext uri="{FF2B5EF4-FFF2-40B4-BE49-F238E27FC236}">
                        <a16:creationId xmlns:a16="http://schemas.microsoft.com/office/drawing/2014/main" id="{47F1E227-8D91-44AA-9BB8-5CB681DA6DA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61" name="矩形 12760">
                    <a:extLst>
                      <a:ext uri="{FF2B5EF4-FFF2-40B4-BE49-F238E27FC236}">
                        <a16:creationId xmlns:a16="http://schemas.microsoft.com/office/drawing/2014/main" id="{48F2D143-2D7A-BF67-2327-56ECD29661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43" name="群組 12642">
                  <a:extLst>
                    <a:ext uri="{FF2B5EF4-FFF2-40B4-BE49-F238E27FC236}">
                      <a16:creationId xmlns:a16="http://schemas.microsoft.com/office/drawing/2014/main" id="{FB45DCBE-6585-7F28-7DCA-77BEA3504845}"/>
                    </a:ext>
                  </a:extLst>
                </p:cNvPr>
                <p:cNvGrpSpPr/>
                <p:nvPr/>
              </p:nvGrpSpPr>
              <p:grpSpPr>
                <a:xfrm>
                  <a:off x="4281004" y="5292397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2754" name="矩形 12753">
                    <a:extLst>
                      <a:ext uri="{FF2B5EF4-FFF2-40B4-BE49-F238E27FC236}">
                        <a16:creationId xmlns:a16="http://schemas.microsoft.com/office/drawing/2014/main" id="{F6E16E8D-30A5-A0CF-0D67-DE07363B07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55" name="矩形 12754">
                    <a:extLst>
                      <a:ext uri="{FF2B5EF4-FFF2-40B4-BE49-F238E27FC236}">
                        <a16:creationId xmlns:a16="http://schemas.microsoft.com/office/drawing/2014/main" id="{951BBC1D-EBF0-6739-5D83-7D50E33AE3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56" name="矩形 12755">
                    <a:extLst>
                      <a:ext uri="{FF2B5EF4-FFF2-40B4-BE49-F238E27FC236}">
                        <a16:creationId xmlns:a16="http://schemas.microsoft.com/office/drawing/2014/main" id="{DF6169C3-F3A1-1F7E-F7DD-877241A876B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57" name="矩形 12756">
                    <a:extLst>
                      <a:ext uri="{FF2B5EF4-FFF2-40B4-BE49-F238E27FC236}">
                        <a16:creationId xmlns:a16="http://schemas.microsoft.com/office/drawing/2014/main" id="{E3666A39-0A39-703C-9308-46AB0F5BBC2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44" name="群組 12643">
                  <a:extLst>
                    <a:ext uri="{FF2B5EF4-FFF2-40B4-BE49-F238E27FC236}">
                      <a16:creationId xmlns:a16="http://schemas.microsoft.com/office/drawing/2014/main" id="{CA12B77C-F1FF-AA23-6960-747874FDEF29}"/>
                    </a:ext>
                  </a:extLst>
                </p:cNvPr>
                <p:cNvGrpSpPr/>
                <p:nvPr/>
              </p:nvGrpSpPr>
              <p:grpSpPr>
                <a:xfrm>
                  <a:off x="4281004" y="547364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50" name="矩形 12749">
                    <a:extLst>
                      <a:ext uri="{FF2B5EF4-FFF2-40B4-BE49-F238E27FC236}">
                        <a16:creationId xmlns:a16="http://schemas.microsoft.com/office/drawing/2014/main" id="{A612B072-18A9-4852-B3EC-32AA6AB82CA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51" name="矩形 12750">
                    <a:extLst>
                      <a:ext uri="{FF2B5EF4-FFF2-40B4-BE49-F238E27FC236}">
                        <a16:creationId xmlns:a16="http://schemas.microsoft.com/office/drawing/2014/main" id="{CC45C85B-9E90-C5E6-967A-90E29CDC135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52" name="矩形 12751">
                    <a:extLst>
                      <a:ext uri="{FF2B5EF4-FFF2-40B4-BE49-F238E27FC236}">
                        <a16:creationId xmlns:a16="http://schemas.microsoft.com/office/drawing/2014/main" id="{AD30DDFB-D0C5-F6CB-D599-65A237012C9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53" name="矩形 12752">
                    <a:extLst>
                      <a:ext uri="{FF2B5EF4-FFF2-40B4-BE49-F238E27FC236}">
                        <a16:creationId xmlns:a16="http://schemas.microsoft.com/office/drawing/2014/main" id="{F3E98E21-2B66-C4D3-C45D-712C136600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45" name="群組 12644">
                  <a:extLst>
                    <a:ext uri="{FF2B5EF4-FFF2-40B4-BE49-F238E27FC236}">
                      <a16:creationId xmlns:a16="http://schemas.microsoft.com/office/drawing/2014/main" id="{6C2F6039-BBAF-AD2D-FECB-528BC4B1B267}"/>
                    </a:ext>
                  </a:extLst>
                </p:cNvPr>
                <p:cNvGrpSpPr/>
                <p:nvPr/>
              </p:nvGrpSpPr>
              <p:grpSpPr>
                <a:xfrm>
                  <a:off x="4281004" y="565480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46" name="矩形 12745">
                    <a:extLst>
                      <a:ext uri="{FF2B5EF4-FFF2-40B4-BE49-F238E27FC236}">
                        <a16:creationId xmlns:a16="http://schemas.microsoft.com/office/drawing/2014/main" id="{B0622A94-41E3-9B86-433B-484ABCF420F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47" name="矩形 12746">
                    <a:extLst>
                      <a:ext uri="{FF2B5EF4-FFF2-40B4-BE49-F238E27FC236}">
                        <a16:creationId xmlns:a16="http://schemas.microsoft.com/office/drawing/2014/main" id="{DD68E747-E9DE-BFEA-19A7-8DBFE3F4ADD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48" name="矩形 12747">
                    <a:extLst>
                      <a:ext uri="{FF2B5EF4-FFF2-40B4-BE49-F238E27FC236}">
                        <a16:creationId xmlns:a16="http://schemas.microsoft.com/office/drawing/2014/main" id="{07F4F2A5-0E08-00DA-D271-AE78BF286C0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49" name="矩形 12748">
                    <a:extLst>
                      <a:ext uri="{FF2B5EF4-FFF2-40B4-BE49-F238E27FC236}">
                        <a16:creationId xmlns:a16="http://schemas.microsoft.com/office/drawing/2014/main" id="{1FB781A3-2509-706A-4EBC-FFAD2E75E2A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46" name="群組 12645">
                  <a:extLst>
                    <a:ext uri="{FF2B5EF4-FFF2-40B4-BE49-F238E27FC236}">
                      <a16:creationId xmlns:a16="http://schemas.microsoft.com/office/drawing/2014/main" id="{628751DD-5943-D989-1B36-91A9F2AF45C5}"/>
                    </a:ext>
                  </a:extLst>
                </p:cNvPr>
                <p:cNvGrpSpPr/>
                <p:nvPr/>
              </p:nvGrpSpPr>
              <p:grpSpPr>
                <a:xfrm>
                  <a:off x="4281004" y="583605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42" name="矩形 12741">
                    <a:extLst>
                      <a:ext uri="{FF2B5EF4-FFF2-40B4-BE49-F238E27FC236}">
                        <a16:creationId xmlns:a16="http://schemas.microsoft.com/office/drawing/2014/main" id="{E5D29DBF-A308-8CAD-D136-817EFEF05C0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43" name="矩形 12742">
                    <a:extLst>
                      <a:ext uri="{FF2B5EF4-FFF2-40B4-BE49-F238E27FC236}">
                        <a16:creationId xmlns:a16="http://schemas.microsoft.com/office/drawing/2014/main" id="{D0B7D667-92C2-3B05-A191-C0F5E6DAE8C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44" name="矩形 12743">
                    <a:extLst>
                      <a:ext uri="{FF2B5EF4-FFF2-40B4-BE49-F238E27FC236}">
                        <a16:creationId xmlns:a16="http://schemas.microsoft.com/office/drawing/2014/main" id="{A64EF613-857A-2C51-AB3F-A4662F85C3F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45" name="矩形 12744">
                    <a:extLst>
                      <a:ext uri="{FF2B5EF4-FFF2-40B4-BE49-F238E27FC236}">
                        <a16:creationId xmlns:a16="http://schemas.microsoft.com/office/drawing/2014/main" id="{550EA2E5-E8D4-FBA4-144E-351CEB7A137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47" name="群組 12646">
                  <a:extLst>
                    <a:ext uri="{FF2B5EF4-FFF2-40B4-BE49-F238E27FC236}">
                      <a16:creationId xmlns:a16="http://schemas.microsoft.com/office/drawing/2014/main" id="{1EAC6DE2-8641-BC7D-EC3C-026A19A53878}"/>
                    </a:ext>
                  </a:extLst>
                </p:cNvPr>
                <p:cNvGrpSpPr/>
                <p:nvPr/>
              </p:nvGrpSpPr>
              <p:grpSpPr>
                <a:xfrm>
                  <a:off x="4281004" y="601721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38" name="矩形 12737">
                    <a:extLst>
                      <a:ext uri="{FF2B5EF4-FFF2-40B4-BE49-F238E27FC236}">
                        <a16:creationId xmlns:a16="http://schemas.microsoft.com/office/drawing/2014/main" id="{FADFDF1B-F1FA-C854-D9E1-F2532068047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39" name="矩形 12738">
                    <a:extLst>
                      <a:ext uri="{FF2B5EF4-FFF2-40B4-BE49-F238E27FC236}">
                        <a16:creationId xmlns:a16="http://schemas.microsoft.com/office/drawing/2014/main" id="{E84B30EB-C630-D4D4-DF48-F9F2A6B553D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40" name="矩形 12739">
                    <a:extLst>
                      <a:ext uri="{FF2B5EF4-FFF2-40B4-BE49-F238E27FC236}">
                        <a16:creationId xmlns:a16="http://schemas.microsoft.com/office/drawing/2014/main" id="{BFD0D222-2EC0-9C16-DC79-5D7B3489CEA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41" name="矩形 12740">
                    <a:extLst>
                      <a:ext uri="{FF2B5EF4-FFF2-40B4-BE49-F238E27FC236}">
                        <a16:creationId xmlns:a16="http://schemas.microsoft.com/office/drawing/2014/main" id="{C5C365DC-EF25-70EC-5A76-3906F00EA5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48" name="群組 12647">
                  <a:extLst>
                    <a:ext uri="{FF2B5EF4-FFF2-40B4-BE49-F238E27FC236}">
                      <a16:creationId xmlns:a16="http://schemas.microsoft.com/office/drawing/2014/main" id="{5D7B2768-0C17-1DD1-D6B8-838ACDAFD8CA}"/>
                    </a:ext>
                  </a:extLst>
                </p:cNvPr>
                <p:cNvGrpSpPr/>
                <p:nvPr/>
              </p:nvGrpSpPr>
              <p:grpSpPr>
                <a:xfrm>
                  <a:off x="3740127" y="5292397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2734" name="矩形 12733">
                    <a:extLst>
                      <a:ext uri="{FF2B5EF4-FFF2-40B4-BE49-F238E27FC236}">
                        <a16:creationId xmlns:a16="http://schemas.microsoft.com/office/drawing/2014/main" id="{744E5BD9-2A1F-A18D-C240-8B5B9CDD0A2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35" name="矩形 12734">
                    <a:extLst>
                      <a:ext uri="{FF2B5EF4-FFF2-40B4-BE49-F238E27FC236}">
                        <a16:creationId xmlns:a16="http://schemas.microsoft.com/office/drawing/2014/main" id="{30E07A53-004C-4309-7D6A-BA5D0C695F9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36" name="矩形 12735">
                    <a:extLst>
                      <a:ext uri="{FF2B5EF4-FFF2-40B4-BE49-F238E27FC236}">
                        <a16:creationId xmlns:a16="http://schemas.microsoft.com/office/drawing/2014/main" id="{7953D1CD-C983-BFF8-535B-B69630589CF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sp>
                <p:nvSpPr>
                  <p:cNvPr id="12737" name="矩形 12736">
                    <a:extLst>
                      <a:ext uri="{FF2B5EF4-FFF2-40B4-BE49-F238E27FC236}">
                        <a16:creationId xmlns:a16="http://schemas.microsoft.com/office/drawing/2014/main" id="{85E3D5E1-6988-D419-A885-C81716B2544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49" name="群組 12648">
                  <a:extLst>
                    <a:ext uri="{FF2B5EF4-FFF2-40B4-BE49-F238E27FC236}">
                      <a16:creationId xmlns:a16="http://schemas.microsoft.com/office/drawing/2014/main" id="{7EC04187-CD0B-221A-F1CE-BA17A1D925D0}"/>
                    </a:ext>
                  </a:extLst>
                </p:cNvPr>
                <p:cNvGrpSpPr/>
                <p:nvPr/>
              </p:nvGrpSpPr>
              <p:grpSpPr>
                <a:xfrm>
                  <a:off x="3740127" y="547364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30" name="矩形 12729">
                    <a:extLst>
                      <a:ext uri="{FF2B5EF4-FFF2-40B4-BE49-F238E27FC236}">
                        <a16:creationId xmlns:a16="http://schemas.microsoft.com/office/drawing/2014/main" id="{B08E84F2-A671-6873-193D-53685250627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31" name="矩形 12730">
                    <a:extLst>
                      <a:ext uri="{FF2B5EF4-FFF2-40B4-BE49-F238E27FC236}">
                        <a16:creationId xmlns:a16="http://schemas.microsoft.com/office/drawing/2014/main" id="{90C7C6C5-F0E5-A0C3-93A6-3AF06D94DC1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32" name="矩形 12731">
                    <a:extLst>
                      <a:ext uri="{FF2B5EF4-FFF2-40B4-BE49-F238E27FC236}">
                        <a16:creationId xmlns:a16="http://schemas.microsoft.com/office/drawing/2014/main" id="{2EE6B70F-0793-E4B7-1D82-BC0BD589549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33" name="矩形 12732">
                    <a:extLst>
                      <a:ext uri="{FF2B5EF4-FFF2-40B4-BE49-F238E27FC236}">
                        <a16:creationId xmlns:a16="http://schemas.microsoft.com/office/drawing/2014/main" id="{79B3A7B4-9B37-9536-7540-486ABDB8EDA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50" name="群組 12649">
                  <a:extLst>
                    <a:ext uri="{FF2B5EF4-FFF2-40B4-BE49-F238E27FC236}">
                      <a16:creationId xmlns:a16="http://schemas.microsoft.com/office/drawing/2014/main" id="{C19DC297-A034-494C-0E83-EE0776154F79}"/>
                    </a:ext>
                  </a:extLst>
                </p:cNvPr>
                <p:cNvGrpSpPr/>
                <p:nvPr/>
              </p:nvGrpSpPr>
              <p:grpSpPr>
                <a:xfrm>
                  <a:off x="3740127" y="565480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26" name="矩形 12725">
                    <a:extLst>
                      <a:ext uri="{FF2B5EF4-FFF2-40B4-BE49-F238E27FC236}">
                        <a16:creationId xmlns:a16="http://schemas.microsoft.com/office/drawing/2014/main" id="{3BFFF58F-CE34-1524-4493-A8A1DECCDAE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27" name="矩形 12726">
                    <a:extLst>
                      <a:ext uri="{FF2B5EF4-FFF2-40B4-BE49-F238E27FC236}">
                        <a16:creationId xmlns:a16="http://schemas.microsoft.com/office/drawing/2014/main" id="{C6F8D6D9-611D-7479-3C5C-15479064087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28" name="矩形 12727">
                    <a:extLst>
                      <a:ext uri="{FF2B5EF4-FFF2-40B4-BE49-F238E27FC236}">
                        <a16:creationId xmlns:a16="http://schemas.microsoft.com/office/drawing/2014/main" id="{E3D1CEE8-B2A2-B34B-74A1-B06E31641E8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29" name="矩形 12728">
                    <a:extLst>
                      <a:ext uri="{FF2B5EF4-FFF2-40B4-BE49-F238E27FC236}">
                        <a16:creationId xmlns:a16="http://schemas.microsoft.com/office/drawing/2014/main" id="{83C7A28F-808B-0310-AD82-EC67CA50C61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51" name="群組 12650">
                  <a:extLst>
                    <a:ext uri="{FF2B5EF4-FFF2-40B4-BE49-F238E27FC236}">
                      <a16:creationId xmlns:a16="http://schemas.microsoft.com/office/drawing/2014/main" id="{9565410D-51A5-349B-1A8F-F73F1045EBF0}"/>
                    </a:ext>
                  </a:extLst>
                </p:cNvPr>
                <p:cNvGrpSpPr/>
                <p:nvPr/>
              </p:nvGrpSpPr>
              <p:grpSpPr>
                <a:xfrm>
                  <a:off x="3740127" y="583605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22" name="矩形 12721">
                    <a:extLst>
                      <a:ext uri="{FF2B5EF4-FFF2-40B4-BE49-F238E27FC236}">
                        <a16:creationId xmlns:a16="http://schemas.microsoft.com/office/drawing/2014/main" id="{D6DB1192-9033-F658-24D7-B7734653F81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23" name="矩形 12722">
                    <a:extLst>
                      <a:ext uri="{FF2B5EF4-FFF2-40B4-BE49-F238E27FC236}">
                        <a16:creationId xmlns:a16="http://schemas.microsoft.com/office/drawing/2014/main" id="{9E11A41C-0B97-9F26-29BD-6C0728F892C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24" name="矩形 12723">
                    <a:extLst>
                      <a:ext uri="{FF2B5EF4-FFF2-40B4-BE49-F238E27FC236}">
                        <a16:creationId xmlns:a16="http://schemas.microsoft.com/office/drawing/2014/main" id="{83F830F7-8534-265B-E00A-61BBE61EBBD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25" name="矩形 12724">
                    <a:extLst>
                      <a:ext uri="{FF2B5EF4-FFF2-40B4-BE49-F238E27FC236}">
                        <a16:creationId xmlns:a16="http://schemas.microsoft.com/office/drawing/2014/main" id="{3A977960-61EE-284D-1AD2-F228A911B6D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52" name="群組 12651">
                  <a:extLst>
                    <a:ext uri="{FF2B5EF4-FFF2-40B4-BE49-F238E27FC236}">
                      <a16:creationId xmlns:a16="http://schemas.microsoft.com/office/drawing/2014/main" id="{9B01C9BD-F8BA-7BB3-440C-3385D4B0AF04}"/>
                    </a:ext>
                  </a:extLst>
                </p:cNvPr>
                <p:cNvGrpSpPr/>
                <p:nvPr/>
              </p:nvGrpSpPr>
              <p:grpSpPr>
                <a:xfrm>
                  <a:off x="3740127" y="601721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18" name="矩形 12717">
                    <a:extLst>
                      <a:ext uri="{FF2B5EF4-FFF2-40B4-BE49-F238E27FC236}">
                        <a16:creationId xmlns:a16="http://schemas.microsoft.com/office/drawing/2014/main" id="{87FDFE67-23C7-BFC5-6C25-19662277C6F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19" name="矩形 12718">
                    <a:extLst>
                      <a:ext uri="{FF2B5EF4-FFF2-40B4-BE49-F238E27FC236}">
                        <a16:creationId xmlns:a16="http://schemas.microsoft.com/office/drawing/2014/main" id="{D42CB648-759E-D477-F902-A385E249C20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20" name="矩形 12719">
                    <a:extLst>
                      <a:ext uri="{FF2B5EF4-FFF2-40B4-BE49-F238E27FC236}">
                        <a16:creationId xmlns:a16="http://schemas.microsoft.com/office/drawing/2014/main" id="{996895DE-D847-A1D5-0378-85FBA6CBF83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21" name="矩形 12720">
                    <a:extLst>
                      <a:ext uri="{FF2B5EF4-FFF2-40B4-BE49-F238E27FC236}">
                        <a16:creationId xmlns:a16="http://schemas.microsoft.com/office/drawing/2014/main" id="{9CC71052-4410-41DD-3FB7-5FFFF71E112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53" name="群組 12652">
                  <a:extLst>
                    <a:ext uri="{FF2B5EF4-FFF2-40B4-BE49-F238E27FC236}">
                      <a16:creationId xmlns:a16="http://schemas.microsoft.com/office/drawing/2014/main" id="{00F6D4DB-580C-CC70-3F89-3FDC9ABC704A}"/>
                    </a:ext>
                  </a:extLst>
                </p:cNvPr>
                <p:cNvGrpSpPr/>
                <p:nvPr/>
              </p:nvGrpSpPr>
              <p:grpSpPr>
                <a:xfrm>
                  <a:off x="3740127" y="6198383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14" name="矩形 12713">
                    <a:extLst>
                      <a:ext uri="{FF2B5EF4-FFF2-40B4-BE49-F238E27FC236}">
                        <a16:creationId xmlns:a16="http://schemas.microsoft.com/office/drawing/2014/main" id="{24658916-AC32-430E-139D-9BCC9A59540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15" name="矩形 12714">
                    <a:extLst>
                      <a:ext uri="{FF2B5EF4-FFF2-40B4-BE49-F238E27FC236}">
                        <a16:creationId xmlns:a16="http://schemas.microsoft.com/office/drawing/2014/main" id="{F6AE9212-4DDE-735C-EF73-2294472A7BC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16" name="矩形 12715">
                    <a:extLst>
                      <a:ext uri="{FF2B5EF4-FFF2-40B4-BE49-F238E27FC236}">
                        <a16:creationId xmlns:a16="http://schemas.microsoft.com/office/drawing/2014/main" id="{4906FB04-38AD-B327-B81A-CD232FCAED2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17" name="矩形 12716">
                    <a:extLst>
                      <a:ext uri="{FF2B5EF4-FFF2-40B4-BE49-F238E27FC236}">
                        <a16:creationId xmlns:a16="http://schemas.microsoft.com/office/drawing/2014/main" id="{5580E508-F472-5BBF-9286-1768FB955A5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54" name="群組 12653">
                  <a:extLst>
                    <a:ext uri="{FF2B5EF4-FFF2-40B4-BE49-F238E27FC236}">
                      <a16:creationId xmlns:a16="http://schemas.microsoft.com/office/drawing/2014/main" id="{51FF048D-AFB5-8160-2C9E-21236D0EAA6C}"/>
                    </a:ext>
                  </a:extLst>
                </p:cNvPr>
                <p:cNvGrpSpPr/>
                <p:nvPr/>
              </p:nvGrpSpPr>
              <p:grpSpPr>
                <a:xfrm>
                  <a:off x="3740127" y="6379548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10" name="矩形 12709">
                    <a:extLst>
                      <a:ext uri="{FF2B5EF4-FFF2-40B4-BE49-F238E27FC236}">
                        <a16:creationId xmlns:a16="http://schemas.microsoft.com/office/drawing/2014/main" id="{20C1053F-CCB6-FF93-25AA-AD1E82E216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11" name="矩形 12710">
                    <a:extLst>
                      <a:ext uri="{FF2B5EF4-FFF2-40B4-BE49-F238E27FC236}">
                        <a16:creationId xmlns:a16="http://schemas.microsoft.com/office/drawing/2014/main" id="{6C11FEC5-149D-150B-DA0E-8757F25414E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12" name="矩形 12711">
                    <a:extLst>
                      <a:ext uri="{FF2B5EF4-FFF2-40B4-BE49-F238E27FC236}">
                        <a16:creationId xmlns:a16="http://schemas.microsoft.com/office/drawing/2014/main" id="{403245AA-33A7-CFF3-4EC6-79C4A04CD00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13" name="矩形 12712">
                    <a:extLst>
                      <a:ext uri="{FF2B5EF4-FFF2-40B4-BE49-F238E27FC236}">
                        <a16:creationId xmlns:a16="http://schemas.microsoft.com/office/drawing/2014/main" id="{3D1AB9AD-F410-C22E-0791-FF7FECF77E4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55" name="群組 12654">
                  <a:extLst>
                    <a:ext uri="{FF2B5EF4-FFF2-40B4-BE49-F238E27FC236}">
                      <a16:creationId xmlns:a16="http://schemas.microsoft.com/office/drawing/2014/main" id="{A8AF05A2-96C2-A936-FCA8-1F062C1D2C88}"/>
                    </a:ext>
                  </a:extLst>
                </p:cNvPr>
                <p:cNvGrpSpPr/>
                <p:nvPr/>
              </p:nvGrpSpPr>
              <p:grpSpPr>
                <a:xfrm>
                  <a:off x="3921188" y="6198383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06" name="矩形 12705">
                    <a:extLst>
                      <a:ext uri="{FF2B5EF4-FFF2-40B4-BE49-F238E27FC236}">
                        <a16:creationId xmlns:a16="http://schemas.microsoft.com/office/drawing/2014/main" id="{A8D964B0-100C-77FD-E0B3-230F22ABEAC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07" name="矩形 12706">
                    <a:extLst>
                      <a:ext uri="{FF2B5EF4-FFF2-40B4-BE49-F238E27FC236}">
                        <a16:creationId xmlns:a16="http://schemas.microsoft.com/office/drawing/2014/main" id="{16F872C1-9F32-59D3-3F5F-C260FB4ED49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08" name="矩形 12707">
                    <a:extLst>
                      <a:ext uri="{FF2B5EF4-FFF2-40B4-BE49-F238E27FC236}">
                        <a16:creationId xmlns:a16="http://schemas.microsoft.com/office/drawing/2014/main" id="{6FC61A0F-0AF2-4A6B-D4FA-6DC26498ED2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09" name="矩形 12708">
                    <a:extLst>
                      <a:ext uri="{FF2B5EF4-FFF2-40B4-BE49-F238E27FC236}">
                        <a16:creationId xmlns:a16="http://schemas.microsoft.com/office/drawing/2014/main" id="{848FFF0F-5BCB-C5B6-D6D1-77A8BB16BC8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56" name="群組 12655">
                  <a:extLst>
                    <a:ext uri="{FF2B5EF4-FFF2-40B4-BE49-F238E27FC236}">
                      <a16:creationId xmlns:a16="http://schemas.microsoft.com/office/drawing/2014/main" id="{F1C3C0C8-ECC9-6B66-3A7A-EABE5546C99D}"/>
                    </a:ext>
                  </a:extLst>
                </p:cNvPr>
                <p:cNvGrpSpPr/>
                <p:nvPr/>
              </p:nvGrpSpPr>
              <p:grpSpPr>
                <a:xfrm>
                  <a:off x="3921188" y="6379548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702" name="矩形 12701">
                    <a:extLst>
                      <a:ext uri="{FF2B5EF4-FFF2-40B4-BE49-F238E27FC236}">
                        <a16:creationId xmlns:a16="http://schemas.microsoft.com/office/drawing/2014/main" id="{082AD277-E61A-12C0-E5EB-38D5A41B470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03" name="矩形 12702">
                    <a:extLst>
                      <a:ext uri="{FF2B5EF4-FFF2-40B4-BE49-F238E27FC236}">
                        <a16:creationId xmlns:a16="http://schemas.microsoft.com/office/drawing/2014/main" id="{B82596EA-3EF2-E62A-DABF-C0A16408BFD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04" name="矩形 12703">
                    <a:extLst>
                      <a:ext uri="{FF2B5EF4-FFF2-40B4-BE49-F238E27FC236}">
                        <a16:creationId xmlns:a16="http://schemas.microsoft.com/office/drawing/2014/main" id="{52F06CD7-18C3-4297-DC6B-35FA40B8DB9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05" name="矩形 12704">
                    <a:extLst>
                      <a:ext uri="{FF2B5EF4-FFF2-40B4-BE49-F238E27FC236}">
                        <a16:creationId xmlns:a16="http://schemas.microsoft.com/office/drawing/2014/main" id="{2E906255-72BD-8BB7-A2D8-E85EFB38BD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57" name="群組 12656">
                  <a:extLst>
                    <a:ext uri="{FF2B5EF4-FFF2-40B4-BE49-F238E27FC236}">
                      <a16:creationId xmlns:a16="http://schemas.microsoft.com/office/drawing/2014/main" id="{386BB2CD-CC8A-5158-8109-CA328284EDBB}"/>
                    </a:ext>
                  </a:extLst>
                </p:cNvPr>
                <p:cNvGrpSpPr/>
                <p:nvPr/>
              </p:nvGrpSpPr>
              <p:grpSpPr>
                <a:xfrm>
                  <a:off x="4101096" y="6198383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698" name="矩形 12697">
                    <a:extLst>
                      <a:ext uri="{FF2B5EF4-FFF2-40B4-BE49-F238E27FC236}">
                        <a16:creationId xmlns:a16="http://schemas.microsoft.com/office/drawing/2014/main" id="{3B11FD26-C806-A69F-096F-47A43C07CD9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99" name="矩形 12698">
                    <a:extLst>
                      <a:ext uri="{FF2B5EF4-FFF2-40B4-BE49-F238E27FC236}">
                        <a16:creationId xmlns:a16="http://schemas.microsoft.com/office/drawing/2014/main" id="{94AE5C6F-9D09-CA7A-E296-10C40B4005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00" name="矩形 12699">
                    <a:extLst>
                      <a:ext uri="{FF2B5EF4-FFF2-40B4-BE49-F238E27FC236}">
                        <a16:creationId xmlns:a16="http://schemas.microsoft.com/office/drawing/2014/main" id="{5FA50FFF-1FEA-C911-73CA-91C0E9032CF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701" name="矩形 12700">
                    <a:extLst>
                      <a:ext uri="{FF2B5EF4-FFF2-40B4-BE49-F238E27FC236}">
                        <a16:creationId xmlns:a16="http://schemas.microsoft.com/office/drawing/2014/main" id="{F48DBC8E-9106-B58E-A348-E0187B359A3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58" name="群組 12657">
                  <a:extLst>
                    <a:ext uri="{FF2B5EF4-FFF2-40B4-BE49-F238E27FC236}">
                      <a16:creationId xmlns:a16="http://schemas.microsoft.com/office/drawing/2014/main" id="{AAC79838-AE51-5E1D-7238-421444126A3A}"/>
                    </a:ext>
                  </a:extLst>
                </p:cNvPr>
                <p:cNvGrpSpPr/>
                <p:nvPr/>
              </p:nvGrpSpPr>
              <p:grpSpPr>
                <a:xfrm>
                  <a:off x="4101096" y="6379548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694" name="矩形 12693">
                    <a:extLst>
                      <a:ext uri="{FF2B5EF4-FFF2-40B4-BE49-F238E27FC236}">
                        <a16:creationId xmlns:a16="http://schemas.microsoft.com/office/drawing/2014/main" id="{ECA971F3-A8A0-055C-5A56-B54C375C1BE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95" name="矩形 12694">
                    <a:extLst>
                      <a:ext uri="{FF2B5EF4-FFF2-40B4-BE49-F238E27FC236}">
                        <a16:creationId xmlns:a16="http://schemas.microsoft.com/office/drawing/2014/main" id="{86D9FCF6-3903-44E0-CF02-E29A5B34B94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96" name="矩形 12695">
                    <a:extLst>
                      <a:ext uri="{FF2B5EF4-FFF2-40B4-BE49-F238E27FC236}">
                        <a16:creationId xmlns:a16="http://schemas.microsoft.com/office/drawing/2014/main" id="{03CFE88B-1B93-51B8-2798-3E440D38F58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97" name="矩形 12696">
                    <a:extLst>
                      <a:ext uri="{FF2B5EF4-FFF2-40B4-BE49-F238E27FC236}">
                        <a16:creationId xmlns:a16="http://schemas.microsoft.com/office/drawing/2014/main" id="{649E04BE-26A0-EF0F-BB39-09F218ADEE3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59" name="群組 12658">
                  <a:extLst>
                    <a:ext uri="{FF2B5EF4-FFF2-40B4-BE49-F238E27FC236}">
                      <a16:creationId xmlns:a16="http://schemas.microsoft.com/office/drawing/2014/main" id="{3F5CA922-1CBD-A378-75A5-A13BD688D914}"/>
                    </a:ext>
                  </a:extLst>
                </p:cNvPr>
                <p:cNvGrpSpPr/>
                <p:nvPr/>
              </p:nvGrpSpPr>
              <p:grpSpPr>
                <a:xfrm>
                  <a:off x="4281004" y="6198383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690" name="矩形 12689">
                    <a:extLst>
                      <a:ext uri="{FF2B5EF4-FFF2-40B4-BE49-F238E27FC236}">
                        <a16:creationId xmlns:a16="http://schemas.microsoft.com/office/drawing/2014/main" id="{61D3B207-2060-5F99-DDFC-8D596E09B19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91" name="矩形 12690">
                    <a:extLst>
                      <a:ext uri="{FF2B5EF4-FFF2-40B4-BE49-F238E27FC236}">
                        <a16:creationId xmlns:a16="http://schemas.microsoft.com/office/drawing/2014/main" id="{EB43CB7E-C533-2839-AADC-2DFED74C30D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92" name="矩形 12691">
                    <a:extLst>
                      <a:ext uri="{FF2B5EF4-FFF2-40B4-BE49-F238E27FC236}">
                        <a16:creationId xmlns:a16="http://schemas.microsoft.com/office/drawing/2014/main" id="{E1E2504F-B568-D6F3-6989-BBD7A0CBEED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93" name="矩形 12692">
                    <a:extLst>
                      <a:ext uri="{FF2B5EF4-FFF2-40B4-BE49-F238E27FC236}">
                        <a16:creationId xmlns:a16="http://schemas.microsoft.com/office/drawing/2014/main" id="{74C3E726-B7DE-5BB9-DE54-AD94F88903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60" name="群組 12659">
                  <a:extLst>
                    <a:ext uri="{FF2B5EF4-FFF2-40B4-BE49-F238E27FC236}">
                      <a16:creationId xmlns:a16="http://schemas.microsoft.com/office/drawing/2014/main" id="{D1E3E446-D4ED-42A0-B3F1-90F27F8E7459}"/>
                    </a:ext>
                  </a:extLst>
                </p:cNvPr>
                <p:cNvGrpSpPr/>
                <p:nvPr/>
              </p:nvGrpSpPr>
              <p:grpSpPr>
                <a:xfrm>
                  <a:off x="4281004" y="6379548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686" name="矩形 12685">
                    <a:extLst>
                      <a:ext uri="{FF2B5EF4-FFF2-40B4-BE49-F238E27FC236}">
                        <a16:creationId xmlns:a16="http://schemas.microsoft.com/office/drawing/2014/main" id="{EE93F1A7-44A2-DA06-23AE-F030202AB49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87" name="矩形 12686">
                    <a:extLst>
                      <a:ext uri="{FF2B5EF4-FFF2-40B4-BE49-F238E27FC236}">
                        <a16:creationId xmlns:a16="http://schemas.microsoft.com/office/drawing/2014/main" id="{7D26CC22-FFCA-49AF-3D7E-198AE5E2EB9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88" name="矩形 12687">
                    <a:extLst>
                      <a:ext uri="{FF2B5EF4-FFF2-40B4-BE49-F238E27FC236}">
                        <a16:creationId xmlns:a16="http://schemas.microsoft.com/office/drawing/2014/main" id="{7A869D94-A52D-1A96-454F-7BFF64626C5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89" name="矩形 12688">
                    <a:extLst>
                      <a:ext uri="{FF2B5EF4-FFF2-40B4-BE49-F238E27FC236}">
                        <a16:creationId xmlns:a16="http://schemas.microsoft.com/office/drawing/2014/main" id="{402E2F79-66A0-0A63-0995-F649B3D6D9E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66" name="群組 12665">
                  <a:extLst>
                    <a:ext uri="{FF2B5EF4-FFF2-40B4-BE49-F238E27FC236}">
                      <a16:creationId xmlns:a16="http://schemas.microsoft.com/office/drawing/2014/main" id="{F12DB64B-51B3-43B1-F4B2-672A84BD8284}"/>
                    </a:ext>
                  </a:extLst>
                </p:cNvPr>
                <p:cNvGrpSpPr/>
                <p:nvPr/>
              </p:nvGrpSpPr>
              <p:grpSpPr>
                <a:xfrm>
                  <a:off x="3921188" y="5111232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2682" name="矩形 12681">
                    <a:extLst>
                      <a:ext uri="{FF2B5EF4-FFF2-40B4-BE49-F238E27FC236}">
                        <a16:creationId xmlns:a16="http://schemas.microsoft.com/office/drawing/2014/main" id="{283DFD7E-72FF-546C-8DFA-B033CC4E82E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83" name="矩形 12682">
                    <a:extLst>
                      <a:ext uri="{FF2B5EF4-FFF2-40B4-BE49-F238E27FC236}">
                        <a16:creationId xmlns:a16="http://schemas.microsoft.com/office/drawing/2014/main" id="{F289EED7-9E12-DC84-00F7-1BE00D98239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84" name="矩形 12683">
                    <a:extLst>
                      <a:ext uri="{FF2B5EF4-FFF2-40B4-BE49-F238E27FC236}">
                        <a16:creationId xmlns:a16="http://schemas.microsoft.com/office/drawing/2014/main" id="{99A3BD16-2B21-8B13-31C9-99854B961A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85" name="矩形 12684">
                    <a:extLst>
                      <a:ext uri="{FF2B5EF4-FFF2-40B4-BE49-F238E27FC236}">
                        <a16:creationId xmlns:a16="http://schemas.microsoft.com/office/drawing/2014/main" id="{23EA32EC-E440-DC59-5F89-67665E49B48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67" name="群組 12666">
                  <a:extLst>
                    <a:ext uri="{FF2B5EF4-FFF2-40B4-BE49-F238E27FC236}">
                      <a16:creationId xmlns:a16="http://schemas.microsoft.com/office/drawing/2014/main" id="{2161DD2F-DB8B-3980-2E69-3AE10C51A0AA}"/>
                    </a:ext>
                  </a:extLst>
                </p:cNvPr>
                <p:cNvGrpSpPr/>
                <p:nvPr/>
              </p:nvGrpSpPr>
              <p:grpSpPr>
                <a:xfrm>
                  <a:off x="4101096" y="5111232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2678" name="矩形 12677">
                    <a:extLst>
                      <a:ext uri="{FF2B5EF4-FFF2-40B4-BE49-F238E27FC236}">
                        <a16:creationId xmlns:a16="http://schemas.microsoft.com/office/drawing/2014/main" id="{E074CD64-B91A-8AE5-E6DE-C79283B3760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79" name="矩形 12678">
                    <a:extLst>
                      <a:ext uri="{FF2B5EF4-FFF2-40B4-BE49-F238E27FC236}">
                        <a16:creationId xmlns:a16="http://schemas.microsoft.com/office/drawing/2014/main" id="{C92B388D-D774-75E2-7431-798E11CFBC6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80" name="矩形 12679">
                    <a:extLst>
                      <a:ext uri="{FF2B5EF4-FFF2-40B4-BE49-F238E27FC236}">
                        <a16:creationId xmlns:a16="http://schemas.microsoft.com/office/drawing/2014/main" id="{834FF9DC-2E24-0F70-BF8E-D594884995A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81" name="矩形 12680">
                    <a:extLst>
                      <a:ext uri="{FF2B5EF4-FFF2-40B4-BE49-F238E27FC236}">
                        <a16:creationId xmlns:a16="http://schemas.microsoft.com/office/drawing/2014/main" id="{D33B93F0-EA2D-11F1-4B8E-8B1F376E128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68" name="群組 12667">
                  <a:extLst>
                    <a:ext uri="{FF2B5EF4-FFF2-40B4-BE49-F238E27FC236}">
                      <a16:creationId xmlns:a16="http://schemas.microsoft.com/office/drawing/2014/main" id="{AAEEAA15-F8D9-3922-CFB1-627881433D5E}"/>
                    </a:ext>
                  </a:extLst>
                </p:cNvPr>
                <p:cNvGrpSpPr/>
                <p:nvPr/>
              </p:nvGrpSpPr>
              <p:grpSpPr>
                <a:xfrm>
                  <a:off x="4281004" y="5111232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2674" name="矩形 12673">
                    <a:extLst>
                      <a:ext uri="{FF2B5EF4-FFF2-40B4-BE49-F238E27FC236}">
                        <a16:creationId xmlns:a16="http://schemas.microsoft.com/office/drawing/2014/main" id="{6DB82ACF-2BB0-4228-1949-889E75B2C25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75" name="矩形 12674">
                    <a:extLst>
                      <a:ext uri="{FF2B5EF4-FFF2-40B4-BE49-F238E27FC236}">
                        <a16:creationId xmlns:a16="http://schemas.microsoft.com/office/drawing/2014/main" id="{CA435B43-DB28-C038-F43D-E38067B5D78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76" name="矩形 12675">
                    <a:extLst>
                      <a:ext uri="{FF2B5EF4-FFF2-40B4-BE49-F238E27FC236}">
                        <a16:creationId xmlns:a16="http://schemas.microsoft.com/office/drawing/2014/main" id="{DBE4723F-ED86-D22C-F7ED-C4A9DFD5F93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77" name="矩形 12676">
                    <a:extLst>
                      <a:ext uri="{FF2B5EF4-FFF2-40B4-BE49-F238E27FC236}">
                        <a16:creationId xmlns:a16="http://schemas.microsoft.com/office/drawing/2014/main" id="{43594ACA-1D68-BD6F-1B70-4DA213D9DAF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69" name="群組 12668">
                  <a:extLst>
                    <a:ext uri="{FF2B5EF4-FFF2-40B4-BE49-F238E27FC236}">
                      <a16:creationId xmlns:a16="http://schemas.microsoft.com/office/drawing/2014/main" id="{416EFED9-CFB8-9181-A612-813B98E877ED}"/>
                    </a:ext>
                  </a:extLst>
                </p:cNvPr>
                <p:cNvGrpSpPr/>
                <p:nvPr/>
              </p:nvGrpSpPr>
              <p:grpSpPr>
                <a:xfrm>
                  <a:off x="3740127" y="5111232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2670" name="矩形 12669">
                    <a:extLst>
                      <a:ext uri="{FF2B5EF4-FFF2-40B4-BE49-F238E27FC236}">
                        <a16:creationId xmlns:a16="http://schemas.microsoft.com/office/drawing/2014/main" id="{E2E1234A-3DD1-39EC-6AD5-05CEA2589A0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71" name="矩形 12670">
                    <a:extLst>
                      <a:ext uri="{FF2B5EF4-FFF2-40B4-BE49-F238E27FC236}">
                        <a16:creationId xmlns:a16="http://schemas.microsoft.com/office/drawing/2014/main" id="{83F9E1D4-DC9D-DDC5-154A-1DA6CFAD16F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72" name="矩形 12671">
                    <a:extLst>
                      <a:ext uri="{FF2B5EF4-FFF2-40B4-BE49-F238E27FC236}">
                        <a16:creationId xmlns:a16="http://schemas.microsoft.com/office/drawing/2014/main" id="{889203C9-646B-F1BC-57C2-1DE595DBEC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673" name="矩形 12672">
                    <a:extLst>
                      <a:ext uri="{FF2B5EF4-FFF2-40B4-BE49-F238E27FC236}">
                        <a16:creationId xmlns:a16="http://schemas.microsoft.com/office/drawing/2014/main" id="{BA83AAF2-F772-6D99-F7F0-8A7652004E83}"/>
                      </a:ext>
                    </a:extLst>
                  </p:cNvPr>
                  <p:cNvSpPr/>
                  <p:nvPr/>
                </p:nvSpPr>
                <p:spPr>
                  <a:xfrm>
                    <a:off x="2483197" y="3308466"/>
                    <a:ext cx="166253" cy="166253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55" name="矩形 54">
                  <a:extLst>
                    <a:ext uri="{FF2B5EF4-FFF2-40B4-BE49-F238E27FC236}">
                      <a16:creationId xmlns:a16="http://schemas.microsoft.com/office/drawing/2014/main" id="{92BD4FE7-02D2-ED21-7981-5A4CC2B063DD}"/>
                    </a:ext>
                  </a:extLst>
                </p:cNvPr>
                <p:cNvSpPr/>
                <p:nvPr/>
              </p:nvSpPr>
              <p:spPr>
                <a:xfrm>
                  <a:off x="2883905" y="4493498"/>
                  <a:ext cx="270490" cy="498908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0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矩形 55">
                  <a:extLst>
                    <a:ext uri="{FF2B5EF4-FFF2-40B4-BE49-F238E27FC236}">
                      <a16:creationId xmlns:a16="http://schemas.microsoft.com/office/drawing/2014/main" id="{883D54DE-B2CE-7835-6E9B-769E75DF2843}"/>
                    </a:ext>
                  </a:extLst>
                </p:cNvPr>
                <p:cNvSpPr/>
                <p:nvPr/>
              </p:nvSpPr>
              <p:spPr>
                <a:xfrm>
                  <a:off x="3313732" y="4493498"/>
                  <a:ext cx="270490" cy="498908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57" name="直線單箭頭接點 56">
                  <a:extLst>
                    <a:ext uri="{FF2B5EF4-FFF2-40B4-BE49-F238E27FC236}">
                      <a16:creationId xmlns:a16="http://schemas.microsoft.com/office/drawing/2014/main" id="{DA20E6A3-FB05-82AC-C76D-46451004FC2F}"/>
                    </a:ext>
                  </a:extLst>
                </p:cNvPr>
                <p:cNvCxnSpPr>
                  <a:cxnSpLocks/>
                  <a:stCxn id="56" idx="1"/>
                  <a:endCxn id="55" idx="3"/>
                </p:cNvCxnSpPr>
                <p:nvPr/>
              </p:nvCxnSpPr>
              <p:spPr>
                <a:xfrm flipH="1">
                  <a:off x="3154395" y="4742952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線單箭頭接點 57">
                  <a:extLst>
                    <a:ext uri="{FF2B5EF4-FFF2-40B4-BE49-F238E27FC236}">
                      <a16:creationId xmlns:a16="http://schemas.microsoft.com/office/drawing/2014/main" id="{50D9093A-64A8-A812-28C0-38C651BA7F69}"/>
                    </a:ext>
                  </a:extLst>
                </p:cNvPr>
                <p:cNvCxnSpPr>
                  <a:cxnSpLocks/>
                  <a:stCxn id="59" idx="1"/>
                  <a:endCxn id="56" idx="3"/>
                </p:cNvCxnSpPr>
                <p:nvPr/>
              </p:nvCxnSpPr>
              <p:spPr>
                <a:xfrm flipH="1">
                  <a:off x="3584222" y="4742952"/>
                  <a:ext cx="167934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矩形 58">
                  <a:extLst>
                    <a:ext uri="{FF2B5EF4-FFF2-40B4-BE49-F238E27FC236}">
                      <a16:creationId xmlns:a16="http://schemas.microsoft.com/office/drawing/2014/main" id="{0EF65762-031A-2F71-1F58-20B02436C491}"/>
                    </a:ext>
                  </a:extLst>
                </p:cNvPr>
                <p:cNvSpPr/>
                <p:nvPr/>
              </p:nvSpPr>
              <p:spPr>
                <a:xfrm>
                  <a:off x="3752156" y="4493498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矩形 59">
                  <a:extLst>
                    <a:ext uri="{FF2B5EF4-FFF2-40B4-BE49-F238E27FC236}">
                      <a16:creationId xmlns:a16="http://schemas.microsoft.com/office/drawing/2014/main" id="{4CBC2172-F0DE-9AFC-64B7-B742B0C0B37A}"/>
                    </a:ext>
                  </a:extLst>
                </p:cNvPr>
                <p:cNvSpPr/>
                <p:nvPr/>
              </p:nvSpPr>
              <p:spPr>
                <a:xfrm>
                  <a:off x="4181983" y="4493498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3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61" name="直線單箭頭接點 60">
                  <a:extLst>
                    <a:ext uri="{FF2B5EF4-FFF2-40B4-BE49-F238E27FC236}">
                      <a16:creationId xmlns:a16="http://schemas.microsoft.com/office/drawing/2014/main" id="{12EA33D5-1155-5D4F-A1DF-E9DFB65F143D}"/>
                    </a:ext>
                  </a:extLst>
                </p:cNvPr>
                <p:cNvCxnSpPr>
                  <a:cxnSpLocks/>
                  <a:stCxn id="60" idx="1"/>
                  <a:endCxn id="59" idx="3"/>
                </p:cNvCxnSpPr>
                <p:nvPr/>
              </p:nvCxnSpPr>
              <p:spPr>
                <a:xfrm flipH="1">
                  <a:off x="4022646" y="4742952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線單箭頭接點 61">
                  <a:extLst>
                    <a:ext uri="{FF2B5EF4-FFF2-40B4-BE49-F238E27FC236}">
                      <a16:creationId xmlns:a16="http://schemas.microsoft.com/office/drawing/2014/main" id="{18AF0857-F7A3-EB1C-9E8D-213A56D2A6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62169" y="4746973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" name="矩形 62">
                  <a:extLst>
                    <a:ext uri="{FF2B5EF4-FFF2-40B4-BE49-F238E27FC236}">
                      <a16:creationId xmlns:a16="http://schemas.microsoft.com/office/drawing/2014/main" id="{A79698C7-2134-2EB4-29E3-2B052E7E4416}"/>
                    </a:ext>
                  </a:extLst>
                </p:cNvPr>
                <p:cNvSpPr/>
                <p:nvPr/>
              </p:nvSpPr>
              <p:spPr>
                <a:xfrm>
                  <a:off x="4639397" y="4550218"/>
                  <a:ext cx="735354" cy="345983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Loss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37" name="Google Shape;226;g2e08dfcfc38_0_24">
                  <a:extLst>
                    <a:ext uri="{FF2B5EF4-FFF2-40B4-BE49-F238E27FC236}">
                      <a16:creationId xmlns:a16="http://schemas.microsoft.com/office/drawing/2014/main" id="{954A0271-DD19-D9C3-8A05-EE3CEB4C442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2990705" y="6437545"/>
                  <a:ext cx="464642" cy="3263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406400" algn="l" rtl="0">
                    <a:lnSpc>
                      <a:spcPct val="100000"/>
                    </a:lnSpc>
                    <a:spcBef>
                      <a:spcPts val="5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800"/>
                    <a:buFont typeface="Noto Sans Symbols"/>
                    <a:buChar char="■"/>
                    <a:defRPr sz="2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1pPr>
                  <a:lvl2pPr marL="914400" marR="0" lvl="1" indent="-381000" algn="l" rtl="0">
                    <a:lnSpc>
                      <a:spcPct val="100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400"/>
                    <a:buFont typeface="Noto Sans Symbols"/>
                    <a:buChar char="⮚"/>
                    <a:defRPr sz="24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2pPr>
                  <a:lvl3pPr marL="1371600" marR="0" lvl="2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●"/>
                    <a:defRPr sz="20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3pPr>
                  <a:lvl4pPr marL="1828800" marR="0" lvl="3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Arial"/>
                    <a:buChar char="»"/>
                    <a:defRPr sz="1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4pPr>
                  <a:lvl5pPr marL="2286000" marR="0" lvl="4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◆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5pPr>
                  <a:lvl6pPr marL="2743200" marR="0" lvl="5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6pPr>
                  <a:lvl7pPr marL="3200400" marR="0" lvl="6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7pPr>
                  <a:lvl8pPr marL="3657600" marR="0" lvl="7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8pPr>
                  <a:lvl9pPr marL="4114800" marR="0" lvl="8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US" altLang="zh-TW" sz="1600" dirty="0"/>
                    <a:t>M0</a:t>
                  </a:r>
                  <a:endParaRPr lang="en-US" sz="1600" dirty="0"/>
                </a:p>
              </p:txBody>
            </p:sp>
            <p:sp>
              <p:nvSpPr>
                <p:cNvPr id="13938" name="Google Shape;226;g2e08dfcfc38_0_24">
                  <a:extLst>
                    <a:ext uri="{FF2B5EF4-FFF2-40B4-BE49-F238E27FC236}">
                      <a16:creationId xmlns:a16="http://schemas.microsoft.com/office/drawing/2014/main" id="{E3CC2163-B11B-13A5-61F2-CFCB551FA3A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865934" y="6437545"/>
                  <a:ext cx="450686" cy="3263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406400" algn="l" rtl="0">
                    <a:lnSpc>
                      <a:spcPct val="100000"/>
                    </a:lnSpc>
                    <a:spcBef>
                      <a:spcPts val="5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800"/>
                    <a:buFont typeface="Noto Sans Symbols"/>
                    <a:buChar char="■"/>
                    <a:defRPr sz="2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1pPr>
                  <a:lvl2pPr marL="914400" marR="0" lvl="1" indent="-381000" algn="l" rtl="0">
                    <a:lnSpc>
                      <a:spcPct val="100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400"/>
                    <a:buFont typeface="Noto Sans Symbols"/>
                    <a:buChar char="⮚"/>
                    <a:defRPr sz="24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2pPr>
                  <a:lvl3pPr marL="1371600" marR="0" lvl="2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●"/>
                    <a:defRPr sz="20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3pPr>
                  <a:lvl4pPr marL="1828800" marR="0" lvl="3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Arial"/>
                    <a:buChar char="»"/>
                    <a:defRPr sz="1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4pPr>
                  <a:lvl5pPr marL="2286000" marR="0" lvl="4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◆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5pPr>
                  <a:lvl6pPr marL="2743200" marR="0" lvl="5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6pPr>
                  <a:lvl7pPr marL="3200400" marR="0" lvl="6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7pPr>
                  <a:lvl8pPr marL="3657600" marR="0" lvl="7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8pPr>
                  <a:lvl9pPr marL="4114800" marR="0" lvl="8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US" altLang="zh-TW" sz="1600" dirty="0"/>
                    <a:t>M1</a:t>
                  </a:r>
                  <a:endParaRPr lang="en-US" sz="1600" dirty="0"/>
                </a:p>
              </p:txBody>
            </p:sp>
          </p:grpSp>
        </p:grpSp>
      </p:grpSp>
      <p:grpSp>
        <p:nvGrpSpPr>
          <p:cNvPr id="15844" name="群組 15843">
            <a:extLst>
              <a:ext uri="{FF2B5EF4-FFF2-40B4-BE49-F238E27FC236}">
                <a16:creationId xmlns:a16="http://schemas.microsoft.com/office/drawing/2014/main" id="{2B9D4463-DED0-C33B-6CBB-128F478A1B67}"/>
              </a:ext>
            </a:extLst>
          </p:cNvPr>
          <p:cNvGrpSpPr/>
          <p:nvPr/>
        </p:nvGrpSpPr>
        <p:grpSpPr>
          <a:xfrm>
            <a:off x="8916002" y="1499054"/>
            <a:ext cx="3285726" cy="5264865"/>
            <a:chOff x="1956006" y="1499054"/>
            <a:chExt cx="3285726" cy="5264865"/>
          </a:xfrm>
        </p:grpSpPr>
        <p:sp>
          <p:nvSpPr>
            <p:cNvPr id="15845" name="Google Shape;226;g2e08dfcfc38_0_24">
              <a:extLst>
                <a:ext uri="{FF2B5EF4-FFF2-40B4-BE49-F238E27FC236}">
                  <a16:creationId xmlns:a16="http://schemas.microsoft.com/office/drawing/2014/main" id="{4F62EDBA-8194-4B98-2BCC-090E3F7510DB}"/>
                </a:ext>
              </a:extLst>
            </p:cNvPr>
            <p:cNvSpPr txBox="1">
              <a:spLocks/>
            </p:cNvSpPr>
            <p:nvPr/>
          </p:nvSpPr>
          <p:spPr>
            <a:xfrm>
              <a:off x="1956006" y="1499054"/>
              <a:ext cx="3285726" cy="5822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Font typeface="Noto Sans Symbols"/>
                <a:buNone/>
              </a:pPr>
              <a:r>
                <a:rPr lang="en-US" altLang="zh-TW" sz="1500" dirty="0"/>
                <a:t>3. Delete M1 gradients and parameters</a:t>
              </a:r>
              <a:br>
                <a:rPr lang="en-US" altLang="zh-TW" sz="1500" dirty="0"/>
              </a:br>
              <a:r>
                <a:rPr lang="en-US" altLang="zh-TW" sz="1500" dirty="0"/>
                <a:t> on all GPUs except GPU 1</a:t>
              </a:r>
            </a:p>
          </p:txBody>
        </p:sp>
        <p:grpSp>
          <p:nvGrpSpPr>
            <p:cNvPr id="15846" name="群組 15845">
              <a:extLst>
                <a:ext uri="{FF2B5EF4-FFF2-40B4-BE49-F238E27FC236}">
                  <a16:creationId xmlns:a16="http://schemas.microsoft.com/office/drawing/2014/main" id="{89D45CE4-9DE5-4DBF-39B9-3E17C518C770}"/>
                </a:ext>
              </a:extLst>
            </p:cNvPr>
            <p:cNvGrpSpPr/>
            <p:nvPr/>
          </p:nvGrpSpPr>
          <p:grpSpPr>
            <a:xfrm>
              <a:off x="2328689" y="2126292"/>
              <a:ext cx="2540360" cy="4637627"/>
              <a:chOff x="2834391" y="2126292"/>
              <a:chExt cx="2540360" cy="4637627"/>
            </a:xfrm>
          </p:grpSpPr>
          <p:grpSp>
            <p:nvGrpSpPr>
              <p:cNvPr id="15847" name="群組 15846">
                <a:extLst>
                  <a:ext uri="{FF2B5EF4-FFF2-40B4-BE49-F238E27FC236}">
                    <a16:creationId xmlns:a16="http://schemas.microsoft.com/office/drawing/2014/main" id="{CF0B5A84-221D-6F2D-EEAC-B21CBB78A584}"/>
                  </a:ext>
                </a:extLst>
              </p:cNvPr>
              <p:cNvGrpSpPr/>
              <p:nvPr/>
            </p:nvGrpSpPr>
            <p:grpSpPr>
              <a:xfrm>
                <a:off x="2834391" y="2126292"/>
                <a:ext cx="2502875" cy="2246499"/>
                <a:chOff x="2834391" y="2126292"/>
                <a:chExt cx="2502875" cy="2246499"/>
              </a:xfrm>
            </p:grpSpPr>
            <p:grpSp>
              <p:nvGrpSpPr>
                <p:cNvPr id="16180" name="群組 16179">
                  <a:extLst>
                    <a:ext uri="{FF2B5EF4-FFF2-40B4-BE49-F238E27FC236}">
                      <a16:creationId xmlns:a16="http://schemas.microsoft.com/office/drawing/2014/main" id="{9B1F465E-6B44-EB9C-4046-6C63959E57EB}"/>
                    </a:ext>
                  </a:extLst>
                </p:cNvPr>
                <p:cNvGrpSpPr/>
                <p:nvPr/>
              </p:nvGrpSpPr>
              <p:grpSpPr>
                <a:xfrm>
                  <a:off x="3015452" y="2925191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6514" name="矩形 16513">
                    <a:extLst>
                      <a:ext uri="{FF2B5EF4-FFF2-40B4-BE49-F238E27FC236}">
                        <a16:creationId xmlns:a16="http://schemas.microsoft.com/office/drawing/2014/main" id="{86904243-9BA9-F8E7-B76A-1ADFFCB8CB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15" name="矩形 16514">
                    <a:extLst>
                      <a:ext uri="{FF2B5EF4-FFF2-40B4-BE49-F238E27FC236}">
                        <a16:creationId xmlns:a16="http://schemas.microsoft.com/office/drawing/2014/main" id="{1D8BD34D-A3C7-8A45-A919-4A2073972CF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16" name="矩形 16515">
                    <a:extLst>
                      <a:ext uri="{FF2B5EF4-FFF2-40B4-BE49-F238E27FC236}">
                        <a16:creationId xmlns:a16="http://schemas.microsoft.com/office/drawing/2014/main" id="{1C02DDC0-B6A0-91CA-D618-D578EFBAE63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17" name="矩形 16516">
                    <a:extLst>
                      <a:ext uri="{FF2B5EF4-FFF2-40B4-BE49-F238E27FC236}">
                        <a16:creationId xmlns:a16="http://schemas.microsoft.com/office/drawing/2014/main" id="{F1B05839-488D-480C-698A-CAFC0FE19AB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81" name="群組 16180">
                  <a:extLst>
                    <a:ext uri="{FF2B5EF4-FFF2-40B4-BE49-F238E27FC236}">
                      <a16:creationId xmlns:a16="http://schemas.microsoft.com/office/drawing/2014/main" id="{B21B9CB3-F453-883D-67C5-83EB8E13DB54}"/>
                    </a:ext>
                  </a:extLst>
                </p:cNvPr>
                <p:cNvGrpSpPr/>
                <p:nvPr/>
              </p:nvGrpSpPr>
              <p:grpSpPr>
                <a:xfrm>
                  <a:off x="3015452" y="310643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510" name="矩形 16509">
                    <a:extLst>
                      <a:ext uri="{FF2B5EF4-FFF2-40B4-BE49-F238E27FC236}">
                        <a16:creationId xmlns:a16="http://schemas.microsoft.com/office/drawing/2014/main" id="{06DE2D03-DC66-E23C-E207-F3927F346B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11" name="矩形 16510">
                    <a:extLst>
                      <a:ext uri="{FF2B5EF4-FFF2-40B4-BE49-F238E27FC236}">
                        <a16:creationId xmlns:a16="http://schemas.microsoft.com/office/drawing/2014/main" id="{5965C900-2D9D-90B2-715A-D72C84B3EDB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12" name="矩形 16511">
                    <a:extLst>
                      <a:ext uri="{FF2B5EF4-FFF2-40B4-BE49-F238E27FC236}">
                        <a16:creationId xmlns:a16="http://schemas.microsoft.com/office/drawing/2014/main" id="{B8DF3C9B-1ECE-3102-E1AE-D48AEC84A52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13" name="矩形 16512">
                    <a:extLst>
                      <a:ext uri="{FF2B5EF4-FFF2-40B4-BE49-F238E27FC236}">
                        <a16:creationId xmlns:a16="http://schemas.microsoft.com/office/drawing/2014/main" id="{BD6DE60A-05D7-EEBE-AC2D-54628E748B7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82" name="群組 16181">
                  <a:extLst>
                    <a:ext uri="{FF2B5EF4-FFF2-40B4-BE49-F238E27FC236}">
                      <a16:creationId xmlns:a16="http://schemas.microsoft.com/office/drawing/2014/main" id="{20442DC2-94A5-108B-B03C-351A5D6057E3}"/>
                    </a:ext>
                  </a:extLst>
                </p:cNvPr>
                <p:cNvGrpSpPr/>
                <p:nvPr/>
              </p:nvGrpSpPr>
              <p:grpSpPr>
                <a:xfrm>
                  <a:off x="3015452" y="328760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506" name="矩形 16505">
                    <a:extLst>
                      <a:ext uri="{FF2B5EF4-FFF2-40B4-BE49-F238E27FC236}">
                        <a16:creationId xmlns:a16="http://schemas.microsoft.com/office/drawing/2014/main" id="{C65615A3-A56F-95B2-F5FF-9DAAC95F994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07" name="矩形 16506">
                    <a:extLst>
                      <a:ext uri="{FF2B5EF4-FFF2-40B4-BE49-F238E27FC236}">
                        <a16:creationId xmlns:a16="http://schemas.microsoft.com/office/drawing/2014/main" id="{B78D3347-7347-BBB2-F563-D1BF7E76C4E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08" name="矩形 16507">
                    <a:extLst>
                      <a:ext uri="{FF2B5EF4-FFF2-40B4-BE49-F238E27FC236}">
                        <a16:creationId xmlns:a16="http://schemas.microsoft.com/office/drawing/2014/main" id="{76A52E52-38B5-0B37-D70E-51ED3644A0E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09" name="矩形 16508">
                    <a:extLst>
                      <a:ext uri="{FF2B5EF4-FFF2-40B4-BE49-F238E27FC236}">
                        <a16:creationId xmlns:a16="http://schemas.microsoft.com/office/drawing/2014/main" id="{B908B862-62B0-A12B-8D4D-B7420A8AD7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83" name="群組 16182">
                  <a:extLst>
                    <a:ext uri="{FF2B5EF4-FFF2-40B4-BE49-F238E27FC236}">
                      <a16:creationId xmlns:a16="http://schemas.microsoft.com/office/drawing/2014/main" id="{C1C11F3C-D720-E813-3D1B-D6F048319528}"/>
                    </a:ext>
                  </a:extLst>
                </p:cNvPr>
                <p:cNvGrpSpPr/>
                <p:nvPr/>
              </p:nvGrpSpPr>
              <p:grpSpPr>
                <a:xfrm>
                  <a:off x="3015452" y="346884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502" name="矩形 16501">
                    <a:extLst>
                      <a:ext uri="{FF2B5EF4-FFF2-40B4-BE49-F238E27FC236}">
                        <a16:creationId xmlns:a16="http://schemas.microsoft.com/office/drawing/2014/main" id="{DAABEAFA-F763-7C74-D5B9-D4E9360C2DA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03" name="矩形 16502">
                    <a:extLst>
                      <a:ext uri="{FF2B5EF4-FFF2-40B4-BE49-F238E27FC236}">
                        <a16:creationId xmlns:a16="http://schemas.microsoft.com/office/drawing/2014/main" id="{A5E7D08E-1F52-1EC3-5B00-6E0DEFC0256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04" name="矩形 16503">
                    <a:extLst>
                      <a:ext uri="{FF2B5EF4-FFF2-40B4-BE49-F238E27FC236}">
                        <a16:creationId xmlns:a16="http://schemas.microsoft.com/office/drawing/2014/main" id="{67887E72-8FF1-2EC4-F93C-25686848D7F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05" name="矩形 16504">
                    <a:extLst>
                      <a:ext uri="{FF2B5EF4-FFF2-40B4-BE49-F238E27FC236}">
                        <a16:creationId xmlns:a16="http://schemas.microsoft.com/office/drawing/2014/main" id="{A95383F2-8964-5259-4A0A-9D586A70D0F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84" name="群組 16183">
                  <a:extLst>
                    <a:ext uri="{FF2B5EF4-FFF2-40B4-BE49-F238E27FC236}">
                      <a16:creationId xmlns:a16="http://schemas.microsoft.com/office/drawing/2014/main" id="{5E7B6542-8A40-6CB2-BE3E-C470462DACA4}"/>
                    </a:ext>
                  </a:extLst>
                </p:cNvPr>
                <p:cNvGrpSpPr/>
                <p:nvPr/>
              </p:nvGrpSpPr>
              <p:grpSpPr>
                <a:xfrm>
                  <a:off x="3015452" y="365001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98" name="矩形 16497">
                    <a:extLst>
                      <a:ext uri="{FF2B5EF4-FFF2-40B4-BE49-F238E27FC236}">
                        <a16:creationId xmlns:a16="http://schemas.microsoft.com/office/drawing/2014/main" id="{FFC39CE6-4093-A01B-3F57-DE040CD6D3C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99" name="矩形 16498">
                    <a:extLst>
                      <a:ext uri="{FF2B5EF4-FFF2-40B4-BE49-F238E27FC236}">
                        <a16:creationId xmlns:a16="http://schemas.microsoft.com/office/drawing/2014/main" id="{010B26A2-1100-7BC1-DDE9-F9FEDA84F7A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00" name="矩形 16499">
                    <a:extLst>
                      <a:ext uri="{FF2B5EF4-FFF2-40B4-BE49-F238E27FC236}">
                        <a16:creationId xmlns:a16="http://schemas.microsoft.com/office/drawing/2014/main" id="{C4C3D91F-8277-2451-5BE7-EF6B5A5A36B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501" name="矩形 16500">
                    <a:extLst>
                      <a:ext uri="{FF2B5EF4-FFF2-40B4-BE49-F238E27FC236}">
                        <a16:creationId xmlns:a16="http://schemas.microsoft.com/office/drawing/2014/main" id="{2C45967C-11B6-A641-38C9-D87704AC2B1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85" name="群組 16184">
                  <a:extLst>
                    <a:ext uri="{FF2B5EF4-FFF2-40B4-BE49-F238E27FC236}">
                      <a16:creationId xmlns:a16="http://schemas.microsoft.com/office/drawing/2014/main" id="{7EB39B1F-F06E-2D20-AE5F-5782C1C660D0}"/>
                    </a:ext>
                  </a:extLst>
                </p:cNvPr>
                <p:cNvGrpSpPr/>
                <p:nvPr/>
              </p:nvGrpSpPr>
              <p:grpSpPr>
                <a:xfrm>
                  <a:off x="3195360" y="2925191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6494" name="矩形 16493">
                    <a:extLst>
                      <a:ext uri="{FF2B5EF4-FFF2-40B4-BE49-F238E27FC236}">
                        <a16:creationId xmlns:a16="http://schemas.microsoft.com/office/drawing/2014/main" id="{19EC6435-DB07-0F71-8130-22AE9FD3CD9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95" name="矩形 16494">
                    <a:extLst>
                      <a:ext uri="{FF2B5EF4-FFF2-40B4-BE49-F238E27FC236}">
                        <a16:creationId xmlns:a16="http://schemas.microsoft.com/office/drawing/2014/main" id="{0EA944BB-A48B-7B63-3D13-726520ECDDB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96" name="矩形 16495">
                    <a:extLst>
                      <a:ext uri="{FF2B5EF4-FFF2-40B4-BE49-F238E27FC236}">
                        <a16:creationId xmlns:a16="http://schemas.microsoft.com/office/drawing/2014/main" id="{5CD1EDA9-778F-FF7F-2E88-F7871B79CFC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97" name="矩形 16496">
                    <a:extLst>
                      <a:ext uri="{FF2B5EF4-FFF2-40B4-BE49-F238E27FC236}">
                        <a16:creationId xmlns:a16="http://schemas.microsoft.com/office/drawing/2014/main" id="{2C0C516F-7462-F6F0-9488-1699E8CAAC1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86" name="群組 16185">
                  <a:extLst>
                    <a:ext uri="{FF2B5EF4-FFF2-40B4-BE49-F238E27FC236}">
                      <a16:creationId xmlns:a16="http://schemas.microsoft.com/office/drawing/2014/main" id="{D7B40A5E-B6F6-EA8D-2760-EB44AF99E8F0}"/>
                    </a:ext>
                  </a:extLst>
                </p:cNvPr>
                <p:cNvGrpSpPr/>
                <p:nvPr/>
              </p:nvGrpSpPr>
              <p:grpSpPr>
                <a:xfrm>
                  <a:off x="3195360" y="310643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90" name="矩形 16489">
                    <a:extLst>
                      <a:ext uri="{FF2B5EF4-FFF2-40B4-BE49-F238E27FC236}">
                        <a16:creationId xmlns:a16="http://schemas.microsoft.com/office/drawing/2014/main" id="{8307751C-192E-7353-6117-D9B869DE9AE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91" name="矩形 16490">
                    <a:extLst>
                      <a:ext uri="{FF2B5EF4-FFF2-40B4-BE49-F238E27FC236}">
                        <a16:creationId xmlns:a16="http://schemas.microsoft.com/office/drawing/2014/main" id="{304A5D2B-EDDD-8672-A396-B9836D42B24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92" name="矩形 16491">
                    <a:extLst>
                      <a:ext uri="{FF2B5EF4-FFF2-40B4-BE49-F238E27FC236}">
                        <a16:creationId xmlns:a16="http://schemas.microsoft.com/office/drawing/2014/main" id="{8A4A0493-9F28-74AB-ED03-AAA63E2CD51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93" name="矩形 16492">
                    <a:extLst>
                      <a:ext uri="{FF2B5EF4-FFF2-40B4-BE49-F238E27FC236}">
                        <a16:creationId xmlns:a16="http://schemas.microsoft.com/office/drawing/2014/main" id="{E7225C34-627F-0876-958B-AF45ACC1F5E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87" name="群組 16186">
                  <a:extLst>
                    <a:ext uri="{FF2B5EF4-FFF2-40B4-BE49-F238E27FC236}">
                      <a16:creationId xmlns:a16="http://schemas.microsoft.com/office/drawing/2014/main" id="{50F5F3AB-844F-C3BC-C668-81624CA85812}"/>
                    </a:ext>
                  </a:extLst>
                </p:cNvPr>
                <p:cNvGrpSpPr/>
                <p:nvPr/>
              </p:nvGrpSpPr>
              <p:grpSpPr>
                <a:xfrm>
                  <a:off x="3195360" y="328760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86" name="矩形 16485">
                    <a:extLst>
                      <a:ext uri="{FF2B5EF4-FFF2-40B4-BE49-F238E27FC236}">
                        <a16:creationId xmlns:a16="http://schemas.microsoft.com/office/drawing/2014/main" id="{28BD8400-C4A3-8717-8229-2231C3A8167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87" name="矩形 16486">
                    <a:extLst>
                      <a:ext uri="{FF2B5EF4-FFF2-40B4-BE49-F238E27FC236}">
                        <a16:creationId xmlns:a16="http://schemas.microsoft.com/office/drawing/2014/main" id="{09CEA3FE-43C1-D59C-8F99-7EC48D18454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88" name="矩形 16487">
                    <a:extLst>
                      <a:ext uri="{FF2B5EF4-FFF2-40B4-BE49-F238E27FC236}">
                        <a16:creationId xmlns:a16="http://schemas.microsoft.com/office/drawing/2014/main" id="{4A134693-5978-013E-DD86-BF0A9EC8627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89" name="矩形 16488">
                    <a:extLst>
                      <a:ext uri="{FF2B5EF4-FFF2-40B4-BE49-F238E27FC236}">
                        <a16:creationId xmlns:a16="http://schemas.microsoft.com/office/drawing/2014/main" id="{8573FC90-9CCF-6C75-2892-45682F7D423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88" name="群組 16187">
                  <a:extLst>
                    <a:ext uri="{FF2B5EF4-FFF2-40B4-BE49-F238E27FC236}">
                      <a16:creationId xmlns:a16="http://schemas.microsoft.com/office/drawing/2014/main" id="{4965E706-27DA-ABB8-60C2-FBA1D39CC555}"/>
                    </a:ext>
                  </a:extLst>
                </p:cNvPr>
                <p:cNvGrpSpPr/>
                <p:nvPr/>
              </p:nvGrpSpPr>
              <p:grpSpPr>
                <a:xfrm>
                  <a:off x="3195360" y="346884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82" name="矩形 16481">
                    <a:extLst>
                      <a:ext uri="{FF2B5EF4-FFF2-40B4-BE49-F238E27FC236}">
                        <a16:creationId xmlns:a16="http://schemas.microsoft.com/office/drawing/2014/main" id="{060DDD1D-EAC2-F0DE-82D7-5E40B008A74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83" name="矩形 16482">
                    <a:extLst>
                      <a:ext uri="{FF2B5EF4-FFF2-40B4-BE49-F238E27FC236}">
                        <a16:creationId xmlns:a16="http://schemas.microsoft.com/office/drawing/2014/main" id="{92D9525C-3C94-0A8E-4EE8-0A68847ABE4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84" name="矩形 16483">
                    <a:extLst>
                      <a:ext uri="{FF2B5EF4-FFF2-40B4-BE49-F238E27FC236}">
                        <a16:creationId xmlns:a16="http://schemas.microsoft.com/office/drawing/2014/main" id="{0F271A86-E728-B7D7-8D68-914A1EAE8BE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85" name="矩形 16484">
                    <a:extLst>
                      <a:ext uri="{FF2B5EF4-FFF2-40B4-BE49-F238E27FC236}">
                        <a16:creationId xmlns:a16="http://schemas.microsoft.com/office/drawing/2014/main" id="{939AF1D3-A343-F6C0-1AFC-FD72504E6FC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89" name="群組 16188">
                  <a:extLst>
                    <a:ext uri="{FF2B5EF4-FFF2-40B4-BE49-F238E27FC236}">
                      <a16:creationId xmlns:a16="http://schemas.microsoft.com/office/drawing/2014/main" id="{3532F1A0-FECF-1B86-0673-6DBCFDCFC2E6}"/>
                    </a:ext>
                  </a:extLst>
                </p:cNvPr>
                <p:cNvGrpSpPr/>
                <p:nvPr/>
              </p:nvGrpSpPr>
              <p:grpSpPr>
                <a:xfrm>
                  <a:off x="3195360" y="365001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78" name="矩形 16477">
                    <a:extLst>
                      <a:ext uri="{FF2B5EF4-FFF2-40B4-BE49-F238E27FC236}">
                        <a16:creationId xmlns:a16="http://schemas.microsoft.com/office/drawing/2014/main" id="{F227B8AB-641F-00DB-8F90-5BA2A767309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79" name="矩形 16478">
                    <a:extLst>
                      <a:ext uri="{FF2B5EF4-FFF2-40B4-BE49-F238E27FC236}">
                        <a16:creationId xmlns:a16="http://schemas.microsoft.com/office/drawing/2014/main" id="{F3F879AF-AEB2-6385-B77B-EE25E05F2C7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sp>
                <p:nvSpPr>
                  <p:cNvPr id="16480" name="矩形 16479">
                    <a:extLst>
                      <a:ext uri="{FF2B5EF4-FFF2-40B4-BE49-F238E27FC236}">
                        <a16:creationId xmlns:a16="http://schemas.microsoft.com/office/drawing/2014/main" id="{65601F4A-5B3A-A725-2BB9-DBED9E10293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81" name="矩形 16480">
                    <a:extLst>
                      <a:ext uri="{FF2B5EF4-FFF2-40B4-BE49-F238E27FC236}">
                        <a16:creationId xmlns:a16="http://schemas.microsoft.com/office/drawing/2014/main" id="{B9947209-2CFB-3199-DAF8-90FC4DB2A71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90" name="群組 16189">
                  <a:extLst>
                    <a:ext uri="{FF2B5EF4-FFF2-40B4-BE49-F238E27FC236}">
                      <a16:creationId xmlns:a16="http://schemas.microsoft.com/office/drawing/2014/main" id="{F56CA859-8397-A32A-9E8C-1AE8221580F1}"/>
                    </a:ext>
                  </a:extLst>
                </p:cNvPr>
                <p:cNvGrpSpPr/>
                <p:nvPr/>
              </p:nvGrpSpPr>
              <p:grpSpPr>
                <a:xfrm>
                  <a:off x="3375268" y="2925191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6474" name="矩形 16473">
                    <a:extLst>
                      <a:ext uri="{FF2B5EF4-FFF2-40B4-BE49-F238E27FC236}">
                        <a16:creationId xmlns:a16="http://schemas.microsoft.com/office/drawing/2014/main" id="{71C3B6BB-F78B-B1F3-3F62-579E0791B50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75" name="矩形 16474">
                    <a:extLst>
                      <a:ext uri="{FF2B5EF4-FFF2-40B4-BE49-F238E27FC236}">
                        <a16:creationId xmlns:a16="http://schemas.microsoft.com/office/drawing/2014/main" id="{5C32E157-D649-EED8-9DB3-E171D9E33DF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76" name="矩形 16475">
                    <a:extLst>
                      <a:ext uri="{FF2B5EF4-FFF2-40B4-BE49-F238E27FC236}">
                        <a16:creationId xmlns:a16="http://schemas.microsoft.com/office/drawing/2014/main" id="{9F08A7D4-2488-DB65-4D66-C695D19ACE3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77" name="矩形 16476">
                    <a:extLst>
                      <a:ext uri="{FF2B5EF4-FFF2-40B4-BE49-F238E27FC236}">
                        <a16:creationId xmlns:a16="http://schemas.microsoft.com/office/drawing/2014/main" id="{3C9F221B-523A-CA62-0192-2611DDE502F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91" name="群組 16190">
                  <a:extLst>
                    <a:ext uri="{FF2B5EF4-FFF2-40B4-BE49-F238E27FC236}">
                      <a16:creationId xmlns:a16="http://schemas.microsoft.com/office/drawing/2014/main" id="{76A6DA0E-C7BD-9216-D361-6A92941EA3A7}"/>
                    </a:ext>
                  </a:extLst>
                </p:cNvPr>
                <p:cNvGrpSpPr/>
                <p:nvPr/>
              </p:nvGrpSpPr>
              <p:grpSpPr>
                <a:xfrm>
                  <a:off x="3375268" y="310643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70" name="矩形 16469">
                    <a:extLst>
                      <a:ext uri="{FF2B5EF4-FFF2-40B4-BE49-F238E27FC236}">
                        <a16:creationId xmlns:a16="http://schemas.microsoft.com/office/drawing/2014/main" id="{105F31BA-28ED-02CD-D12E-9841B79BC0E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71" name="矩形 16470">
                    <a:extLst>
                      <a:ext uri="{FF2B5EF4-FFF2-40B4-BE49-F238E27FC236}">
                        <a16:creationId xmlns:a16="http://schemas.microsoft.com/office/drawing/2014/main" id="{C30C7B01-ECC6-C610-82DE-81D3C611895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72" name="矩形 16471">
                    <a:extLst>
                      <a:ext uri="{FF2B5EF4-FFF2-40B4-BE49-F238E27FC236}">
                        <a16:creationId xmlns:a16="http://schemas.microsoft.com/office/drawing/2014/main" id="{100D93DF-ACFB-0762-BE08-E51CA5E9395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73" name="矩形 16472">
                    <a:extLst>
                      <a:ext uri="{FF2B5EF4-FFF2-40B4-BE49-F238E27FC236}">
                        <a16:creationId xmlns:a16="http://schemas.microsoft.com/office/drawing/2014/main" id="{0B599073-9FB3-38EC-D495-B877E8E1A73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92" name="群組 16191">
                  <a:extLst>
                    <a:ext uri="{FF2B5EF4-FFF2-40B4-BE49-F238E27FC236}">
                      <a16:creationId xmlns:a16="http://schemas.microsoft.com/office/drawing/2014/main" id="{49197F55-7614-B506-1F34-EB530254051B}"/>
                    </a:ext>
                  </a:extLst>
                </p:cNvPr>
                <p:cNvGrpSpPr/>
                <p:nvPr/>
              </p:nvGrpSpPr>
              <p:grpSpPr>
                <a:xfrm>
                  <a:off x="3375268" y="328760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66" name="矩形 16465">
                    <a:extLst>
                      <a:ext uri="{FF2B5EF4-FFF2-40B4-BE49-F238E27FC236}">
                        <a16:creationId xmlns:a16="http://schemas.microsoft.com/office/drawing/2014/main" id="{7004ADF9-4E91-AB75-A036-90194861602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67" name="矩形 16466">
                    <a:extLst>
                      <a:ext uri="{FF2B5EF4-FFF2-40B4-BE49-F238E27FC236}">
                        <a16:creationId xmlns:a16="http://schemas.microsoft.com/office/drawing/2014/main" id="{95987AEE-A106-2256-05D3-2A92BE3C2CC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68" name="矩形 16467">
                    <a:extLst>
                      <a:ext uri="{FF2B5EF4-FFF2-40B4-BE49-F238E27FC236}">
                        <a16:creationId xmlns:a16="http://schemas.microsoft.com/office/drawing/2014/main" id="{5A02B8E9-5CF0-A01D-D635-C68BDB81BCE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69" name="矩形 16468">
                    <a:extLst>
                      <a:ext uri="{FF2B5EF4-FFF2-40B4-BE49-F238E27FC236}">
                        <a16:creationId xmlns:a16="http://schemas.microsoft.com/office/drawing/2014/main" id="{2CA2D554-751D-6712-BC6C-1A96B70C5E4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93" name="群組 16192">
                  <a:extLst>
                    <a:ext uri="{FF2B5EF4-FFF2-40B4-BE49-F238E27FC236}">
                      <a16:creationId xmlns:a16="http://schemas.microsoft.com/office/drawing/2014/main" id="{182D0DCB-0B8D-B4BC-CC52-D42EF09455A0}"/>
                    </a:ext>
                  </a:extLst>
                </p:cNvPr>
                <p:cNvGrpSpPr/>
                <p:nvPr/>
              </p:nvGrpSpPr>
              <p:grpSpPr>
                <a:xfrm>
                  <a:off x="3375268" y="346884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62" name="矩形 16461">
                    <a:extLst>
                      <a:ext uri="{FF2B5EF4-FFF2-40B4-BE49-F238E27FC236}">
                        <a16:creationId xmlns:a16="http://schemas.microsoft.com/office/drawing/2014/main" id="{A2AB1DD1-B3A5-C39E-06D4-D5D4C2734F0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63" name="矩形 16462">
                    <a:extLst>
                      <a:ext uri="{FF2B5EF4-FFF2-40B4-BE49-F238E27FC236}">
                        <a16:creationId xmlns:a16="http://schemas.microsoft.com/office/drawing/2014/main" id="{9B803153-447C-F9FD-21F1-04E47DF42BF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64" name="矩形 16463">
                    <a:extLst>
                      <a:ext uri="{FF2B5EF4-FFF2-40B4-BE49-F238E27FC236}">
                        <a16:creationId xmlns:a16="http://schemas.microsoft.com/office/drawing/2014/main" id="{671623EC-113E-4BBF-22D0-8458F70E2D9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65" name="矩形 16464">
                    <a:extLst>
                      <a:ext uri="{FF2B5EF4-FFF2-40B4-BE49-F238E27FC236}">
                        <a16:creationId xmlns:a16="http://schemas.microsoft.com/office/drawing/2014/main" id="{AAA6B715-8249-78A2-941E-538894D743B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94" name="群組 16193">
                  <a:extLst>
                    <a:ext uri="{FF2B5EF4-FFF2-40B4-BE49-F238E27FC236}">
                      <a16:creationId xmlns:a16="http://schemas.microsoft.com/office/drawing/2014/main" id="{DB173BD2-9C4A-B5ED-999C-18984B7C91C8}"/>
                    </a:ext>
                  </a:extLst>
                </p:cNvPr>
                <p:cNvGrpSpPr/>
                <p:nvPr/>
              </p:nvGrpSpPr>
              <p:grpSpPr>
                <a:xfrm>
                  <a:off x="3375268" y="365001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58" name="矩形 16457">
                    <a:extLst>
                      <a:ext uri="{FF2B5EF4-FFF2-40B4-BE49-F238E27FC236}">
                        <a16:creationId xmlns:a16="http://schemas.microsoft.com/office/drawing/2014/main" id="{62150621-EF45-1967-0B83-00D9AC7BA4C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59" name="矩形 16458">
                    <a:extLst>
                      <a:ext uri="{FF2B5EF4-FFF2-40B4-BE49-F238E27FC236}">
                        <a16:creationId xmlns:a16="http://schemas.microsoft.com/office/drawing/2014/main" id="{3DF835F3-1AC2-6C8B-3802-0211D50FCE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60" name="矩形 16459">
                    <a:extLst>
                      <a:ext uri="{FF2B5EF4-FFF2-40B4-BE49-F238E27FC236}">
                        <a16:creationId xmlns:a16="http://schemas.microsoft.com/office/drawing/2014/main" id="{02363FEC-6091-B5D2-CBE8-92715E54579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61" name="矩形 16460">
                    <a:extLst>
                      <a:ext uri="{FF2B5EF4-FFF2-40B4-BE49-F238E27FC236}">
                        <a16:creationId xmlns:a16="http://schemas.microsoft.com/office/drawing/2014/main" id="{18FE74FA-751B-558C-180F-907AEA6E6B8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95" name="群組 16194">
                  <a:extLst>
                    <a:ext uri="{FF2B5EF4-FFF2-40B4-BE49-F238E27FC236}">
                      <a16:creationId xmlns:a16="http://schemas.microsoft.com/office/drawing/2014/main" id="{499B2789-F450-4C7E-A5FD-50B166D28169}"/>
                    </a:ext>
                  </a:extLst>
                </p:cNvPr>
                <p:cNvGrpSpPr/>
                <p:nvPr/>
              </p:nvGrpSpPr>
              <p:grpSpPr>
                <a:xfrm>
                  <a:off x="2834391" y="2744026"/>
                  <a:ext cx="722042" cy="181165"/>
                  <a:chOff x="1822434" y="2744026"/>
                  <a:chExt cx="722042" cy="181165"/>
                </a:xfrm>
              </p:grpSpPr>
              <p:grpSp>
                <p:nvGrpSpPr>
                  <p:cNvPr id="16438" name="群組 16437">
                    <a:extLst>
                      <a:ext uri="{FF2B5EF4-FFF2-40B4-BE49-F238E27FC236}">
                        <a16:creationId xmlns:a16="http://schemas.microsoft.com/office/drawing/2014/main" id="{8EF2D6AF-B041-1547-7B52-B182934C3F13}"/>
                      </a:ext>
                    </a:extLst>
                  </p:cNvPr>
                  <p:cNvGrpSpPr/>
                  <p:nvPr/>
                </p:nvGrpSpPr>
                <p:grpSpPr>
                  <a:xfrm>
                    <a:off x="2003495" y="2744026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16454" name="矩形 16453">
                      <a:extLst>
                        <a:ext uri="{FF2B5EF4-FFF2-40B4-BE49-F238E27FC236}">
                          <a16:creationId xmlns:a16="http://schemas.microsoft.com/office/drawing/2014/main" id="{4D9865CB-1503-EB7B-C327-597F8F9B7D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6455" name="矩形 16454">
                      <a:extLst>
                        <a:ext uri="{FF2B5EF4-FFF2-40B4-BE49-F238E27FC236}">
                          <a16:creationId xmlns:a16="http://schemas.microsoft.com/office/drawing/2014/main" id="{A3DD56EC-5506-80BD-044B-582D6A8DFD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6456" name="矩形 16455">
                      <a:extLst>
                        <a:ext uri="{FF2B5EF4-FFF2-40B4-BE49-F238E27FC236}">
                          <a16:creationId xmlns:a16="http://schemas.microsoft.com/office/drawing/2014/main" id="{E4BA8895-14C1-29F3-3988-8712612B6E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6457" name="矩形 16456">
                      <a:extLst>
                        <a:ext uri="{FF2B5EF4-FFF2-40B4-BE49-F238E27FC236}">
                          <a16:creationId xmlns:a16="http://schemas.microsoft.com/office/drawing/2014/main" id="{47302A44-E837-19D2-809E-128E57179D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16439" name="群組 16438">
                    <a:extLst>
                      <a:ext uri="{FF2B5EF4-FFF2-40B4-BE49-F238E27FC236}">
                        <a16:creationId xmlns:a16="http://schemas.microsoft.com/office/drawing/2014/main" id="{A127A5D8-9B20-8CA8-17DF-EDE4DFB61292}"/>
                      </a:ext>
                    </a:extLst>
                  </p:cNvPr>
                  <p:cNvGrpSpPr/>
                  <p:nvPr/>
                </p:nvGrpSpPr>
                <p:grpSpPr>
                  <a:xfrm>
                    <a:off x="2183403" y="2744026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16450" name="矩形 16449">
                      <a:extLst>
                        <a:ext uri="{FF2B5EF4-FFF2-40B4-BE49-F238E27FC236}">
                          <a16:creationId xmlns:a16="http://schemas.microsoft.com/office/drawing/2014/main" id="{02CE2F23-7729-7C76-16A6-0EEA9C188E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6451" name="矩形 16450">
                      <a:extLst>
                        <a:ext uri="{FF2B5EF4-FFF2-40B4-BE49-F238E27FC236}">
                          <a16:creationId xmlns:a16="http://schemas.microsoft.com/office/drawing/2014/main" id="{CD6EAE2A-3A3F-DE95-9E17-24D95C0958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6452" name="矩形 16451">
                      <a:extLst>
                        <a:ext uri="{FF2B5EF4-FFF2-40B4-BE49-F238E27FC236}">
                          <a16:creationId xmlns:a16="http://schemas.microsoft.com/office/drawing/2014/main" id="{00BD9124-E877-AD86-C67C-F689BEC42E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6453" name="矩形 16452">
                      <a:extLst>
                        <a:ext uri="{FF2B5EF4-FFF2-40B4-BE49-F238E27FC236}">
                          <a16:creationId xmlns:a16="http://schemas.microsoft.com/office/drawing/2014/main" id="{C4E9B7E5-39F1-5FF3-FDA0-E11D5420E5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16440" name="群組 16439">
                    <a:extLst>
                      <a:ext uri="{FF2B5EF4-FFF2-40B4-BE49-F238E27FC236}">
                        <a16:creationId xmlns:a16="http://schemas.microsoft.com/office/drawing/2014/main" id="{03BFC235-832F-8039-3FC1-7E6299D3FC1B}"/>
                      </a:ext>
                    </a:extLst>
                  </p:cNvPr>
                  <p:cNvGrpSpPr/>
                  <p:nvPr/>
                </p:nvGrpSpPr>
                <p:grpSpPr>
                  <a:xfrm>
                    <a:off x="2363311" y="2744026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16446" name="矩形 16445">
                      <a:extLst>
                        <a:ext uri="{FF2B5EF4-FFF2-40B4-BE49-F238E27FC236}">
                          <a16:creationId xmlns:a16="http://schemas.microsoft.com/office/drawing/2014/main" id="{4D09274E-5C02-65BF-8AB5-FB78C8D14E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6447" name="矩形 16446">
                      <a:extLst>
                        <a:ext uri="{FF2B5EF4-FFF2-40B4-BE49-F238E27FC236}">
                          <a16:creationId xmlns:a16="http://schemas.microsoft.com/office/drawing/2014/main" id="{9AEC7CC1-A5AD-1FBE-14D8-CA8AB4044A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6448" name="矩形 16447">
                      <a:extLst>
                        <a:ext uri="{FF2B5EF4-FFF2-40B4-BE49-F238E27FC236}">
                          <a16:creationId xmlns:a16="http://schemas.microsoft.com/office/drawing/2014/main" id="{981B11AC-5DAF-9035-7CDA-EE8DB1F3C9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6449" name="矩形 16448">
                      <a:extLst>
                        <a:ext uri="{FF2B5EF4-FFF2-40B4-BE49-F238E27FC236}">
                          <a16:creationId xmlns:a16="http://schemas.microsoft.com/office/drawing/2014/main" id="{43565AC6-6CF4-2E6B-0967-6EBE3F18CC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16441" name="群組 16440">
                    <a:extLst>
                      <a:ext uri="{FF2B5EF4-FFF2-40B4-BE49-F238E27FC236}">
                        <a16:creationId xmlns:a16="http://schemas.microsoft.com/office/drawing/2014/main" id="{CBACAA16-1E4C-9F7F-D58E-921FEB9FECA7}"/>
                      </a:ext>
                    </a:extLst>
                  </p:cNvPr>
                  <p:cNvGrpSpPr/>
                  <p:nvPr/>
                </p:nvGrpSpPr>
                <p:grpSpPr>
                  <a:xfrm>
                    <a:off x="1822434" y="2744026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16442" name="矩形 16441">
                      <a:extLst>
                        <a:ext uri="{FF2B5EF4-FFF2-40B4-BE49-F238E27FC236}">
                          <a16:creationId xmlns:a16="http://schemas.microsoft.com/office/drawing/2014/main" id="{F3F16595-F3C9-CA3E-CDE6-36EB3C8A38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6443" name="矩形 16442">
                      <a:extLst>
                        <a:ext uri="{FF2B5EF4-FFF2-40B4-BE49-F238E27FC236}">
                          <a16:creationId xmlns:a16="http://schemas.microsoft.com/office/drawing/2014/main" id="{F57F2796-E646-9A95-F16C-E5353536F5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6444" name="矩形 16443">
                      <a:extLst>
                        <a:ext uri="{FF2B5EF4-FFF2-40B4-BE49-F238E27FC236}">
                          <a16:creationId xmlns:a16="http://schemas.microsoft.com/office/drawing/2014/main" id="{78C11B42-4A55-F2F3-EB28-3174F31844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6445" name="矩形 16444">
                      <a:extLst>
                        <a:ext uri="{FF2B5EF4-FFF2-40B4-BE49-F238E27FC236}">
                          <a16:creationId xmlns:a16="http://schemas.microsoft.com/office/drawing/2014/main" id="{5E3B3827-2E8B-715D-2B20-CABE2559B4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  <p:grpSp>
              <p:nvGrpSpPr>
                <p:cNvPr id="16196" name="群組 16195">
                  <a:extLst>
                    <a:ext uri="{FF2B5EF4-FFF2-40B4-BE49-F238E27FC236}">
                      <a16:creationId xmlns:a16="http://schemas.microsoft.com/office/drawing/2014/main" id="{6001893D-AEC8-9D68-1A5F-FB79364D356B}"/>
                    </a:ext>
                  </a:extLst>
                </p:cNvPr>
                <p:cNvGrpSpPr/>
                <p:nvPr/>
              </p:nvGrpSpPr>
              <p:grpSpPr>
                <a:xfrm>
                  <a:off x="2834391" y="2925191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6434" name="矩形 16433">
                    <a:extLst>
                      <a:ext uri="{FF2B5EF4-FFF2-40B4-BE49-F238E27FC236}">
                        <a16:creationId xmlns:a16="http://schemas.microsoft.com/office/drawing/2014/main" id="{5C1EA622-0105-0852-7827-64DED1F06F0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35" name="矩形 16434">
                    <a:extLst>
                      <a:ext uri="{FF2B5EF4-FFF2-40B4-BE49-F238E27FC236}">
                        <a16:creationId xmlns:a16="http://schemas.microsoft.com/office/drawing/2014/main" id="{309ED079-00D1-09D0-9EE3-4A11DCFEE25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36" name="矩形 16435">
                    <a:extLst>
                      <a:ext uri="{FF2B5EF4-FFF2-40B4-BE49-F238E27FC236}">
                        <a16:creationId xmlns:a16="http://schemas.microsoft.com/office/drawing/2014/main" id="{48710A5F-AF62-648B-57CD-2B8A32864F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37" name="矩形 16436">
                    <a:extLst>
                      <a:ext uri="{FF2B5EF4-FFF2-40B4-BE49-F238E27FC236}">
                        <a16:creationId xmlns:a16="http://schemas.microsoft.com/office/drawing/2014/main" id="{AACE34F8-E7B8-2B1F-B86A-FB5A8004D99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97" name="群組 16196">
                  <a:extLst>
                    <a:ext uri="{FF2B5EF4-FFF2-40B4-BE49-F238E27FC236}">
                      <a16:creationId xmlns:a16="http://schemas.microsoft.com/office/drawing/2014/main" id="{A78AA1C6-BD8C-49E9-F0E7-7CBEDF9780EA}"/>
                    </a:ext>
                  </a:extLst>
                </p:cNvPr>
                <p:cNvGrpSpPr/>
                <p:nvPr/>
              </p:nvGrpSpPr>
              <p:grpSpPr>
                <a:xfrm>
                  <a:off x="2834391" y="310643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30" name="矩形 16429">
                    <a:extLst>
                      <a:ext uri="{FF2B5EF4-FFF2-40B4-BE49-F238E27FC236}">
                        <a16:creationId xmlns:a16="http://schemas.microsoft.com/office/drawing/2014/main" id="{1B9914D4-EF5D-4EBB-1B55-50EF4F2D127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31" name="矩形 16430">
                    <a:extLst>
                      <a:ext uri="{FF2B5EF4-FFF2-40B4-BE49-F238E27FC236}">
                        <a16:creationId xmlns:a16="http://schemas.microsoft.com/office/drawing/2014/main" id="{038C5831-8939-9299-42CE-D534765A3DE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32" name="矩形 16431">
                    <a:extLst>
                      <a:ext uri="{FF2B5EF4-FFF2-40B4-BE49-F238E27FC236}">
                        <a16:creationId xmlns:a16="http://schemas.microsoft.com/office/drawing/2014/main" id="{542B7DC0-594E-D7F7-BF1F-1B2147F6F4F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33" name="矩形 16432">
                    <a:extLst>
                      <a:ext uri="{FF2B5EF4-FFF2-40B4-BE49-F238E27FC236}">
                        <a16:creationId xmlns:a16="http://schemas.microsoft.com/office/drawing/2014/main" id="{22FE7CF2-6A9A-F8AE-93E7-1CA75783A2F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98" name="群組 16197">
                  <a:extLst>
                    <a:ext uri="{FF2B5EF4-FFF2-40B4-BE49-F238E27FC236}">
                      <a16:creationId xmlns:a16="http://schemas.microsoft.com/office/drawing/2014/main" id="{E2DED8BB-6EAA-C58F-760A-198C43DBA363}"/>
                    </a:ext>
                  </a:extLst>
                </p:cNvPr>
                <p:cNvGrpSpPr/>
                <p:nvPr/>
              </p:nvGrpSpPr>
              <p:grpSpPr>
                <a:xfrm>
                  <a:off x="2834391" y="328760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26" name="矩形 16425">
                    <a:extLst>
                      <a:ext uri="{FF2B5EF4-FFF2-40B4-BE49-F238E27FC236}">
                        <a16:creationId xmlns:a16="http://schemas.microsoft.com/office/drawing/2014/main" id="{62FC1448-733E-5D61-3C79-0EB1D84BABF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27" name="矩形 16426">
                    <a:extLst>
                      <a:ext uri="{FF2B5EF4-FFF2-40B4-BE49-F238E27FC236}">
                        <a16:creationId xmlns:a16="http://schemas.microsoft.com/office/drawing/2014/main" id="{AACB1159-A3A4-8E7A-DC1C-7A365E30F07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28" name="矩形 16427">
                    <a:extLst>
                      <a:ext uri="{FF2B5EF4-FFF2-40B4-BE49-F238E27FC236}">
                        <a16:creationId xmlns:a16="http://schemas.microsoft.com/office/drawing/2014/main" id="{A93FDACB-EE7C-880B-FEE0-3160E983989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29" name="矩形 16428">
                    <a:extLst>
                      <a:ext uri="{FF2B5EF4-FFF2-40B4-BE49-F238E27FC236}">
                        <a16:creationId xmlns:a16="http://schemas.microsoft.com/office/drawing/2014/main" id="{0A170967-CAF9-8A1A-8C93-7DE4C0CCADE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199" name="群組 16198">
                  <a:extLst>
                    <a:ext uri="{FF2B5EF4-FFF2-40B4-BE49-F238E27FC236}">
                      <a16:creationId xmlns:a16="http://schemas.microsoft.com/office/drawing/2014/main" id="{A9F4B4B3-4B64-B081-F150-336EFB96EF4C}"/>
                    </a:ext>
                  </a:extLst>
                </p:cNvPr>
                <p:cNvGrpSpPr/>
                <p:nvPr/>
              </p:nvGrpSpPr>
              <p:grpSpPr>
                <a:xfrm>
                  <a:off x="2834391" y="346884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22" name="矩形 16421">
                    <a:extLst>
                      <a:ext uri="{FF2B5EF4-FFF2-40B4-BE49-F238E27FC236}">
                        <a16:creationId xmlns:a16="http://schemas.microsoft.com/office/drawing/2014/main" id="{96761B59-8BD6-F33B-C06B-1370242CB6F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23" name="矩形 16422">
                    <a:extLst>
                      <a:ext uri="{FF2B5EF4-FFF2-40B4-BE49-F238E27FC236}">
                        <a16:creationId xmlns:a16="http://schemas.microsoft.com/office/drawing/2014/main" id="{058C26BF-5468-DB6E-EFB3-168207B1877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24" name="矩形 16423">
                    <a:extLst>
                      <a:ext uri="{FF2B5EF4-FFF2-40B4-BE49-F238E27FC236}">
                        <a16:creationId xmlns:a16="http://schemas.microsoft.com/office/drawing/2014/main" id="{8F08FBD8-B0A0-34BE-49FD-9A9E8704FC3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25" name="矩形 16424">
                    <a:extLst>
                      <a:ext uri="{FF2B5EF4-FFF2-40B4-BE49-F238E27FC236}">
                        <a16:creationId xmlns:a16="http://schemas.microsoft.com/office/drawing/2014/main" id="{A8BFFA3A-A8E1-E21A-724F-9213CB4E6B1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00" name="群組 16199">
                  <a:extLst>
                    <a:ext uri="{FF2B5EF4-FFF2-40B4-BE49-F238E27FC236}">
                      <a16:creationId xmlns:a16="http://schemas.microsoft.com/office/drawing/2014/main" id="{CADF44E6-A593-FD39-34C4-48C048450F34}"/>
                    </a:ext>
                  </a:extLst>
                </p:cNvPr>
                <p:cNvGrpSpPr/>
                <p:nvPr/>
              </p:nvGrpSpPr>
              <p:grpSpPr>
                <a:xfrm>
                  <a:off x="2834391" y="365001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18" name="矩形 16417">
                    <a:extLst>
                      <a:ext uri="{FF2B5EF4-FFF2-40B4-BE49-F238E27FC236}">
                        <a16:creationId xmlns:a16="http://schemas.microsoft.com/office/drawing/2014/main" id="{B38D7949-1ED8-E78C-BE4D-AF67A8D6EE7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19" name="矩形 16418">
                    <a:extLst>
                      <a:ext uri="{FF2B5EF4-FFF2-40B4-BE49-F238E27FC236}">
                        <a16:creationId xmlns:a16="http://schemas.microsoft.com/office/drawing/2014/main" id="{B8969555-9A9B-D82B-24D9-0C71FB09836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20" name="矩形 16419">
                    <a:extLst>
                      <a:ext uri="{FF2B5EF4-FFF2-40B4-BE49-F238E27FC236}">
                        <a16:creationId xmlns:a16="http://schemas.microsoft.com/office/drawing/2014/main" id="{2E4E6219-AFF1-30F6-B115-0C70693A74D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21" name="矩形 16420">
                    <a:extLst>
                      <a:ext uri="{FF2B5EF4-FFF2-40B4-BE49-F238E27FC236}">
                        <a16:creationId xmlns:a16="http://schemas.microsoft.com/office/drawing/2014/main" id="{A3845A78-EAE4-C347-3FFC-B95ED5E89B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01" name="群組 16200">
                  <a:extLst>
                    <a:ext uri="{FF2B5EF4-FFF2-40B4-BE49-F238E27FC236}">
                      <a16:creationId xmlns:a16="http://schemas.microsoft.com/office/drawing/2014/main" id="{59FE6EDB-ED3B-7CD2-106A-F418C0A160B7}"/>
                    </a:ext>
                  </a:extLst>
                </p:cNvPr>
                <p:cNvGrpSpPr/>
                <p:nvPr/>
              </p:nvGrpSpPr>
              <p:grpSpPr>
                <a:xfrm>
                  <a:off x="2834391" y="3831177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14" name="矩形 16413">
                    <a:extLst>
                      <a:ext uri="{FF2B5EF4-FFF2-40B4-BE49-F238E27FC236}">
                        <a16:creationId xmlns:a16="http://schemas.microsoft.com/office/drawing/2014/main" id="{C70C0584-A0DE-3FD5-E189-14A7AAF452D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15" name="矩形 16414">
                    <a:extLst>
                      <a:ext uri="{FF2B5EF4-FFF2-40B4-BE49-F238E27FC236}">
                        <a16:creationId xmlns:a16="http://schemas.microsoft.com/office/drawing/2014/main" id="{671FF233-067B-7904-D38E-9AFED4BA0A0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16" name="矩形 16415">
                    <a:extLst>
                      <a:ext uri="{FF2B5EF4-FFF2-40B4-BE49-F238E27FC236}">
                        <a16:creationId xmlns:a16="http://schemas.microsoft.com/office/drawing/2014/main" id="{5D02A9F6-22AD-E4A2-3555-F7F34B69B0E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17" name="矩形 16416">
                    <a:extLst>
                      <a:ext uri="{FF2B5EF4-FFF2-40B4-BE49-F238E27FC236}">
                        <a16:creationId xmlns:a16="http://schemas.microsoft.com/office/drawing/2014/main" id="{7A7F32CA-2F67-FCE1-1284-DF285115428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02" name="群組 16201">
                  <a:extLst>
                    <a:ext uri="{FF2B5EF4-FFF2-40B4-BE49-F238E27FC236}">
                      <a16:creationId xmlns:a16="http://schemas.microsoft.com/office/drawing/2014/main" id="{FEA86A73-4CD1-3EE1-941B-D162FEE6140D}"/>
                    </a:ext>
                  </a:extLst>
                </p:cNvPr>
                <p:cNvGrpSpPr/>
                <p:nvPr/>
              </p:nvGrpSpPr>
              <p:grpSpPr>
                <a:xfrm>
                  <a:off x="2834391" y="4012342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10" name="矩形 16409">
                    <a:extLst>
                      <a:ext uri="{FF2B5EF4-FFF2-40B4-BE49-F238E27FC236}">
                        <a16:creationId xmlns:a16="http://schemas.microsoft.com/office/drawing/2014/main" id="{81187C3F-FF1F-79D7-7C44-1CE9D8FA6CE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11" name="矩形 16410">
                    <a:extLst>
                      <a:ext uri="{FF2B5EF4-FFF2-40B4-BE49-F238E27FC236}">
                        <a16:creationId xmlns:a16="http://schemas.microsoft.com/office/drawing/2014/main" id="{3B253603-766B-B127-3F49-0041CB01A98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12" name="矩形 16411">
                    <a:extLst>
                      <a:ext uri="{FF2B5EF4-FFF2-40B4-BE49-F238E27FC236}">
                        <a16:creationId xmlns:a16="http://schemas.microsoft.com/office/drawing/2014/main" id="{3FBFB023-9B68-BD6E-F4A5-424DDC5EB78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13" name="矩形 16412">
                    <a:extLst>
                      <a:ext uri="{FF2B5EF4-FFF2-40B4-BE49-F238E27FC236}">
                        <a16:creationId xmlns:a16="http://schemas.microsoft.com/office/drawing/2014/main" id="{7B622246-B7F1-C761-D272-23648D5EFD1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03" name="群組 16202">
                  <a:extLst>
                    <a:ext uri="{FF2B5EF4-FFF2-40B4-BE49-F238E27FC236}">
                      <a16:creationId xmlns:a16="http://schemas.microsoft.com/office/drawing/2014/main" id="{3D9615F9-0663-E3AA-9EA9-6A029DE2BAF8}"/>
                    </a:ext>
                  </a:extLst>
                </p:cNvPr>
                <p:cNvGrpSpPr/>
                <p:nvPr/>
              </p:nvGrpSpPr>
              <p:grpSpPr>
                <a:xfrm>
                  <a:off x="3015452" y="3831177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06" name="矩形 16405">
                    <a:extLst>
                      <a:ext uri="{FF2B5EF4-FFF2-40B4-BE49-F238E27FC236}">
                        <a16:creationId xmlns:a16="http://schemas.microsoft.com/office/drawing/2014/main" id="{0C456939-FBAA-84AB-5893-522091CEF0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07" name="矩形 16406">
                    <a:extLst>
                      <a:ext uri="{FF2B5EF4-FFF2-40B4-BE49-F238E27FC236}">
                        <a16:creationId xmlns:a16="http://schemas.microsoft.com/office/drawing/2014/main" id="{F7454363-64F3-1702-EAD2-19F9AFA55FD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08" name="矩形 16407">
                    <a:extLst>
                      <a:ext uri="{FF2B5EF4-FFF2-40B4-BE49-F238E27FC236}">
                        <a16:creationId xmlns:a16="http://schemas.microsoft.com/office/drawing/2014/main" id="{B17B94FF-F4D9-CC53-5882-C90557E4820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09" name="矩形 16408">
                    <a:extLst>
                      <a:ext uri="{FF2B5EF4-FFF2-40B4-BE49-F238E27FC236}">
                        <a16:creationId xmlns:a16="http://schemas.microsoft.com/office/drawing/2014/main" id="{9BD7FC07-D474-34F9-58B6-B13D45DEE6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04" name="群組 16203">
                  <a:extLst>
                    <a:ext uri="{FF2B5EF4-FFF2-40B4-BE49-F238E27FC236}">
                      <a16:creationId xmlns:a16="http://schemas.microsoft.com/office/drawing/2014/main" id="{5EFC9802-AFD7-5A5F-7CE3-C3EAF8B95128}"/>
                    </a:ext>
                  </a:extLst>
                </p:cNvPr>
                <p:cNvGrpSpPr/>
                <p:nvPr/>
              </p:nvGrpSpPr>
              <p:grpSpPr>
                <a:xfrm>
                  <a:off x="3015452" y="4012342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402" name="矩形 16401">
                    <a:extLst>
                      <a:ext uri="{FF2B5EF4-FFF2-40B4-BE49-F238E27FC236}">
                        <a16:creationId xmlns:a16="http://schemas.microsoft.com/office/drawing/2014/main" id="{23F2B847-D29A-77E9-4538-21B36A892E0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03" name="矩形 16402">
                    <a:extLst>
                      <a:ext uri="{FF2B5EF4-FFF2-40B4-BE49-F238E27FC236}">
                        <a16:creationId xmlns:a16="http://schemas.microsoft.com/office/drawing/2014/main" id="{D98549FA-BB76-276E-CFA0-80529C59C3B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04" name="矩形 16403">
                    <a:extLst>
                      <a:ext uri="{FF2B5EF4-FFF2-40B4-BE49-F238E27FC236}">
                        <a16:creationId xmlns:a16="http://schemas.microsoft.com/office/drawing/2014/main" id="{7AF00AA3-C71C-D741-9303-BB72CFAD05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05" name="矩形 16404">
                    <a:extLst>
                      <a:ext uri="{FF2B5EF4-FFF2-40B4-BE49-F238E27FC236}">
                        <a16:creationId xmlns:a16="http://schemas.microsoft.com/office/drawing/2014/main" id="{05B142EF-A9C3-5677-1022-715ADBD6DEB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05" name="群組 16204">
                  <a:extLst>
                    <a:ext uri="{FF2B5EF4-FFF2-40B4-BE49-F238E27FC236}">
                      <a16:creationId xmlns:a16="http://schemas.microsoft.com/office/drawing/2014/main" id="{63A66C4E-845D-4E67-38AD-3BEAAA863C38}"/>
                    </a:ext>
                  </a:extLst>
                </p:cNvPr>
                <p:cNvGrpSpPr/>
                <p:nvPr/>
              </p:nvGrpSpPr>
              <p:grpSpPr>
                <a:xfrm>
                  <a:off x="3195360" y="3831177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398" name="矩形 16397">
                    <a:extLst>
                      <a:ext uri="{FF2B5EF4-FFF2-40B4-BE49-F238E27FC236}">
                        <a16:creationId xmlns:a16="http://schemas.microsoft.com/office/drawing/2014/main" id="{6286DE59-6E0D-0980-D2C0-5063FE3A7A2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99" name="矩形 16398">
                    <a:extLst>
                      <a:ext uri="{FF2B5EF4-FFF2-40B4-BE49-F238E27FC236}">
                        <a16:creationId xmlns:a16="http://schemas.microsoft.com/office/drawing/2014/main" id="{E8ECEE23-9C21-434A-DD75-625C3A3E147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00" name="矩形 16399">
                    <a:extLst>
                      <a:ext uri="{FF2B5EF4-FFF2-40B4-BE49-F238E27FC236}">
                        <a16:creationId xmlns:a16="http://schemas.microsoft.com/office/drawing/2014/main" id="{E33F4BEA-A57B-F032-56D1-57D61F7E7EE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401" name="矩形 16400">
                    <a:extLst>
                      <a:ext uri="{FF2B5EF4-FFF2-40B4-BE49-F238E27FC236}">
                        <a16:creationId xmlns:a16="http://schemas.microsoft.com/office/drawing/2014/main" id="{6521F991-255B-B19C-4950-89E6A387325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06" name="群組 16205">
                  <a:extLst>
                    <a:ext uri="{FF2B5EF4-FFF2-40B4-BE49-F238E27FC236}">
                      <a16:creationId xmlns:a16="http://schemas.microsoft.com/office/drawing/2014/main" id="{24666AC1-2F78-BACC-B4A2-152BEC18F1FC}"/>
                    </a:ext>
                  </a:extLst>
                </p:cNvPr>
                <p:cNvGrpSpPr/>
                <p:nvPr/>
              </p:nvGrpSpPr>
              <p:grpSpPr>
                <a:xfrm>
                  <a:off x="3195360" y="4012342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394" name="矩形 16393">
                    <a:extLst>
                      <a:ext uri="{FF2B5EF4-FFF2-40B4-BE49-F238E27FC236}">
                        <a16:creationId xmlns:a16="http://schemas.microsoft.com/office/drawing/2014/main" id="{11962178-7898-5A83-82A7-7C72E527956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95" name="矩形 16394">
                    <a:extLst>
                      <a:ext uri="{FF2B5EF4-FFF2-40B4-BE49-F238E27FC236}">
                        <a16:creationId xmlns:a16="http://schemas.microsoft.com/office/drawing/2014/main" id="{AD4B9083-360C-D25A-04F2-6722BE78117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96" name="矩形 16395">
                    <a:extLst>
                      <a:ext uri="{FF2B5EF4-FFF2-40B4-BE49-F238E27FC236}">
                        <a16:creationId xmlns:a16="http://schemas.microsoft.com/office/drawing/2014/main" id="{244D2F29-A74F-A847-942C-83592407EF2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97" name="矩形 16396">
                    <a:extLst>
                      <a:ext uri="{FF2B5EF4-FFF2-40B4-BE49-F238E27FC236}">
                        <a16:creationId xmlns:a16="http://schemas.microsoft.com/office/drawing/2014/main" id="{1CEB6AA8-92F4-E931-5DEF-1725BD47FF9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07" name="群組 16206">
                  <a:extLst>
                    <a:ext uri="{FF2B5EF4-FFF2-40B4-BE49-F238E27FC236}">
                      <a16:creationId xmlns:a16="http://schemas.microsoft.com/office/drawing/2014/main" id="{AD8D0B2A-6B50-904B-900B-C038C8D2639E}"/>
                    </a:ext>
                  </a:extLst>
                </p:cNvPr>
                <p:cNvGrpSpPr/>
                <p:nvPr/>
              </p:nvGrpSpPr>
              <p:grpSpPr>
                <a:xfrm>
                  <a:off x="3375268" y="3831177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390" name="矩形 16389">
                    <a:extLst>
                      <a:ext uri="{FF2B5EF4-FFF2-40B4-BE49-F238E27FC236}">
                        <a16:creationId xmlns:a16="http://schemas.microsoft.com/office/drawing/2014/main" id="{B228DAE4-36FD-0C85-F149-6277D6DE088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91" name="矩形 16390">
                    <a:extLst>
                      <a:ext uri="{FF2B5EF4-FFF2-40B4-BE49-F238E27FC236}">
                        <a16:creationId xmlns:a16="http://schemas.microsoft.com/office/drawing/2014/main" id="{A62ACA44-1924-10DB-9019-FD0F65B1ADA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92" name="矩形 16391">
                    <a:extLst>
                      <a:ext uri="{FF2B5EF4-FFF2-40B4-BE49-F238E27FC236}">
                        <a16:creationId xmlns:a16="http://schemas.microsoft.com/office/drawing/2014/main" id="{6F8CC032-F194-BE26-CAB6-08CD2B741A3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93" name="矩形 16392">
                    <a:extLst>
                      <a:ext uri="{FF2B5EF4-FFF2-40B4-BE49-F238E27FC236}">
                        <a16:creationId xmlns:a16="http://schemas.microsoft.com/office/drawing/2014/main" id="{727E2DC6-F0B1-1D46-48F1-CB2B1EBA101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08" name="群組 16207">
                  <a:extLst>
                    <a:ext uri="{FF2B5EF4-FFF2-40B4-BE49-F238E27FC236}">
                      <a16:creationId xmlns:a16="http://schemas.microsoft.com/office/drawing/2014/main" id="{3FAA5899-3381-B865-0F8F-58E90D1FF2A1}"/>
                    </a:ext>
                  </a:extLst>
                </p:cNvPr>
                <p:cNvGrpSpPr/>
                <p:nvPr/>
              </p:nvGrpSpPr>
              <p:grpSpPr>
                <a:xfrm>
                  <a:off x="3375268" y="4012342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386" name="矩形 16385">
                    <a:extLst>
                      <a:ext uri="{FF2B5EF4-FFF2-40B4-BE49-F238E27FC236}">
                        <a16:creationId xmlns:a16="http://schemas.microsoft.com/office/drawing/2014/main" id="{B0F8A124-8B79-5643-0F19-63A84DD8C9B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87" name="矩形 16386">
                    <a:extLst>
                      <a:ext uri="{FF2B5EF4-FFF2-40B4-BE49-F238E27FC236}">
                        <a16:creationId xmlns:a16="http://schemas.microsoft.com/office/drawing/2014/main" id="{07E68F78-1BD4-3B23-A2E5-EC415E98EF4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88" name="矩形 16387">
                    <a:extLst>
                      <a:ext uri="{FF2B5EF4-FFF2-40B4-BE49-F238E27FC236}">
                        <a16:creationId xmlns:a16="http://schemas.microsoft.com/office/drawing/2014/main" id="{DE901427-CA5D-4CC9-AB35-8D6741979D0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89" name="矩形 16388">
                    <a:extLst>
                      <a:ext uri="{FF2B5EF4-FFF2-40B4-BE49-F238E27FC236}">
                        <a16:creationId xmlns:a16="http://schemas.microsoft.com/office/drawing/2014/main" id="{AEBB1BD4-8ACD-CA48-FFDC-988B07673D7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09" name="群組 16208">
                  <a:extLst>
                    <a:ext uri="{FF2B5EF4-FFF2-40B4-BE49-F238E27FC236}">
                      <a16:creationId xmlns:a16="http://schemas.microsoft.com/office/drawing/2014/main" id="{DB56B8EC-AF32-5C09-B621-7D27AB1122D9}"/>
                    </a:ext>
                  </a:extLst>
                </p:cNvPr>
                <p:cNvGrpSpPr/>
                <p:nvPr/>
              </p:nvGrpSpPr>
              <p:grpSpPr>
                <a:xfrm>
                  <a:off x="3883703" y="2744026"/>
                  <a:ext cx="181165" cy="181165"/>
                  <a:chOff x="2316942" y="3142211"/>
                  <a:chExt cx="332508" cy="332508"/>
                </a:xfrm>
                <a:solidFill>
                  <a:srgbClr val="00AFEE"/>
                </a:solidFill>
              </p:grpSpPr>
              <p:sp>
                <p:nvSpPr>
                  <p:cNvPr id="16382" name="矩形 16381">
                    <a:extLst>
                      <a:ext uri="{FF2B5EF4-FFF2-40B4-BE49-F238E27FC236}">
                        <a16:creationId xmlns:a16="http://schemas.microsoft.com/office/drawing/2014/main" id="{CE7D699F-F465-E215-C03F-3F76E981B9C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83" name="矩形 16382">
                    <a:extLst>
                      <a:ext uri="{FF2B5EF4-FFF2-40B4-BE49-F238E27FC236}">
                        <a16:creationId xmlns:a16="http://schemas.microsoft.com/office/drawing/2014/main" id="{871D8C89-0165-C133-AF04-DBCFB4CAAE4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84" name="矩形 16383">
                    <a:extLst>
                      <a:ext uri="{FF2B5EF4-FFF2-40B4-BE49-F238E27FC236}">
                        <a16:creationId xmlns:a16="http://schemas.microsoft.com/office/drawing/2014/main" id="{5DBF4E0F-71DC-58F8-61DD-E022E791C88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85" name="矩形 16384">
                    <a:extLst>
                      <a:ext uri="{FF2B5EF4-FFF2-40B4-BE49-F238E27FC236}">
                        <a16:creationId xmlns:a16="http://schemas.microsoft.com/office/drawing/2014/main" id="{10A1E7AE-4187-F4D3-EBA9-189A6B56FD7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10" name="群組 16209">
                  <a:extLst>
                    <a:ext uri="{FF2B5EF4-FFF2-40B4-BE49-F238E27FC236}">
                      <a16:creationId xmlns:a16="http://schemas.microsoft.com/office/drawing/2014/main" id="{37B40F5C-80D0-5262-16DC-334C3A16D9B0}"/>
                    </a:ext>
                  </a:extLst>
                </p:cNvPr>
                <p:cNvGrpSpPr/>
                <p:nvPr/>
              </p:nvGrpSpPr>
              <p:grpSpPr>
                <a:xfrm>
                  <a:off x="3883703" y="2925191"/>
                  <a:ext cx="181165" cy="181165"/>
                  <a:chOff x="2316942" y="3474719"/>
                  <a:chExt cx="332508" cy="332508"/>
                </a:xfrm>
                <a:solidFill>
                  <a:srgbClr val="EECCCD"/>
                </a:solidFill>
              </p:grpSpPr>
              <p:sp>
                <p:nvSpPr>
                  <p:cNvPr id="16378" name="矩形 16377">
                    <a:extLst>
                      <a:ext uri="{FF2B5EF4-FFF2-40B4-BE49-F238E27FC236}">
                        <a16:creationId xmlns:a16="http://schemas.microsoft.com/office/drawing/2014/main" id="{556CDFF3-621E-7A84-4DE7-97BCB924C0C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79" name="矩形 16378">
                    <a:extLst>
                      <a:ext uri="{FF2B5EF4-FFF2-40B4-BE49-F238E27FC236}">
                        <a16:creationId xmlns:a16="http://schemas.microsoft.com/office/drawing/2014/main" id="{932E646D-C23F-E41B-54AF-3A0FC4006EB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80" name="矩形 16379">
                    <a:extLst>
                      <a:ext uri="{FF2B5EF4-FFF2-40B4-BE49-F238E27FC236}">
                        <a16:creationId xmlns:a16="http://schemas.microsoft.com/office/drawing/2014/main" id="{C69B7580-17AA-1FFE-6F17-141A012C9A8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81" name="矩形 16380">
                    <a:extLst>
                      <a:ext uri="{FF2B5EF4-FFF2-40B4-BE49-F238E27FC236}">
                        <a16:creationId xmlns:a16="http://schemas.microsoft.com/office/drawing/2014/main" id="{377066A6-5582-5CA1-1312-CC047131829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11" name="群組 16210">
                  <a:extLst>
                    <a:ext uri="{FF2B5EF4-FFF2-40B4-BE49-F238E27FC236}">
                      <a16:creationId xmlns:a16="http://schemas.microsoft.com/office/drawing/2014/main" id="{1342F722-1AA9-C0C7-F3BC-BB51E07ABFD3}"/>
                    </a:ext>
                  </a:extLst>
                </p:cNvPr>
                <p:cNvGrpSpPr/>
                <p:nvPr/>
              </p:nvGrpSpPr>
              <p:grpSpPr>
                <a:xfrm>
                  <a:off x="3883703" y="310643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74" name="矩形 16373">
                    <a:extLst>
                      <a:ext uri="{FF2B5EF4-FFF2-40B4-BE49-F238E27FC236}">
                        <a16:creationId xmlns:a16="http://schemas.microsoft.com/office/drawing/2014/main" id="{6848DC43-AFB4-4F2C-5C22-FE60FED72FB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75" name="矩形 16374">
                    <a:extLst>
                      <a:ext uri="{FF2B5EF4-FFF2-40B4-BE49-F238E27FC236}">
                        <a16:creationId xmlns:a16="http://schemas.microsoft.com/office/drawing/2014/main" id="{109A69B9-7F47-94DC-7A3E-12FB25EE1BD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76" name="矩形 16375">
                    <a:extLst>
                      <a:ext uri="{FF2B5EF4-FFF2-40B4-BE49-F238E27FC236}">
                        <a16:creationId xmlns:a16="http://schemas.microsoft.com/office/drawing/2014/main" id="{FFDAC069-BA1C-7B7F-E743-E8805CB1D47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77" name="矩形 16376">
                    <a:extLst>
                      <a:ext uri="{FF2B5EF4-FFF2-40B4-BE49-F238E27FC236}">
                        <a16:creationId xmlns:a16="http://schemas.microsoft.com/office/drawing/2014/main" id="{2F0CC9E4-8768-8FF4-AEAB-26431F11C1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12" name="群組 16211">
                  <a:extLst>
                    <a:ext uri="{FF2B5EF4-FFF2-40B4-BE49-F238E27FC236}">
                      <a16:creationId xmlns:a16="http://schemas.microsoft.com/office/drawing/2014/main" id="{51634238-783D-6962-311E-15D7A35D9284}"/>
                    </a:ext>
                  </a:extLst>
                </p:cNvPr>
                <p:cNvGrpSpPr/>
                <p:nvPr/>
              </p:nvGrpSpPr>
              <p:grpSpPr>
                <a:xfrm>
                  <a:off x="3883703" y="328760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70" name="矩形 16369">
                    <a:extLst>
                      <a:ext uri="{FF2B5EF4-FFF2-40B4-BE49-F238E27FC236}">
                        <a16:creationId xmlns:a16="http://schemas.microsoft.com/office/drawing/2014/main" id="{67411788-E35E-ECEC-E3FE-956BF9B1D12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71" name="矩形 16370">
                    <a:extLst>
                      <a:ext uri="{FF2B5EF4-FFF2-40B4-BE49-F238E27FC236}">
                        <a16:creationId xmlns:a16="http://schemas.microsoft.com/office/drawing/2014/main" id="{F9CC7906-68B7-FCDC-8F02-1194396A666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72" name="矩形 16371">
                    <a:extLst>
                      <a:ext uri="{FF2B5EF4-FFF2-40B4-BE49-F238E27FC236}">
                        <a16:creationId xmlns:a16="http://schemas.microsoft.com/office/drawing/2014/main" id="{CE847C46-DD4A-5B52-B451-F985A0E2EAF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73" name="矩形 16372">
                    <a:extLst>
                      <a:ext uri="{FF2B5EF4-FFF2-40B4-BE49-F238E27FC236}">
                        <a16:creationId xmlns:a16="http://schemas.microsoft.com/office/drawing/2014/main" id="{498A58B5-C274-7AB0-B950-A36D3CFFA71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13" name="群組 16212">
                  <a:extLst>
                    <a:ext uri="{FF2B5EF4-FFF2-40B4-BE49-F238E27FC236}">
                      <a16:creationId xmlns:a16="http://schemas.microsoft.com/office/drawing/2014/main" id="{F236A6B3-5857-07B2-AAE2-EF05BCADF689}"/>
                    </a:ext>
                  </a:extLst>
                </p:cNvPr>
                <p:cNvGrpSpPr/>
                <p:nvPr/>
              </p:nvGrpSpPr>
              <p:grpSpPr>
                <a:xfrm>
                  <a:off x="3883703" y="346884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66" name="矩形 16365">
                    <a:extLst>
                      <a:ext uri="{FF2B5EF4-FFF2-40B4-BE49-F238E27FC236}">
                        <a16:creationId xmlns:a16="http://schemas.microsoft.com/office/drawing/2014/main" id="{658AF8D1-46C4-35FA-B99B-4132AFA69AF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67" name="矩形 16366">
                    <a:extLst>
                      <a:ext uri="{FF2B5EF4-FFF2-40B4-BE49-F238E27FC236}">
                        <a16:creationId xmlns:a16="http://schemas.microsoft.com/office/drawing/2014/main" id="{3CF55DE4-B335-616B-07DD-3E595B907BA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68" name="矩形 16367">
                    <a:extLst>
                      <a:ext uri="{FF2B5EF4-FFF2-40B4-BE49-F238E27FC236}">
                        <a16:creationId xmlns:a16="http://schemas.microsoft.com/office/drawing/2014/main" id="{3176F840-988B-8CA3-39E7-199F27E377F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69" name="矩形 16368">
                    <a:extLst>
                      <a:ext uri="{FF2B5EF4-FFF2-40B4-BE49-F238E27FC236}">
                        <a16:creationId xmlns:a16="http://schemas.microsoft.com/office/drawing/2014/main" id="{E0E9915F-C531-5E9C-FC63-1BE154AACD5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14" name="群組 16213">
                  <a:extLst>
                    <a:ext uri="{FF2B5EF4-FFF2-40B4-BE49-F238E27FC236}">
                      <a16:creationId xmlns:a16="http://schemas.microsoft.com/office/drawing/2014/main" id="{3EC4F305-ED0F-F36B-EBD8-C8D35B4DFF27}"/>
                    </a:ext>
                  </a:extLst>
                </p:cNvPr>
                <p:cNvGrpSpPr/>
                <p:nvPr/>
              </p:nvGrpSpPr>
              <p:grpSpPr>
                <a:xfrm>
                  <a:off x="3883703" y="365001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62" name="矩形 16361">
                    <a:extLst>
                      <a:ext uri="{FF2B5EF4-FFF2-40B4-BE49-F238E27FC236}">
                        <a16:creationId xmlns:a16="http://schemas.microsoft.com/office/drawing/2014/main" id="{04336893-54C9-998F-8E3B-65C0410043A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63" name="矩形 16362">
                    <a:extLst>
                      <a:ext uri="{FF2B5EF4-FFF2-40B4-BE49-F238E27FC236}">
                        <a16:creationId xmlns:a16="http://schemas.microsoft.com/office/drawing/2014/main" id="{A5C1D64C-22CD-B49F-2D8D-AA767DA7B63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64" name="矩形 16363">
                    <a:extLst>
                      <a:ext uri="{FF2B5EF4-FFF2-40B4-BE49-F238E27FC236}">
                        <a16:creationId xmlns:a16="http://schemas.microsoft.com/office/drawing/2014/main" id="{B1E8AEC3-DE28-C985-BBBD-39BC13FF998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65" name="矩形 16364">
                    <a:extLst>
                      <a:ext uri="{FF2B5EF4-FFF2-40B4-BE49-F238E27FC236}">
                        <a16:creationId xmlns:a16="http://schemas.microsoft.com/office/drawing/2014/main" id="{B44F70B7-3816-C2FC-2DA0-DD88F1C5E13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15" name="群組 16214">
                  <a:extLst>
                    <a:ext uri="{FF2B5EF4-FFF2-40B4-BE49-F238E27FC236}">
                      <a16:creationId xmlns:a16="http://schemas.microsoft.com/office/drawing/2014/main" id="{DC2D9D86-7350-577B-DC62-027C9DF53840}"/>
                    </a:ext>
                  </a:extLst>
                </p:cNvPr>
                <p:cNvGrpSpPr/>
                <p:nvPr/>
              </p:nvGrpSpPr>
              <p:grpSpPr>
                <a:xfrm>
                  <a:off x="4063611" y="2744026"/>
                  <a:ext cx="181165" cy="181165"/>
                  <a:chOff x="2316942" y="3142211"/>
                  <a:chExt cx="332508" cy="332508"/>
                </a:xfrm>
                <a:solidFill>
                  <a:srgbClr val="00AFEE"/>
                </a:solidFill>
              </p:grpSpPr>
              <p:sp>
                <p:nvSpPr>
                  <p:cNvPr id="16358" name="矩形 16357">
                    <a:extLst>
                      <a:ext uri="{FF2B5EF4-FFF2-40B4-BE49-F238E27FC236}">
                        <a16:creationId xmlns:a16="http://schemas.microsoft.com/office/drawing/2014/main" id="{E7199497-D046-7A61-2FBA-29BD3CFB2D0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59" name="矩形 16358">
                    <a:extLst>
                      <a:ext uri="{FF2B5EF4-FFF2-40B4-BE49-F238E27FC236}">
                        <a16:creationId xmlns:a16="http://schemas.microsoft.com/office/drawing/2014/main" id="{0CBDF762-4BD1-9DCE-6152-25E57B8719D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60" name="矩形 16359">
                    <a:extLst>
                      <a:ext uri="{FF2B5EF4-FFF2-40B4-BE49-F238E27FC236}">
                        <a16:creationId xmlns:a16="http://schemas.microsoft.com/office/drawing/2014/main" id="{6F39CCD2-0CB1-88F1-FC10-3B7003A086B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61" name="矩形 16360">
                    <a:extLst>
                      <a:ext uri="{FF2B5EF4-FFF2-40B4-BE49-F238E27FC236}">
                        <a16:creationId xmlns:a16="http://schemas.microsoft.com/office/drawing/2014/main" id="{9560FEF6-DF22-4EA6-FBAA-719DA054DD8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16" name="群組 16215">
                  <a:extLst>
                    <a:ext uri="{FF2B5EF4-FFF2-40B4-BE49-F238E27FC236}">
                      <a16:creationId xmlns:a16="http://schemas.microsoft.com/office/drawing/2014/main" id="{9E0AC1C8-9BEA-E4AB-1147-9374D24F1C57}"/>
                    </a:ext>
                  </a:extLst>
                </p:cNvPr>
                <p:cNvGrpSpPr/>
                <p:nvPr/>
              </p:nvGrpSpPr>
              <p:grpSpPr>
                <a:xfrm>
                  <a:off x="4063611" y="2925191"/>
                  <a:ext cx="181165" cy="181165"/>
                  <a:chOff x="2316942" y="3474719"/>
                  <a:chExt cx="332508" cy="332508"/>
                </a:xfrm>
                <a:solidFill>
                  <a:srgbClr val="EECCCD"/>
                </a:solidFill>
              </p:grpSpPr>
              <p:sp>
                <p:nvSpPr>
                  <p:cNvPr id="16354" name="矩形 16353">
                    <a:extLst>
                      <a:ext uri="{FF2B5EF4-FFF2-40B4-BE49-F238E27FC236}">
                        <a16:creationId xmlns:a16="http://schemas.microsoft.com/office/drawing/2014/main" id="{C0EC8762-9FDD-60E3-495D-869EF1FC54D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55" name="矩形 16354">
                    <a:extLst>
                      <a:ext uri="{FF2B5EF4-FFF2-40B4-BE49-F238E27FC236}">
                        <a16:creationId xmlns:a16="http://schemas.microsoft.com/office/drawing/2014/main" id="{BB0C60DE-3AD1-0A71-7885-0693DA64DD1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56" name="矩形 16355">
                    <a:extLst>
                      <a:ext uri="{FF2B5EF4-FFF2-40B4-BE49-F238E27FC236}">
                        <a16:creationId xmlns:a16="http://schemas.microsoft.com/office/drawing/2014/main" id="{41BA53B4-070E-07A7-6E3F-C1A54FA8B5A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57" name="矩形 16356">
                    <a:extLst>
                      <a:ext uri="{FF2B5EF4-FFF2-40B4-BE49-F238E27FC236}">
                        <a16:creationId xmlns:a16="http://schemas.microsoft.com/office/drawing/2014/main" id="{97598F4C-849C-248D-0816-B6B753CD3AC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17" name="群組 16216">
                  <a:extLst>
                    <a:ext uri="{FF2B5EF4-FFF2-40B4-BE49-F238E27FC236}">
                      <a16:creationId xmlns:a16="http://schemas.microsoft.com/office/drawing/2014/main" id="{FCFC5337-9B73-68E3-9E8B-9150AC36A094}"/>
                    </a:ext>
                  </a:extLst>
                </p:cNvPr>
                <p:cNvGrpSpPr/>
                <p:nvPr/>
              </p:nvGrpSpPr>
              <p:grpSpPr>
                <a:xfrm>
                  <a:off x="4063611" y="310643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50" name="矩形 16349">
                    <a:extLst>
                      <a:ext uri="{FF2B5EF4-FFF2-40B4-BE49-F238E27FC236}">
                        <a16:creationId xmlns:a16="http://schemas.microsoft.com/office/drawing/2014/main" id="{BFDCC50F-3FA5-4E4F-478E-239DAEC0B14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51" name="矩形 16350">
                    <a:extLst>
                      <a:ext uri="{FF2B5EF4-FFF2-40B4-BE49-F238E27FC236}">
                        <a16:creationId xmlns:a16="http://schemas.microsoft.com/office/drawing/2014/main" id="{AF5A2661-8F2F-80ED-D8BA-464ABF7E9EE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52" name="矩形 16351">
                    <a:extLst>
                      <a:ext uri="{FF2B5EF4-FFF2-40B4-BE49-F238E27FC236}">
                        <a16:creationId xmlns:a16="http://schemas.microsoft.com/office/drawing/2014/main" id="{F9D921A9-6532-06CA-55AC-5236059769A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53" name="矩形 16352">
                    <a:extLst>
                      <a:ext uri="{FF2B5EF4-FFF2-40B4-BE49-F238E27FC236}">
                        <a16:creationId xmlns:a16="http://schemas.microsoft.com/office/drawing/2014/main" id="{C45186FC-3ABA-6840-DA1A-58EDE0D1CCC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18" name="群組 16217">
                  <a:extLst>
                    <a:ext uri="{FF2B5EF4-FFF2-40B4-BE49-F238E27FC236}">
                      <a16:creationId xmlns:a16="http://schemas.microsoft.com/office/drawing/2014/main" id="{D63574D7-C91F-3DD8-18AD-864C0545292A}"/>
                    </a:ext>
                  </a:extLst>
                </p:cNvPr>
                <p:cNvGrpSpPr/>
                <p:nvPr/>
              </p:nvGrpSpPr>
              <p:grpSpPr>
                <a:xfrm>
                  <a:off x="4063611" y="328760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46" name="矩形 16345">
                    <a:extLst>
                      <a:ext uri="{FF2B5EF4-FFF2-40B4-BE49-F238E27FC236}">
                        <a16:creationId xmlns:a16="http://schemas.microsoft.com/office/drawing/2014/main" id="{EFA02526-9285-2C10-E628-836F626D09E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47" name="矩形 16346">
                    <a:extLst>
                      <a:ext uri="{FF2B5EF4-FFF2-40B4-BE49-F238E27FC236}">
                        <a16:creationId xmlns:a16="http://schemas.microsoft.com/office/drawing/2014/main" id="{F7EAAFAF-1694-B83E-91A0-2D584116724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48" name="矩形 16347">
                    <a:extLst>
                      <a:ext uri="{FF2B5EF4-FFF2-40B4-BE49-F238E27FC236}">
                        <a16:creationId xmlns:a16="http://schemas.microsoft.com/office/drawing/2014/main" id="{C1A41436-5794-130F-23C2-AB7A3D5A90F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49" name="矩形 16348">
                    <a:extLst>
                      <a:ext uri="{FF2B5EF4-FFF2-40B4-BE49-F238E27FC236}">
                        <a16:creationId xmlns:a16="http://schemas.microsoft.com/office/drawing/2014/main" id="{529AC2DB-E6BC-9DE4-656B-2C3F8CC357A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19" name="群組 16218">
                  <a:extLst>
                    <a:ext uri="{FF2B5EF4-FFF2-40B4-BE49-F238E27FC236}">
                      <a16:creationId xmlns:a16="http://schemas.microsoft.com/office/drawing/2014/main" id="{482C267A-F080-3EBB-EFF8-98678BA2C9AA}"/>
                    </a:ext>
                  </a:extLst>
                </p:cNvPr>
                <p:cNvGrpSpPr/>
                <p:nvPr/>
              </p:nvGrpSpPr>
              <p:grpSpPr>
                <a:xfrm>
                  <a:off x="4063611" y="346884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42" name="矩形 16341">
                    <a:extLst>
                      <a:ext uri="{FF2B5EF4-FFF2-40B4-BE49-F238E27FC236}">
                        <a16:creationId xmlns:a16="http://schemas.microsoft.com/office/drawing/2014/main" id="{E4CFD1A2-BA21-AD7F-3248-D7C63378384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43" name="矩形 16342">
                    <a:extLst>
                      <a:ext uri="{FF2B5EF4-FFF2-40B4-BE49-F238E27FC236}">
                        <a16:creationId xmlns:a16="http://schemas.microsoft.com/office/drawing/2014/main" id="{60D6B049-FCAD-9CCE-9F6F-A2C4958ADB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44" name="矩形 16343">
                    <a:extLst>
                      <a:ext uri="{FF2B5EF4-FFF2-40B4-BE49-F238E27FC236}">
                        <a16:creationId xmlns:a16="http://schemas.microsoft.com/office/drawing/2014/main" id="{27113C8D-0800-282B-F738-F94002371A7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45" name="矩形 16344">
                    <a:extLst>
                      <a:ext uri="{FF2B5EF4-FFF2-40B4-BE49-F238E27FC236}">
                        <a16:creationId xmlns:a16="http://schemas.microsoft.com/office/drawing/2014/main" id="{B7BE3A34-0370-FB80-A358-35623275C40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20" name="群組 16219">
                  <a:extLst>
                    <a:ext uri="{FF2B5EF4-FFF2-40B4-BE49-F238E27FC236}">
                      <a16:creationId xmlns:a16="http://schemas.microsoft.com/office/drawing/2014/main" id="{65D34774-CF7F-C4BF-866B-198A3A9C4AC8}"/>
                    </a:ext>
                  </a:extLst>
                </p:cNvPr>
                <p:cNvGrpSpPr/>
                <p:nvPr/>
              </p:nvGrpSpPr>
              <p:grpSpPr>
                <a:xfrm>
                  <a:off x="4063611" y="365001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38" name="矩形 16337">
                    <a:extLst>
                      <a:ext uri="{FF2B5EF4-FFF2-40B4-BE49-F238E27FC236}">
                        <a16:creationId xmlns:a16="http://schemas.microsoft.com/office/drawing/2014/main" id="{FF7FBE99-0CC8-CE80-7FE8-B3310E5E09F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39" name="矩形 16338">
                    <a:extLst>
                      <a:ext uri="{FF2B5EF4-FFF2-40B4-BE49-F238E27FC236}">
                        <a16:creationId xmlns:a16="http://schemas.microsoft.com/office/drawing/2014/main" id="{9D0C0FF9-9EC7-9D63-59DD-2B93554EEAC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40" name="矩形 16339">
                    <a:extLst>
                      <a:ext uri="{FF2B5EF4-FFF2-40B4-BE49-F238E27FC236}">
                        <a16:creationId xmlns:a16="http://schemas.microsoft.com/office/drawing/2014/main" id="{F6050A40-306E-2356-4210-825E51A3693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41" name="矩形 16340">
                    <a:extLst>
                      <a:ext uri="{FF2B5EF4-FFF2-40B4-BE49-F238E27FC236}">
                        <a16:creationId xmlns:a16="http://schemas.microsoft.com/office/drawing/2014/main" id="{75277C87-13D2-9AA7-EE30-12C0579C25D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21" name="群組 16220">
                  <a:extLst>
                    <a:ext uri="{FF2B5EF4-FFF2-40B4-BE49-F238E27FC236}">
                      <a16:creationId xmlns:a16="http://schemas.microsoft.com/office/drawing/2014/main" id="{52177D53-DDB5-42A7-9B47-86155F52B856}"/>
                    </a:ext>
                  </a:extLst>
                </p:cNvPr>
                <p:cNvGrpSpPr/>
                <p:nvPr/>
              </p:nvGrpSpPr>
              <p:grpSpPr>
                <a:xfrm>
                  <a:off x="4243519" y="2744026"/>
                  <a:ext cx="181165" cy="181165"/>
                  <a:chOff x="2316942" y="3142211"/>
                  <a:chExt cx="332508" cy="332508"/>
                </a:xfrm>
                <a:solidFill>
                  <a:srgbClr val="00AFEE"/>
                </a:solidFill>
              </p:grpSpPr>
              <p:sp>
                <p:nvSpPr>
                  <p:cNvPr id="16334" name="矩形 16333">
                    <a:extLst>
                      <a:ext uri="{FF2B5EF4-FFF2-40B4-BE49-F238E27FC236}">
                        <a16:creationId xmlns:a16="http://schemas.microsoft.com/office/drawing/2014/main" id="{BF9FAE77-748E-FEAA-B4EF-DB52F29174E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35" name="矩形 16334">
                    <a:extLst>
                      <a:ext uri="{FF2B5EF4-FFF2-40B4-BE49-F238E27FC236}">
                        <a16:creationId xmlns:a16="http://schemas.microsoft.com/office/drawing/2014/main" id="{97149081-6E5B-24F8-A7AD-B885A633B22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36" name="矩形 16335">
                    <a:extLst>
                      <a:ext uri="{FF2B5EF4-FFF2-40B4-BE49-F238E27FC236}">
                        <a16:creationId xmlns:a16="http://schemas.microsoft.com/office/drawing/2014/main" id="{3455790D-EDA5-C071-F157-660ED1B1191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37" name="矩形 16336">
                    <a:extLst>
                      <a:ext uri="{FF2B5EF4-FFF2-40B4-BE49-F238E27FC236}">
                        <a16:creationId xmlns:a16="http://schemas.microsoft.com/office/drawing/2014/main" id="{056C820A-33C6-8E3C-CD2E-9A803DFD152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22" name="群組 16221">
                  <a:extLst>
                    <a:ext uri="{FF2B5EF4-FFF2-40B4-BE49-F238E27FC236}">
                      <a16:creationId xmlns:a16="http://schemas.microsoft.com/office/drawing/2014/main" id="{505A87ED-ED86-D12E-662B-AAE8FEEB7E7D}"/>
                    </a:ext>
                  </a:extLst>
                </p:cNvPr>
                <p:cNvGrpSpPr/>
                <p:nvPr/>
              </p:nvGrpSpPr>
              <p:grpSpPr>
                <a:xfrm>
                  <a:off x="4243519" y="2925191"/>
                  <a:ext cx="181165" cy="181165"/>
                  <a:chOff x="2316942" y="3474719"/>
                  <a:chExt cx="332508" cy="332508"/>
                </a:xfrm>
                <a:solidFill>
                  <a:srgbClr val="EECCCD"/>
                </a:solidFill>
              </p:grpSpPr>
              <p:sp>
                <p:nvSpPr>
                  <p:cNvPr id="16330" name="矩形 16329">
                    <a:extLst>
                      <a:ext uri="{FF2B5EF4-FFF2-40B4-BE49-F238E27FC236}">
                        <a16:creationId xmlns:a16="http://schemas.microsoft.com/office/drawing/2014/main" id="{6E425367-5536-2DC3-BCEC-1CDE3AAC9B9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31" name="矩形 16330">
                    <a:extLst>
                      <a:ext uri="{FF2B5EF4-FFF2-40B4-BE49-F238E27FC236}">
                        <a16:creationId xmlns:a16="http://schemas.microsoft.com/office/drawing/2014/main" id="{D8F83A62-FEAE-730E-C285-6B945408DF2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32" name="矩形 16331">
                    <a:extLst>
                      <a:ext uri="{FF2B5EF4-FFF2-40B4-BE49-F238E27FC236}">
                        <a16:creationId xmlns:a16="http://schemas.microsoft.com/office/drawing/2014/main" id="{0071C665-7122-2A6D-4C35-3F7F97C9DA8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33" name="矩形 16332">
                    <a:extLst>
                      <a:ext uri="{FF2B5EF4-FFF2-40B4-BE49-F238E27FC236}">
                        <a16:creationId xmlns:a16="http://schemas.microsoft.com/office/drawing/2014/main" id="{604016C1-D965-6183-6CED-2851DE8C4E4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23" name="群組 16222">
                  <a:extLst>
                    <a:ext uri="{FF2B5EF4-FFF2-40B4-BE49-F238E27FC236}">
                      <a16:creationId xmlns:a16="http://schemas.microsoft.com/office/drawing/2014/main" id="{D46B271A-7A2B-32FD-E16C-1097C2E65D66}"/>
                    </a:ext>
                  </a:extLst>
                </p:cNvPr>
                <p:cNvGrpSpPr/>
                <p:nvPr/>
              </p:nvGrpSpPr>
              <p:grpSpPr>
                <a:xfrm>
                  <a:off x="4243519" y="310643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26" name="矩形 16325">
                    <a:extLst>
                      <a:ext uri="{FF2B5EF4-FFF2-40B4-BE49-F238E27FC236}">
                        <a16:creationId xmlns:a16="http://schemas.microsoft.com/office/drawing/2014/main" id="{9B582369-2346-CAA6-0D76-1F00D0A62B2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27" name="矩形 16326">
                    <a:extLst>
                      <a:ext uri="{FF2B5EF4-FFF2-40B4-BE49-F238E27FC236}">
                        <a16:creationId xmlns:a16="http://schemas.microsoft.com/office/drawing/2014/main" id="{86F8B508-5793-CEB8-033D-6E74A1D20A2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28" name="矩形 16327">
                    <a:extLst>
                      <a:ext uri="{FF2B5EF4-FFF2-40B4-BE49-F238E27FC236}">
                        <a16:creationId xmlns:a16="http://schemas.microsoft.com/office/drawing/2014/main" id="{AF3548CB-2CEE-7283-AC09-63F75433A5B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29" name="矩形 16328">
                    <a:extLst>
                      <a:ext uri="{FF2B5EF4-FFF2-40B4-BE49-F238E27FC236}">
                        <a16:creationId xmlns:a16="http://schemas.microsoft.com/office/drawing/2014/main" id="{8985AC4C-8891-4F3E-4C91-71BFC553BC7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24" name="群組 16223">
                  <a:extLst>
                    <a:ext uri="{FF2B5EF4-FFF2-40B4-BE49-F238E27FC236}">
                      <a16:creationId xmlns:a16="http://schemas.microsoft.com/office/drawing/2014/main" id="{A93B2378-315F-05A1-ED14-76E317C35A41}"/>
                    </a:ext>
                  </a:extLst>
                </p:cNvPr>
                <p:cNvGrpSpPr/>
                <p:nvPr/>
              </p:nvGrpSpPr>
              <p:grpSpPr>
                <a:xfrm>
                  <a:off x="4243519" y="328760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22" name="矩形 16321">
                    <a:extLst>
                      <a:ext uri="{FF2B5EF4-FFF2-40B4-BE49-F238E27FC236}">
                        <a16:creationId xmlns:a16="http://schemas.microsoft.com/office/drawing/2014/main" id="{F08EC71A-DC4B-2A96-D2EC-516386C61C8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23" name="矩形 16322">
                    <a:extLst>
                      <a:ext uri="{FF2B5EF4-FFF2-40B4-BE49-F238E27FC236}">
                        <a16:creationId xmlns:a16="http://schemas.microsoft.com/office/drawing/2014/main" id="{54E2F3AD-A9D0-0601-D089-538679BD338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24" name="矩形 16323">
                    <a:extLst>
                      <a:ext uri="{FF2B5EF4-FFF2-40B4-BE49-F238E27FC236}">
                        <a16:creationId xmlns:a16="http://schemas.microsoft.com/office/drawing/2014/main" id="{0EEC1CD2-88BD-DC60-6013-210AE9175B8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25" name="矩形 16324">
                    <a:extLst>
                      <a:ext uri="{FF2B5EF4-FFF2-40B4-BE49-F238E27FC236}">
                        <a16:creationId xmlns:a16="http://schemas.microsoft.com/office/drawing/2014/main" id="{12B4315E-AD64-CCE8-D3CA-A853364AFE9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25" name="群組 16224">
                  <a:extLst>
                    <a:ext uri="{FF2B5EF4-FFF2-40B4-BE49-F238E27FC236}">
                      <a16:creationId xmlns:a16="http://schemas.microsoft.com/office/drawing/2014/main" id="{6549C15E-9011-AB87-3CB2-D2BB2BD7D08A}"/>
                    </a:ext>
                  </a:extLst>
                </p:cNvPr>
                <p:cNvGrpSpPr/>
                <p:nvPr/>
              </p:nvGrpSpPr>
              <p:grpSpPr>
                <a:xfrm>
                  <a:off x="4243519" y="346884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18" name="矩形 16317">
                    <a:extLst>
                      <a:ext uri="{FF2B5EF4-FFF2-40B4-BE49-F238E27FC236}">
                        <a16:creationId xmlns:a16="http://schemas.microsoft.com/office/drawing/2014/main" id="{B471A5E7-44C8-C3B2-850E-2A25C6F33AC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19" name="矩形 16318">
                    <a:extLst>
                      <a:ext uri="{FF2B5EF4-FFF2-40B4-BE49-F238E27FC236}">
                        <a16:creationId xmlns:a16="http://schemas.microsoft.com/office/drawing/2014/main" id="{77162A61-C978-201C-71FB-901D8138BB6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20" name="矩形 16319">
                    <a:extLst>
                      <a:ext uri="{FF2B5EF4-FFF2-40B4-BE49-F238E27FC236}">
                        <a16:creationId xmlns:a16="http://schemas.microsoft.com/office/drawing/2014/main" id="{5733534E-AF24-14ED-3027-78ADDD6B3F9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21" name="矩形 16320">
                    <a:extLst>
                      <a:ext uri="{FF2B5EF4-FFF2-40B4-BE49-F238E27FC236}">
                        <a16:creationId xmlns:a16="http://schemas.microsoft.com/office/drawing/2014/main" id="{A32923A4-5CD4-5DD3-9BCE-5563BA6FE3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26" name="群組 16225">
                  <a:extLst>
                    <a:ext uri="{FF2B5EF4-FFF2-40B4-BE49-F238E27FC236}">
                      <a16:creationId xmlns:a16="http://schemas.microsoft.com/office/drawing/2014/main" id="{4E44CEB0-737F-88A1-050E-AD8C436163D7}"/>
                    </a:ext>
                  </a:extLst>
                </p:cNvPr>
                <p:cNvGrpSpPr/>
                <p:nvPr/>
              </p:nvGrpSpPr>
              <p:grpSpPr>
                <a:xfrm>
                  <a:off x="4243519" y="365001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14" name="矩形 16313">
                    <a:extLst>
                      <a:ext uri="{FF2B5EF4-FFF2-40B4-BE49-F238E27FC236}">
                        <a16:creationId xmlns:a16="http://schemas.microsoft.com/office/drawing/2014/main" id="{50358FD8-D42B-8193-30A5-FB6F8EFF0B6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15" name="矩形 16314">
                    <a:extLst>
                      <a:ext uri="{FF2B5EF4-FFF2-40B4-BE49-F238E27FC236}">
                        <a16:creationId xmlns:a16="http://schemas.microsoft.com/office/drawing/2014/main" id="{E5767EA2-DEFF-BCF0-180D-C819B289F18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16" name="矩形 16315">
                    <a:extLst>
                      <a:ext uri="{FF2B5EF4-FFF2-40B4-BE49-F238E27FC236}">
                        <a16:creationId xmlns:a16="http://schemas.microsoft.com/office/drawing/2014/main" id="{E6328826-908B-CDB6-8964-CA98915A131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17" name="矩形 16316">
                    <a:extLst>
                      <a:ext uri="{FF2B5EF4-FFF2-40B4-BE49-F238E27FC236}">
                        <a16:creationId xmlns:a16="http://schemas.microsoft.com/office/drawing/2014/main" id="{50ADE084-E73E-EF28-C737-0B3FF05414F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27" name="群組 16226">
                  <a:extLst>
                    <a:ext uri="{FF2B5EF4-FFF2-40B4-BE49-F238E27FC236}">
                      <a16:creationId xmlns:a16="http://schemas.microsoft.com/office/drawing/2014/main" id="{ED0895C9-29B1-307A-CBF4-82A7C48F1A71}"/>
                    </a:ext>
                  </a:extLst>
                </p:cNvPr>
                <p:cNvGrpSpPr/>
                <p:nvPr/>
              </p:nvGrpSpPr>
              <p:grpSpPr>
                <a:xfrm>
                  <a:off x="3702642" y="2744026"/>
                  <a:ext cx="181165" cy="181165"/>
                  <a:chOff x="2316942" y="3142211"/>
                  <a:chExt cx="332508" cy="332508"/>
                </a:xfrm>
                <a:solidFill>
                  <a:srgbClr val="00AFEE"/>
                </a:solidFill>
              </p:grpSpPr>
              <p:sp>
                <p:nvSpPr>
                  <p:cNvPr id="16310" name="矩形 16309">
                    <a:extLst>
                      <a:ext uri="{FF2B5EF4-FFF2-40B4-BE49-F238E27FC236}">
                        <a16:creationId xmlns:a16="http://schemas.microsoft.com/office/drawing/2014/main" id="{109E2090-571B-7376-E646-27258C1BC5D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11" name="矩形 16310">
                    <a:extLst>
                      <a:ext uri="{FF2B5EF4-FFF2-40B4-BE49-F238E27FC236}">
                        <a16:creationId xmlns:a16="http://schemas.microsoft.com/office/drawing/2014/main" id="{F5837E04-529F-7865-889D-3D336E9724F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12" name="矩形 16311">
                    <a:extLst>
                      <a:ext uri="{FF2B5EF4-FFF2-40B4-BE49-F238E27FC236}">
                        <a16:creationId xmlns:a16="http://schemas.microsoft.com/office/drawing/2014/main" id="{B2C8FA4E-C46E-430C-9D34-0ACA95C6595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13" name="矩形 16312">
                    <a:extLst>
                      <a:ext uri="{FF2B5EF4-FFF2-40B4-BE49-F238E27FC236}">
                        <a16:creationId xmlns:a16="http://schemas.microsoft.com/office/drawing/2014/main" id="{426B3211-A319-0BB7-412D-1AD72AB248F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28" name="群組 16227">
                  <a:extLst>
                    <a:ext uri="{FF2B5EF4-FFF2-40B4-BE49-F238E27FC236}">
                      <a16:creationId xmlns:a16="http://schemas.microsoft.com/office/drawing/2014/main" id="{2D8642A2-0F25-A9D3-F9B4-797DA978BC95}"/>
                    </a:ext>
                  </a:extLst>
                </p:cNvPr>
                <p:cNvGrpSpPr/>
                <p:nvPr/>
              </p:nvGrpSpPr>
              <p:grpSpPr>
                <a:xfrm>
                  <a:off x="3702642" y="2925191"/>
                  <a:ext cx="181165" cy="181165"/>
                  <a:chOff x="2316942" y="3474719"/>
                  <a:chExt cx="332508" cy="332508"/>
                </a:xfrm>
                <a:solidFill>
                  <a:srgbClr val="EECCCD"/>
                </a:solidFill>
              </p:grpSpPr>
              <p:sp>
                <p:nvSpPr>
                  <p:cNvPr id="16306" name="矩形 16305">
                    <a:extLst>
                      <a:ext uri="{FF2B5EF4-FFF2-40B4-BE49-F238E27FC236}">
                        <a16:creationId xmlns:a16="http://schemas.microsoft.com/office/drawing/2014/main" id="{D520297A-5CA4-7607-DB49-F378565357E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07" name="矩形 16306">
                    <a:extLst>
                      <a:ext uri="{FF2B5EF4-FFF2-40B4-BE49-F238E27FC236}">
                        <a16:creationId xmlns:a16="http://schemas.microsoft.com/office/drawing/2014/main" id="{E73D4265-E504-02F8-05AF-DEC526B4A27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08" name="矩形 16307">
                    <a:extLst>
                      <a:ext uri="{FF2B5EF4-FFF2-40B4-BE49-F238E27FC236}">
                        <a16:creationId xmlns:a16="http://schemas.microsoft.com/office/drawing/2014/main" id="{DDC12DC9-DF93-54B4-7F00-49958FC6C51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09" name="矩形 16308">
                    <a:extLst>
                      <a:ext uri="{FF2B5EF4-FFF2-40B4-BE49-F238E27FC236}">
                        <a16:creationId xmlns:a16="http://schemas.microsoft.com/office/drawing/2014/main" id="{D92B76D8-095E-FC1F-BF9D-BC9B8CDC8D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29" name="群組 16228">
                  <a:extLst>
                    <a:ext uri="{FF2B5EF4-FFF2-40B4-BE49-F238E27FC236}">
                      <a16:creationId xmlns:a16="http://schemas.microsoft.com/office/drawing/2014/main" id="{0B7ED3D3-C2C7-C74A-4624-3C2C18E6D0F8}"/>
                    </a:ext>
                  </a:extLst>
                </p:cNvPr>
                <p:cNvGrpSpPr/>
                <p:nvPr/>
              </p:nvGrpSpPr>
              <p:grpSpPr>
                <a:xfrm>
                  <a:off x="3702642" y="310643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302" name="矩形 16301">
                    <a:extLst>
                      <a:ext uri="{FF2B5EF4-FFF2-40B4-BE49-F238E27FC236}">
                        <a16:creationId xmlns:a16="http://schemas.microsoft.com/office/drawing/2014/main" id="{2F2A54EF-036C-F190-6C90-5F3BFF9D3FB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03" name="矩形 16302">
                    <a:extLst>
                      <a:ext uri="{FF2B5EF4-FFF2-40B4-BE49-F238E27FC236}">
                        <a16:creationId xmlns:a16="http://schemas.microsoft.com/office/drawing/2014/main" id="{68722796-52B6-73B7-0F11-04408C21179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04" name="矩形 16303">
                    <a:extLst>
                      <a:ext uri="{FF2B5EF4-FFF2-40B4-BE49-F238E27FC236}">
                        <a16:creationId xmlns:a16="http://schemas.microsoft.com/office/drawing/2014/main" id="{17751BB6-3FB2-A5F2-0B18-74C1E07A28C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05" name="矩形 16304">
                    <a:extLst>
                      <a:ext uri="{FF2B5EF4-FFF2-40B4-BE49-F238E27FC236}">
                        <a16:creationId xmlns:a16="http://schemas.microsoft.com/office/drawing/2014/main" id="{DC65086D-0D55-130A-B45B-1A16FB15D82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30" name="群組 16229">
                  <a:extLst>
                    <a:ext uri="{FF2B5EF4-FFF2-40B4-BE49-F238E27FC236}">
                      <a16:creationId xmlns:a16="http://schemas.microsoft.com/office/drawing/2014/main" id="{D341F7C7-3116-032A-E598-A28D211C9A63}"/>
                    </a:ext>
                  </a:extLst>
                </p:cNvPr>
                <p:cNvGrpSpPr/>
                <p:nvPr/>
              </p:nvGrpSpPr>
              <p:grpSpPr>
                <a:xfrm>
                  <a:off x="3702642" y="328760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298" name="矩形 16297">
                    <a:extLst>
                      <a:ext uri="{FF2B5EF4-FFF2-40B4-BE49-F238E27FC236}">
                        <a16:creationId xmlns:a16="http://schemas.microsoft.com/office/drawing/2014/main" id="{6B59CFD1-0214-82FC-94B6-D4E2866D628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99" name="矩形 16298">
                    <a:extLst>
                      <a:ext uri="{FF2B5EF4-FFF2-40B4-BE49-F238E27FC236}">
                        <a16:creationId xmlns:a16="http://schemas.microsoft.com/office/drawing/2014/main" id="{267A737A-B1A5-E7C5-31BE-635719B8880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00" name="矩形 16299">
                    <a:extLst>
                      <a:ext uri="{FF2B5EF4-FFF2-40B4-BE49-F238E27FC236}">
                        <a16:creationId xmlns:a16="http://schemas.microsoft.com/office/drawing/2014/main" id="{3B534490-A15D-1E2A-0EA3-9AF3D90B670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301" name="矩形 16300">
                    <a:extLst>
                      <a:ext uri="{FF2B5EF4-FFF2-40B4-BE49-F238E27FC236}">
                        <a16:creationId xmlns:a16="http://schemas.microsoft.com/office/drawing/2014/main" id="{15ECE40E-1E6F-3DB4-F0A6-98D991500DD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31" name="群組 16230">
                  <a:extLst>
                    <a:ext uri="{FF2B5EF4-FFF2-40B4-BE49-F238E27FC236}">
                      <a16:creationId xmlns:a16="http://schemas.microsoft.com/office/drawing/2014/main" id="{65192DBA-747A-64E6-0692-CE03A8FD8502}"/>
                    </a:ext>
                  </a:extLst>
                </p:cNvPr>
                <p:cNvGrpSpPr/>
                <p:nvPr/>
              </p:nvGrpSpPr>
              <p:grpSpPr>
                <a:xfrm>
                  <a:off x="3702642" y="346884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294" name="矩形 16293">
                    <a:extLst>
                      <a:ext uri="{FF2B5EF4-FFF2-40B4-BE49-F238E27FC236}">
                        <a16:creationId xmlns:a16="http://schemas.microsoft.com/office/drawing/2014/main" id="{080ED95F-A17D-E795-DDE4-DA4A331F6CD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95" name="矩形 16294">
                    <a:extLst>
                      <a:ext uri="{FF2B5EF4-FFF2-40B4-BE49-F238E27FC236}">
                        <a16:creationId xmlns:a16="http://schemas.microsoft.com/office/drawing/2014/main" id="{409FB5DE-E2F6-5E39-AFC3-8A82EF8AE0F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96" name="矩形 16295">
                    <a:extLst>
                      <a:ext uri="{FF2B5EF4-FFF2-40B4-BE49-F238E27FC236}">
                        <a16:creationId xmlns:a16="http://schemas.microsoft.com/office/drawing/2014/main" id="{B9FCB81D-4C60-5DE1-EB5C-1BD9563C4A8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97" name="矩形 16296">
                    <a:extLst>
                      <a:ext uri="{FF2B5EF4-FFF2-40B4-BE49-F238E27FC236}">
                        <a16:creationId xmlns:a16="http://schemas.microsoft.com/office/drawing/2014/main" id="{F9DF8EAB-FCA5-E930-4889-F8E2A0AEA6D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32" name="群組 16231">
                  <a:extLst>
                    <a:ext uri="{FF2B5EF4-FFF2-40B4-BE49-F238E27FC236}">
                      <a16:creationId xmlns:a16="http://schemas.microsoft.com/office/drawing/2014/main" id="{BE575374-DD66-C3B2-8A36-499BC1DF6D7F}"/>
                    </a:ext>
                  </a:extLst>
                </p:cNvPr>
                <p:cNvGrpSpPr/>
                <p:nvPr/>
              </p:nvGrpSpPr>
              <p:grpSpPr>
                <a:xfrm>
                  <a:off x="3702642" y="365001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290" name="矩形 16289">
                    <a:extLst>
                      <a:ext uri="{FF2B5EF4-FFF2-40B4-BE49-F238E27FC236}">
                        <a16:creationId xmlns:a16="http://schemas.microsoft.com/office/drawing/2014/main" id="{9EBF90CD-056C-F747-1C10-E3EFFC2B807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91" name="矩形 16290">
                    <a:extLst>
                      <a:ext uri="{FF2B5EF4-FFF2-40B4-BE49-F238E27FC236}">
                        <a16:creationId xmlns:a16="http://schemas.microsoft.com/office/drawing/2014/main" id="{E37A0FDB-7C70-0FFC-3311-8FC483F0EFB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92" name="矩形 16291">
                    <a:extLst>
                      <a:ext uri="{FF2B5EF4-FFF2-40B4-BE49-F238E27FC236}">
                        <a16:creationId xmlns:a16="http://schemas.microsoft.com/office/drawing/2014/main" id="{2A9C4C02-74DD-6FDB-6774-B57946A4208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93" name="矩形 16292">
                    <a:extLst>
                      <a:ext uri="{FF2B5EF4-FFF2-40B4-BE49-F238E27FC236}">
                        <a16:creationId xmlns:a16="http://schemas.microsoft.com/office/drawing/2014/main" id="{F8A1A5A1-18D5-5CE3-2967-139FAE85802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33" name="群組 16232">
                  <a:extLst>
                    <a:ext uri="{FF2B5EF4-FFF2-40B4-BE49-F238E27FC236}">
                      <a16:creationId xmlns:a16="http://schemas.microsoft.com/office/drawing/2014/main" id="{3F032615-1C29-8392-3663-4FCADCFF82D6}"/>
                    </a:ext>
                  </a:extLst>
                </p:cNvPr>
                <p:cNvGrpSpPr/>
                <p:nvPr/>
              </p:nvGrpSpPr>
              <p:grpSpPr>
                <a:xfrm>
                  <a:off x="3702642" y="3831177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286" name="矩形 16285">
                    <a:extLst>
                      <a:ext uri="{FF2B5EF4-FFF2-40B4-BE49-F238E27FC236}">
                        <a16:creationId xmlns:a16="http://schemas.microsoft.com/office/drawing/2014/main" id="{10057B4D-3672-BE6D-87B6-6CA54E85229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87" name="矩形 16286">
                    <a:extLst>
                      <a:ext uri="{FF2B5EF4-FFF2-40B4-BE49-F238E27FC236}">
                        <a16:creationId xmlns:a16="http://schemas.microsoft.com/office/drawing/2014/main" id="{4E3C11D8-87A8-3C85-9D00-48FD61E88E5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88" name="矩形 16287">
                    <a:extLst>
                      <a:ext uri="{FF2B5EF4-FFF2-40B4-BE49-F238E27FC236}">
                        <a16:creationId xmlns:a16="http://schemas.microsoft.com/office/drawing/2014/main" id="{6CC9128A-75CA-7822-E551-A8DF7963D42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89" name="矩形 16288">
                    <a:extLst>
                      <a:ext uri="{FF2B5EF4-FFF2-40B4-BE49-F238E27FC236}">
                        <a16:creationId xmlns:a16="http://schemas.microsoft.com/office/drawing/2014/main" id="{DF16B483-B618-1746-A522-84316DAE2A6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34" name="群組 16233">
                  <a:extLst>
                    <a:ext uri="{FF2B5EF4-FFF2-40B4-BE49-F238E27FC236}">
                      <a16:creationId xmlns:a16="http://schemas.microsoft.com/office/drawing/2014/main" id="{557BB852-4A78-3BE4-C42D-82B98963ECA9}"/>
                    </a:ext>
                  </a:extLst>
                </p:cNvPr>
                <p:cNvGrpSpPr/>
                <p:nvPr/>
              </p:nvGrpSpPr>
              <p:grpSpPr>
                <a:xfrm>
                  <a:off x="3702642" y="4012342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282" name="矩形 16281">
                    <a:extLst>
                      <a:ext uri="{FF2B5EF4-FFF2-40B4-BE49-F238E27FC236}">
                        <a16:creationId xmlns:a16="http://schemas.microsoft.com/office/drawing/2014/main" id="{B76F8977-21AC-D3B0-749A-D4A23001793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83" name="矩形 16282">
                    <a:extLst>
                      <a:ext uri="{FF2B5EF4-FFF2-40B4-BE49-F238E27FC236}">
                        <a16:creationId xmlns:a16="http://schemas.microsoft.com/office/drawing/2014/main" id="{BBBDCD2D-9613-B2A9-8DFD-FA80C41DA0E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84" name="矩形 16283">
                    <a:extLst>
                      <a:ext uri="{FF2B5EF4-FFF2-40B4-BE49-F238E27FC236}">
                        <a16:creationId xmlns:a16="http://schemas.microsoft.com/office/drawing/2014/main" id="{026B926F-68AF-6909-059D-F85926D5CEE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85" name="矩形 16284">
                    <a:extLst>
                      <a:ext uri="{FF2B5EF4-FFF2-40B4-BE49-F238E27FC236}">
                        <a16:creationId xmlns:a16="http://schemas.microsoft.com/office/drawing/2014/main" id="{D0A34B9A-048B-E536-4CDE-D478EF9D856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35" name="群組 16234">
                  <a:extLst>
                    <a:ext uri="{FF2B5EF4-FFF2-40B4-BE49-F238E27FC236}">
                      <a16:creationId xmlns:a16="http://schemas.microsoft.com/office/drawing/2014/main" id="{368185A9-4064-712E-99E6-BA2579FBABDB}"/>
                    </a:ext>
                  </a:extLst>
                </p:cNvPr>
                <p:cNvGrpSpPr/>
                <p:nvPr/>
              </p:nvGrpSpPr>
              <p:grpSpPr>
                <a:xfrm>
                  <a:off x="3883703" y="3831177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278" name="矩形 16277">
                    <a:extLst>
                      <a:ext uri="{FF2B5EF4-FFF2-40B4-BE49-F238E27FC236}">
                        <a16:creationId xmlns:a16="http://schemas.microsoft.com/office/drawing/2014/main" id="{6E2E18F1-31EF-1134-36AE-1A12EF1C85C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79" name="矩形 16278">
                    <a:extLst>
                      <a:ext uri="{FF2B5EF4-FFF2-40B4-BE49-F238E27FC236}">
                        <a16:creationId xmlns:a16="http://schemas.microsoft.com/office/drawing/2014/main" id="{39BE17E2-B7B9-D40A-F31F-6929583F5D1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80" name="矩形 16279">
                    <a:extLst>
                      <a:ext uri="{FF2B5EF4-FFF2-40B4-BE49-F238E27FC236}">
                        <a16:creationId xmlns:a16="http://schemas.microsoft.com/office/drawing/2014/main" id="{91C0435E-C20F-42D4-272A-563384F41E2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81" name="矩形 16280">
                    <a:extLst>
                      <a:ext uri="{FF2B5EF4-FFF2-40B4-BE49-F238E27FC236}">
                        <a16:creationId xmlns:a16="http://schemas.microsoft.com/office/drawing/2014/main" id="{F3BD0382-CDEA-DDA2-4578-13E0796C669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36" name="群組 16235">
                  <a:extLst>
                    <a:ext uri="{FF2B5EF4-FFF2-40B4-BE49-F238E27FC236}">
                      <a16:creationId xmlns:a16="http://schemas.microsoft.com/office/drawing/2014/main" id="{F964A77D-B5C9-A60D-8676-9EAC3A7D7FCF}"/>
                    </a:ext>
                  </a:extLst>
                </p:cNvPr>
                <p:cNvGrpSpPr/>
                <p:nvPr/>
              </p:nvGrpSpPr>
              <p:grpSpPr>
                <a:xfrm>
                  <a:off x="3883703" y="4012342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274" name="矩形 16273">
                    <a:extLst>
                      <a:ext uri="{FF2B5EF4-FFF2-40B4-BE49-F238E27FC236}">
                        <a16:creationId xmlns:a16="http://schemas.microsoft.com/office/drawing/2014/main" id="{FB8E297E-5E0B-03EA-C1AB-CFB2F79C4AD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75" name="矩形 16274">
                    <a:extLst>
                      <a:ext uri="{FF2B5EF4-FFF2-40B4-BE49-F238E27FC236}">
                        <a16:creationId xmlns:a16="http://schemas.microsoft.com/office/drawing/2014/main" id="{DCB37A7E-6EC6-200C-683B-F42E53FFF91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76" name="矩形 16275">
                    <a:extLst>
                      <a:ext uri="{FF2B5EF4-FFF2-40B4-BE49-F238E27FC236}">
                        <a16:creationId xmlns:a16="http://schemas.microsoft.com/office/drawing/2014/main" id="{723478E0-BB76-119F-5904-17297BE81FF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77" name="矩形 16276">
                    <a:extLst>
                      <a:ext uri="{FF2B5EF4-FFF2-40B4-BE49-F238E27FC236}">
                        <a16:creationId xmlns:a16="http://schemas.microsoft.com/office/drawing/2014/main" id="{D0B4E67C-2B05-73FA-9F35-5ED254AE3AF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37" name="群組 16236">
                  <a:extLst>
                    <a:ext uri="{FF2B5EF4-FFF2-40B4-BE49-F238E27FC236}">
                      <a16:creationId xmlns:a16="http://schemas.microsoft.com/office/drawing/2014/main" id="{AB007C18-1BEA-78B9-BF6A-23B2A9C6D1D8}"/>
                    </a:ext>
                  </a:extLst>
                </p:cNvPr>
                <p:cNvGrpSpPr/>
                <p:nvPr/>
              </p:nvGrpSpPr>
              <p:grpSpPr>
                <a:xfrm>
                  <a:off x="4063611" y="3831177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270" name="矩形 16269">
                    <a:extLst>
                      <a:ext uri="{FF2B5EF4-FFF2-40B4-BE49-F238E27FC236}">
                        <a16:creationId xmlns:a16="http://schemas.microsoft.com/office/drawing/2014/main" id="{0089A0D4-4077-FA20-25D2-13F19C2E088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71" name="矩形 16270">
                    <a:extLst>
                      <a:ext uri="{FF2B5EF4-FFF2-40B4-BE49-F238E27FC236}">
                        <a16:creationId xmlns:a16="http://schemas.microsoft.com/office/drawing/2014/main" id="{CE7A3FCA-FE75-CAB7-31E0-0E1D7D8300A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72" name="矩形 16271">
                    <a:extLst>
                      <a:ext uri="{FF2B5EF4-FFF2-40B4-BE49-F238E27FC236}">
                        <a16:creationId xmlns:a16="http://schemas.microsoft.com/office/drawing/2014/main" id="{00634C3C-DADF-D7BA-22C4-F9DC6968644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73" name="矩形 16272">
                    <a:extLst>
                      <a:ext uri="{FF2B5EF4-FFF2-40B4-BE49-F238E27FC236}">
                        <a16:creationId xmlns:a16="http://schemas.microsoft.com/office/drawing/2014/main" id="{9296A685-8190-4CB9-51FA-E0D50B79ADB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38" name="群組 16237">
                  <a:extLst>
                    <a:ext uri="{FF2B5EF4-FFF2-40B4-BE49-F238E27FC236}">
                      <a16:creationId xmlns:a16="http://schemas.microsoft.com/office/drawing/2014/main" id="{DB0FE640-D04C-5C2D-D9F2-981DECBF8932}"/>
                    </a:ext>
                  </a:extLst>
                </p:cNvPr>
                <p:cNvGrpSpPr/>
                <p:nvPr/>
              </p:nvGrpSpPr>
              <p:grpSpPr>
                <a:xfrm>
                  <a:off x="4063611" y="4012342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266" name="矩形 16265">
                    <a:extLst>
                      <a:ext uri="{FF2B5EF4-FFF2-40B4-BE49-F238E27FC236}">
                        <a16:creationId xmlns:a16="http://schemas.microsoft.com/office/drawing/2014/main" id="{D9B9E7CB-0FB4-8C91-2EA0-BEDFADC1843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67" name="矩形 16266">
                    <a:extLst>
                      <a:ext uri="{FF2B5EF4-FFF2-40B4-BE49-F238E27FC236}">
                        <a16:creationId xmlns:a16="http://schemas.microsoft.com/office/drawing/2014/main" id="{7FE8C1F7-CF30-3166-7735-7DF150EEB59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68" name="矩形 16267">
                    <a:extLst>
                      <a:ext uri="{FF2B5EF4-FFF2-40B4-BE49-F238E27FC236}">
                        <a16:creationId xmlns:a16="http://schemas.microsoft.com/office/drawing/2014/main" id="{C4FF11E7-C1D4-70B7-0683-966D27B7A65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69" name="矩形 16268">
                    <a:extLst>
                      <a:ext uri="{FF2B5EF4-FFF2-40B4-BE49-F238E27FC236}">
                        <a16:creationId xmlns:a16="http://schemas.microsoft.com/office/drawing/2014/main" id="{9B4F7081-F088-74EF-72DA-79E2F5637D7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39" name="群組 16238">
                  <a:extLst>
                    <a:ext uri="{FF2B5EF4-FFF2-40B4-BE49-F238E27FC236}">
                      <a16:creationId xmlns:a16="http://schemas.microsoft.com/office/drawing/2014/main" id="{4E5D202A-CF60-E8E1-7529-7CA4701D8289}"/>
                    </a:ext>
                  </a:extLst>
                </p:cNvPr>
                <p:cNvGrpSpPr/>
                <p:nvPr/>
              </p:nvGrpSpPr>
              <p:grpSpPr>
                <a:xfrm>
                  <a:off x="4243519" y="3831177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262" name="矩形 16261">
                    <a:extLst>
                      <a:ext uri="{FF2B5EF4-FFF2-40B4-BE49-F238E27FC236}">
                        <a16:creationId xmlns:a16="http://schemas.microsoft.com/office/drawing/2014/main" id="{4FEFF744-DB17-E420-8DD8-477A414C3E6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63" name="矩形 16262">
                    <a:extLst>
                      <a:ext uri="{FF2B5EF4-FFF2-40B4-BE49-F238E27FC236}">
                        <a16:creationId xmlns:a16="http://schemas.microsoft.com/office/drawing/2014/main" id="{226E7B96-E5E8-2C44-F000-326B65CFCDE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64" name="矩形 16263">
                    <a:extLst>
                      <a:ext uri="{FF2B5EF4-FFF2-40B4-BE49-F238E27FC236}">
                        <a16:creationId xmlns:a16="http://schemas.microsoft.com/office/drawing/2014/main" id="{996551B2-1AAD-4364-1446-042526B5F22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65" name="矩形 16264">
                    <a:extLst>
                      <a:ext uri="{FF2B5EF4-FFF2-40B4-BE49-F238E27FC236}">
                        <a16:creationId xmlns:a16="http://schemas.microsoft.com/office/drawing/2014/main" id="{E7037F1B-B8AD-9D04-5BD7-B9AC53AF8D5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240" name="群組 16239">
                  <a:extLst>
                    <a:ext uri="{FF2B5EF4-FFF2-40B4-BE49-F238E27FC236}">
                      <a16:creationId xmlns:a16="http://schemas.microsoft.com/office/drawing/2014/main" id="{0E6DBC1D-4ADD-CC2C-7EE5-A8BD663955DE}"/>
                    </a:ext>
                  </a:extLst>
                </p:cNvPr>
                <p:cNvGrpSpPr/>
                <p:nvPr/>
              </p:nvGrpSpPr>
              <p:grpSpPr>
                <a:xfrm>
                  <a:off x="4243519" y="4012342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258" name="矩形 16257">
                    <a:extLst>
                      <a:ext uri="{FF2B5EF4-FFF2-40B4-BE49-F238E27FC236}">
                        <a16:creationId xmlns:a16="http://schemas.microsoft.com/office/drawing/2014/main" id="{57207E4F-3913-6C44-0BAE-16A2662A139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59" name="矩形 16258">
                    <a:extLst>
                      <a:ext uri="{FF2B5EF4-FFF2-40B4-BE49-F238E27FC236}">
                        <a16:creationId xmlns:a16="http://schemas.microsoft.com/office/drawing/2014/main" id="{C927D6FC-D38C-84B4-D91C-62EA8266EE8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60" name="矩形 16259">
                    <a:extLst>
                      <a:ext uri="{FF2B5EF4-FFF2-40B4-BE49-F238E27FC236}">
                        <a16:creationId xmlns:a16="http://schemas.microsoft.com/office/drawing/2014/main" id="{B2406B7A-117B-7567-5A13-7CB426F12DB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261" name="矩形 16260">
                    <a:extLst>
                      <a:ext uri="{FF2B5EF4-FFF2-40B4-BE49-F238E27FC236}">
                        <a16:creationId xmlns:a16="http://schemas.microsoft.com/office/drawing/2014/main" id="{02250297-1ADB-A727-C225-0849922666F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16241" name="矩形 16240">
                  <a:extLst>
                    <a:ext uri="{FF2B5EF4-FFF2-40B4-BE49-F238E27FC236}">
                      <a16:creationId xmlns:a16="http://schemas.microsoft.com/office/drawing/2014/main" id="{15D69739-36D0-8F17-FD8E-AB61C1938F1D}"/>
                    </a:ext>
                  </a:extLst>
                </p:cNvPr>
                <p:cNvSpPr/>
                <p:nvPr/>
              </p:nvSpPr>
              <p:spPr>
                <a:xfrm>
                  <a:off x="2846420" y="2126292"/>
                  <a:ext cx="270490" cy="498908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0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42" name="矩形 16241">
                  <a:extLst>
                    <a:ext uri="{FF2B5EF4-FFF2-40B4-BE49-F238E27FC236}">
                      <a16:creationId xmlns:a16="http://schemas.microsoft.com/office/drawing/2014/main" id="{B2F9E6C7-5416-B2D3-207A-CC5E927A95FE}"/>
                    </a:ext>
                  </a:extLst>
                </p:cNvPr>
                <p:cNvSpPr/>
                <p:nvPr/>
              </p:nvSpPr>
              <p:spPr>
                <a:xfrm>
                  <a:off x="3276247" y="2126292"/>
                  <a:ext cx="270490" cy="498908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6243" name="直線單箭頭接點 16242">
                  <a:extLst>
                    <a:ext uri="{FF2B5EF4-FFF2-40B4-BE49-F238E27FC236}">
                      <a16:creationId xmlns:a16="http://schemas.microsoft.com/office/drawing/2014/main" id="{94564169-9A41-DA9A-711C-C8481FD7ABFA}"/>
                    </a:ext>
                  </a:extLst>
                </p:cNvPr>
                <p:cNvCxnSpPr>
                  <a:cxnSpLocks/>
                  <a:stCxn id="16242" idx="1"/>
                  <a:endCxn id="16241" idx="3"/>
                </p:cNvCxnSpPr>
                <p:nvPr/>
              </p:nvCxnSpPr>
              <p:spPr>
                <a:xfrm flipH="1">
                  <a:off x="3116910" y="2375746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44" name="直線單箭頭接點 16243">
                  <a:extLst>
                    <a:ext uri="{FF2B5EF4-FFF2-40B4-BE49-F238E27FC236}">
                      <a16:creationId xmlns:a16="http://schemas.microsoft.com/office/drawing/2014/main" id="{6F060359-631E-F0A6-E0B9-08DE587EA719}"/>
                    </a:ext>
                  </a:extLst>
                </p:cNvPr>
                <p:cNvCxnSpPr>
                  <a:cxnSpLocks/>
                  <a:stCxn id="16245" idx="1"/>
                  <a:endCxn id="16242" idx="3"/>
                </p:cNvCxnSpPr>
                <p:nvPr/>
              </p:nvCxnSpPr>
              <p:spPr>
                <a:xfrm flipH="1">
                  <a:off x="3546737" y="2375746"/>
                  <a:ext cx="167934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245" name="矩形 16244">
                  <a:extLst>
                    <a:ext uri="{FF2B5EF4-FFF2-40B4-BE49-F238E27FC236}">
                      <a16:creationId xmlns:a16="http://schemas.microsoft.com/office/drawing/2014/main" id="{F7070E14-5A47-1BFC-F4BF-0603F423DE39}"/>
                    </a:ext>
                  </a:extLst>
                </p:cNvPr>
                <p:cNvSpPr/>
                <p:nvPr/>
              </p:nvSpPr>
              <p:spPr>
                <a:xfrm>
                  <a:off x="3714671" y="2126292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46" name="矩形 16245">
                  <a:extLst>
                    <a:ext uri="{FF2B5EF4-FFF2-40B4-BE49-F238E27FC236}">
                      <a16:creationId xmlns:a16="http://schemas.microsoft.com/office/drawing/2014/main" id="{049E5622-4564-490B-F1A3-1DB8171AD858}"/>
                    </a:ext>
                  </a:extLst>
                </p:cNvPr>
                <p:cNvSpPr/>
                <p:nvPr/>
              </p:nvSpPr>
              <p:spPr>
                <a:xfrm>
                  <a:off x="4144498" y="2126292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3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6247" name="直線單箭頭接點 16246">
                  <a:extLst>
                    <a:ext uri="{FF2B5EF4-FFF2-40B4-BE49-F238E27FC236}">
                      <a16:creationId xmlns:a16="http://schemas.microsoft.com/office/drawing/2014/main" id="{4265FE0E-8345-5718-D5D5-E53B192C2BD6}"/>
                    </a:ext>
                  </a:extLst>
                </p:cNvPr>
                <p:cNvCxnSpPr>
                  <a:cxnSpLocks/>
                  <a:stCxn id="16246" idx="1"/>
                  <a:endCxn id="16245" idx="3"/>
                </p:cNvCxnSpPr>
                <p:nvPr/>
              </p:nvCxnSpPr>
              <p:spPr>
                <a:xfrm flipH="1">
                  <a:off x="3985161" y="2375746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48" name="直線單箭頭接點 16247">
                  <a:extLst>
                    <a:ext uri="{FF2B5EF4-FFF2-40B4-BE49-F238E27FC236}">
                      <a16:creationId xmlns:a16="http://schemas.microsoft.com/office/drawing/2014/main" id="{371C3B95-054A-960A-5630-EE589312C4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24684" y="2379767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249" name="矩形 16248">
                  <a:extLst>
                    <a:ext uri="{FF2B5EF4-FFF2-40B4-BE49-F238E27FC236}">
                      <a16:creationId xmlns:a16="http://schemas.microsoft.com/office/drawing/2014/main" id="{3BD5D05A-9806-81C0-6804-769198A548B3}"/>
                    </a:ext>
                  </a:extLst>
                </p:cNvPr>
                <p:cNvSpPr/>
                <p:nvPr/>
              </p:nvSpPr>
              <p:spPr>
                <a:xfrm>
                  <a:off x="4601912" y="2183012"/>
                  <a:ext cx="735354" cy="345983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Loss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6250" name="群組 16249">
                  <a:extLst>
                    <a:ext uri="{FF2B5EF4-FFF2-40B4-BE49-F238E27FC236}">
                      <a16:creationId xmlns:a16="http://schemas.microsoft.com/office/drawing/2014/main" id="{980B73CB-B79F-EB02-2925-890BB2BBBEBE}"/>
                    </a:ext>
                  </a:extLst>
                </p:cNvPr>
                <p:cNvGrpSpPr/>
                <p:nvPr/>
              </p:nvGrpSpPr>
              <p:grpSpPr>
                <a:xfrm>
                  <a:off x="3617935" y="2715393"/>
                  <a:ext cx="891351" cy="241994"/>
                  <a:chOff x="7381875" y="2715782"/>
                  <a:chExt cx="891351" cy="241994"/>
                </a:xfrm>
              </p:grpSpPr>
              <p:cxnSp>
                <p:nvCxnSpPr>
                  <p:cNvPr id="16256" name="直線接點 16255">
                    <a:extLst>
                      <a:ext uri="{FF2B5EF4-FFF2-40B4-BE49-F238E27FC236}">
                        <a16:creationId xmlns:a16="http://schemas.microsoft.com/office/drawing/2014/main" id="{1F37E0DF-E7F8-A54F-5B9B-0B5F61B608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381875" y="2723365"/>
                    <a:ext cx="891351" cy="199243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57" name="直線接點 16256">
                    <a:extLst>
                      <a:ext uri="{FF2B5EF4-FFF2-40B4-BE49-F238E27FC236}">
                        <a16:creationId xmlns:a16="http://schemas.microsoft.com/office/drawing/2014/main" id="{37E66FD3-D81D-8658-BF2E-E1B9C2CC0B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381875" y="2715782"/>
                    <a:ext cx="891351" cy="241994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251" name="群組 16250">
                  <a:extLst>
                    <a:ext uri="{FF2B5EF4-FFF2-40B4-BE49-F238E27FC236}">
                      <a16:creationId xmlns:a16="http://schemas.microsoft.com/office/drawing/2014/main" id="{23782144-E6F7-D26B-FE0C-F033239238EB}"/>
                    </a:ext>
                  </a:extLst>
                </p:cNvPr>
                <p:cNvGrpSpPr/>
                <p:nvPr/>
              </p:nvGrpSpPr>
              <p:grpSpPr>
                <a:xfrm>
                  <a:off x="3617935" y="2905148"/>
                  <a:ext cx="891351" cy="241994"/>
                  <a:chOff x="7381875" y="2715782"/>
                  <a:chExt cx="891351" cy="241994"/>
                </a:xfrm>
              </p:grpSpPr>
              <p:cxnSp>
                <p:nvCxnSpPr>
                  <p:cNvPr id="16254" name="直線接點 16253">
                    <a:extLst>
                      <a:ext uri="{FF2B5EF4-FFF2-40B4-BE49-F238E27FC236}">
                        <a16:creationId xmlns:a16="http://schemas.microsoft.com/office/drawing/2014/main" id="{C008E15B-7D36-B04B-2F17-E9DA7841DC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381875" y="2723365"/>
                    <a:ext cx="891351" cy="199243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55" name="直線接點 16254">
                    <a:extLst>
                      <a:ext uri="{FF2B5EF4-FFF2-40B4-BE49-F238E27FC236}">
                        <a16:creationId xmlns:a16="http://schemas.microsoft.com/office/drawing/2014/main" id="{A7E65A55-A8AC-048D-F414-5C646C1BEC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381875" y="2715782"/>
                    <a:ext cx="891351" cy="241994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252" name="Google Shape;226;g2e08dfcfc38_0_24">
                  <a:extLst>
                    <a:ext uri="{FF2B5EF4-FFF2-40B4-BE49-F238E27FC236}">
                      <a16:creationId xmlns:a16="http://schemas.microsoft.com/office/drawing/2014/main" id="{A1364003-2983-F2B4-5A18-E541FA7FE9B4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2963091" y="4046417"/>
                  <a:ext cx="464642" cy="3263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406400" algn="l" rtl="0">
                    <a:lnSpc>
                      <a:spcPct val="100000"/>
                    </a:lnSpc>
                    <a:spcBef>
                      <a:spcPts val="5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800"/>
                    <a:buFont typeface="Noto Sans Symbols"/>
                    <a:buChar char="■"/>
                    <a:defRPr sz="2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1pPr>
                  <a:lvl2pPr marL="914400" marR="0" lvl="1" indent="-381000" algn="l" rtl="0">
                    <a:lnSpc>
                      <a:spcPct val="100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400"/>
                    <a:buFont typeface="Noto Sans Symbols"/>
                    <a:buChar char="⮚"/>
                    <a:defRPr sz="24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2pPr>
                  <a:lvl3pPr marL="1371600" marR="0" lvl="2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●"/>
                    <a:defRPr sz="20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3pPr>
                  <a:lvl4pPr marL="1828800" marR="0" lvl="3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Arial"/>
                    <a:buChar char="»"/>
                    <a:defRPr sz="1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4pPr>
                  <a:lvl5pPr marL="2286000" marR="0" lvl="4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◆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5pPr>
                  <a:lvl6pPr marL="2743200" marR="0" lvl="5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6pPr>
                  <a:lvl7pPr marL="3200400" marR="0" lvl="6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7pPr>
                  <a:lvl8pPr marL="3657600" marR="0" lvl="7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8pPr>
                  <a:lvl9pPr marL="4114800" marR="0" lvl="8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US" altLang="zh-TW" sz="1600" dirty="0"/>
                    <a:t>M0</a:t>
                  </a:r>
                  <a:endParaRPr lang="en-US" sz="1600" dirty="0"/>
                </a:p>
              </p:txBody>
            </p:sp>
            <p:sp>
              <p:nvSpPr>
                <p:cNvPr id="16253" name="Google Shape;226;g2e08dfcfc38_0_24">
                  <a:extLst>
                    <a:ext uri="{FF2B5EF4-FFF2-40B4-BE49-F238E27FC236}">
                      <a16:creationId xmlns:a16="http://schemas.microsoft.com/office/drawing/2014/main" id="{0CA1545A-0A1E-1819-F7F7-938BE7665C3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750228" y="4046417"/>
                  <a:ext cx="626870" cy="3263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406400" algn="l" rtl="0">
                    <a:lnSpc>
                      <a:spcPct val="100000"/>
                    </a:lnSpc>
                    <a:spcBef>
                      <a:spcPts val="5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800"/>
                    <a:buFont typeface="Noto Sans Symbols"/>
                    <a:buChar char="■"/>
                    <a:defRPr sz="2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1pPr>
                  <a:lvl2pPr marL="914400" marR="0" lvl="1" indent="-381000" algn="l" rtl="0">
                    <a:lnSpc>
                      <a:spcPct val="100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400"/>
                    <a:buFont typeface="Noto Sans Symbols"/>
                    <a:buChar char="⮚"/>
                    <a:defRPr sz="24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2pPr>
                  <a:lvl3pPr marL="1371600" marR="0" lvl="2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●"/>
                    <a:defRPr sz="20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3pPr>
                  <a:lvl4pPr marL="1828800" marR="0" lvl="3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Arial"/>
                    <a:buChar char="»"/>
                    <a:defRPr sz="1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4pPr>
                  <a:lvl5pPr marL="2286000" marR="0" lvl="4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◆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5pPr>
                  <a:lvl6pPr marL="2743200" marR="0" lvl="5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6pPr>
                  <a:lvl7pPr marL="3200400" marR="0" lvl="6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7pPr>
                  <a:lvl8pPr marL="3657600" marR="0" lvl="7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8pPr>
                  <a:lvl9pPr marL="4114800" marR="0" lvl="8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US" altLang="zh-TW" sz="1600" dirty="0"/>
                    <a:t>M1</a:t>
                  </a:r>
                  <a:endParaRPr lang="en-US" sz="1600" dirty="0"/>
                </a:p>
              </p:txBody>
            </p:sp>
          </p:grpSp>
          <p:grpSp>
            <p:nvGrpSpPr>
              <p:cNvPr id="15848" name="群組 15847">
                <a:extLst>
                  <a:ext uri="{FF2B5EF4-FFF2-40B4-BE49-F238E27FC236}">
                    <a16:creationId xmlns:a16="http://schemas.microsoft.com/office/drawing/2014/main" id="{AA53A27A-7CDB-B5CC-BD28-99452401D83A}"/>
                  </a:ext>
                </a:extLst>
              </p:cNvPr>
              <p:cNvGrpSpPr/>
              <p:nvPr/>
            </p:nvGrpSpPr>
            <p:grpSpPr>
              <a:xfrm>
                <a:off x="2871876" y="4493498"/>
                <a:ext cx="2502875" cy="2270421"/>
                <a:chOff x="2871876" y="4493498"/>
                <a:chExt cx="2502875" cy="2270421"/>
              </a:xfrm>
            </p:grpSpPr>
            <p:grpSp>
              <p:nvGrpSpPr>
                <p:cNvPr id="15849" name="群組 15848">
                  <a:extLst>
                    <a:ext uri="{FF2B5EF4-FFF2-40B4-BE49-F238E27FC236}">
                      <a16:creationId xmlns:a16="http://schemas.microsoft.com/office/drawing/2014/main" id="{4E04A16E-49D6-8A2E-3D99-1AFE12577E20}"/>
                    </a:ext>
                  </a:extLst>
                </p:cNvPr>
                <p:cNvGrpSpPr/>
                <p:nvPr/>
              </p:nvGrpSpPr>
              <p:grpSpPr>
                <a:xfrm>
                  <a:off x="3052937" y="511123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76" name="矩形 16175">
                    <a:extLst>
                      <a:ext uri="{FF2B5EF4-FFF2-40B4-BE49-F238E27FC236}">
                        <a16:creationId xmlns:a16="http://schemas.microsoft.com/office/drawing/2014/main" id="{701875D2-9082-1B72-9AD9-6DD4D52E3D6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77" name="矩形 16176">
                    <a:extLst>
                      <a:ext uri="{FF2B5EF4-FFF2-40B4-BE49-F238E27FC236}">
                        <a16:creationId xmlns:a16="http://schemas.microsoft.com/office/drawing/2014/main" id="{31FF248E-A192-C57E-049C-D459F727096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78" name="矩形 16177">
                    <a:extLst>
                      <a:ext uri="{FF2B5EF4-FFF2-40B4-BE49-F238E27FC236}">
                        <a16:creationId xmlns:a16="http://schemas.microsoft.com/office/drawing/2014/main" id="{4BEADE98-89B3-744E-190F-F8D6EF00B3C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79" name="矩形 16178">
                    <a:extLst>
                      <a:ext uri="{FF2B5EF4-FFF2-40B4-BE49-F238E27FC236}">
                        <a16:creationId xmlns:a16="http://schemas.microsoft.com/office/drawing/2014/main" id="{74C17918-BE65-12F4-3D0B-C189D51B7D3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50" name="群組 15849">
                  <a:extLst>
                    <a:ext uri="{FF2B5EF4-FFF2-40B4-BE49-F238E27FC236}">
                      <a16:creationId xmlns:a16="http://schemas.microsoft.com/office/drawing/2014/main" id="{6E7765B8-2F01-31A0-1A24-7CC63FC5CDCA}"/>
                    </a:ext>
                  </a:extLst>
                </p:cNvPr>
                <p:cNvGrpSpPr/>
                <p:nvPr/>
              </p:nvGrpSpPr>
              <p:grpSpPr>
                <a:xfrm>
                  <a:off x="3052937" y="529239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72" name="矩形 16171">
                    <a:extLst>
                      <a:ext uri="{FF2B5EF4-FFF2-40B4-BE49-F238E27FC236}">
                        <a16:creationId xmlns:a16="http://schemas.microsoft.com/office/drawing/2014/main" id="{0065885A-22BD-D4A2-76A9-C87CD50D69D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73" name="矩形 16172">
                    <a:extLst>
                      <a:ext uri="{FF2B5EF4-FFF2-40B4-BE49-F238E27FC236}">
                        <a16:creationId xmlns:a16="http://schemas.microsoft.com/office/drawing/2014/main" id="{806C41DA-C414-9D7E-7EFC-040218BE29E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74" name="矩形 16173">
                    <a:extLst>
                      <a:ext uri="{FF2B5EF4-FFF2-40B4-BE49-F238E27FC236}">
                        <a16:creationId xmlns:a16="http://schemas.microsoft.com/office/drawing/2014/main" id="{EEB40D6A-F68A-FEB2-80FE-D6CCD960039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75" name="矩形 16174">
                    <a:extLst>
                      <a:ext uri="{FF2B5EF4-FFF2-40B4-BE49-F238E27FC236}">
                        <a16:creationId xmlns:a16="http://schemas.microsoft.com/office/drawing/2014/main" id="{41512EC7-98AB-FE19-4D34-56ED170FCB2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51" name="群組 15850">
                  <a:extLst>
                    <a:ext uri="{FF2B5EF4-FFF2-40B4-BE49-F238E27FC236}">
                      <a16:creationId xmlns:a16="http://schemas.microsoft.com/office/drawing/2014/main" id="{F359916B-9529-7AD8-C188-BF3BF75260EE}"/>
                    </a:ext>
                  </a:extLst>
                </p:cNvPr>
                <p:cNvGrpSpPr/>
                <p:nvPr/>
              </p:nvGrpSpPr>
              <p:grpSpPr>
                <a:xfrm>
                  <a:off x="3052937" y="547364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68" name="矩形 16167">
                    <a:extLst>
                      <a:ext uri="{FF2B5EF4-FFF2-40B4-BE49-F238E27FC236}">
                        <a16:creationId xmlns:a16="http://schemas.microsoft.com/office/drawing/2014/main" id="{B8CBC151-06BA-CD00-B55C-2B721EDB2BF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69" name="矩形 16168">
                    <a:extLst>
                      <a:ext uri="{FF2B5EF4-FFF2-40B4-BE49-F238E27FC236}">
                        <a16:creationId xmlns:a16="http://schemas.microsoft.com/office/drawing/2014/main" id="{E403076D-DDBE-665B-40A7-A6B4E313492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70" name="矩形 16169">
                    <a:extLst>
                      <a:ext uri="{FF2B5EF4-FFF2-40B4-BE49-F238E27FC236}">
                        <a16:creationId xmlns:a16="http://schemas.microsoft.com/office/drawing/2014/main" id="{8648BDCB-702A-1FD1-076C-44C3C321E97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71" name="矩形 16170">
                    <a:extLst>
                      <a:ext uri="{FF2B5EF4-FFF2-40B4-BE49-F238E27FC236}">
                        <a16:creationId xmlns:a16="http://schemas.microsoft.com/office/drawing/2014/main" id="{05C83523-C9A1-1F52-8C82-4FACF379014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52" name="群組 15851">
                  <a:extLst>
                    <a:ext uri="{FF2B5EF4-FFF2-40B4-BE49-F238E27FC236}">
                      <a16:creationId xmlns:a16="http://schemas.microsoft.com/office/drawing/2014/main" id="{2340B7F1-3FDD-C6E6-3DE7-03A13FA88449}"/>
                    </a:ext>
                  </a:extLst>
                </p:cNvPr>
                <p:cNvGrpSpPr/>
                <p:nvPr/>
              </p:nvGrpSpPr>
              <p:grpSpPr>
                <a:xfrm>
                  <a:off x="3052937" y="565480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64" name="矩形 16163">
                    <a:extLst>
                      <a:ext uri="{FF2B5EF4-FFF2-40B4-BE49-F238E27FC236}">
                        <a16:creationId xmlns:a16="http://schemas.microsoft.com/office/drawing/2014/main" id="{F195D6BA-61D1-22E3-0A60-5D88E13B266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65" name="矩形 16164">
                    <a:extLst>
                      <a:ext uri="{FF2B5EF4-FFF2-40B4-BE49-F238E27FC236}">
                        <a16:creationId xmlns:a16="http://schemas.microsoft.com/office/drawing/2014/main" id="{F279F827-59C6-C192-2F5E-5FF9D8680D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66" name="矩形 16165">
                    <a:extLst>
                      <a:ext uri="{FF2B5EF4-FFF2-40B4-BE49-F238E27FC236}">
                        <a16:creationId xmlns:a16="http://schemas.microsoft.com/office/drawing/2014/main" id="{BF45F97E-9409-13C5-006D-BE8D67A9750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67" name="矩形 16166">
                    <a:extLst>
                      <a:ext uri="{FF2B5EF4-FFF2-40B4-BE49-F238E27FC236}">
                        <a16:creationId xmlns:a16="http://schemas.microsoft.com/office/drawing/2014/main" id="{07018873-153A-7EBD-BABF-019C828AB96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53" name="群組 15852">
                  <a:extLst>
                    <a:ext uri="{FF2B5EF4-FFF2-40B4-BE49-F238E27FC236}">
                      <a16:creationId xmlns:a16="http://schemas.microsoft.com/office/drawing/2014/main" id="{C4177C21-5A3D-E385-20F9-76F14549B35E}"/>
                    </a:ext>
                  </a:extLst>
                </p:cNvPr>
                <p:cNvGrpSpPr/>
                <p:nvPr/>
              </p:nvGrpSpPr>
              <p:grpSpPr>
                <a:xfrm>
                  <a:off x="3052937" y="583605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60" name="矩形 16159">
                    <a:extLst>
                      <a:ext uri="{FF2B5EF4-FFF2-40B4-BE49-F238E27FC236}">
                        <a16:creationId xmlns:a16="http://schemas.microsoft.com/office/drawing/2014/main" id="{6F133677-A4C6-5F89-257C-9244D9472EB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61" name="矩形 16160">
                    <a:extLst>
                      <a:ext uri="{FF2B5EF4-FFF2-40B4-BE49-F238E27FC236}">
                        <a16:creationId xmlns:a16="http://schemas.microsoft.com/office/drawing/2014/main" id="{A54EEF64-AA4A-6E52-844C-07B5404E4B6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62" name="矩形 16161">
                    <a:extLst>
                      <a:ext uri="{FF2B5EF4-FFF2-40B4-BE49-F238E27FC236}">
                        <a16:creationId xmlns:a16="http://schemas.microsoft.com/office/drawing/2014/main" id="{7F0E3065-1DCF-8CB8-5628-95E71BD6E73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63" name="矩形 16162">
                    <a:extLst>
                      <a:ext uri="{FF2B5EF4-FFF2-40B4-BE49-F238E27FC236}">
                        <a16:creationId xmlns:a16="http://schemas.microsoft.com/office/drawing/2014/main" id="{E0ED677C-568D-6FCA-3910-17B6578C511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54" name="群組 15853">
                  <a:extLst>
                    <a:ext uri="{FF2B5EF4-FFF2-40B4-BE49-F238E27FC236}">
                      <a16:creationId xmlns:a16="http://schemas.microsoft.com/office/drawing/2014/main" id="{BB500267-49B0-0A22-2F49-DE920AE41ABE}"/>
                    </a:ext>
                  </a:extLst>
                </p:cNvPr>
                <p:cNvGrpSpPr/>
                <p:nvPr/>
              </p:nvGrpSpPr>
              <p:grpSpPr>
                <a:xfrm>
                  <a:off x="3052937" y="601721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56" name="矩形 16155">
                    <a:extLst>
                      <a:ext uri="{FF2B5EF4-FFF2-40B4-BE49-F238E27FC236}">
                        <a16:creationId xmlns:a16="http://schemas.microsoft.com/office/drawing/2014/main" id="{23DF15D8-6164-FC62-F068-50B9DF82EF7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57" name="矩形 16156">
                    <a:extLst>
                      <a:ext uri="{FF2B5EF4-FFF2-40B4-BE49-F238E27FC236}">
                        <a16:creationId xmlns:a16="http://schemas.microsoft.com/office/drawing/2014/main" id="{E15C113C-F53F-8925-8368-CAF088955B0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58" name="矩形 16157">
                    <a:extLst>
                      <a:ext uri="{FF2B5EF4-FFF2-40B4-BE49-F238E27FC236}">
                        <a16:creationId xmlns:a16="http://schemas.microsoft.com/office/drawing/2014/main" id="{B8EF5972-9169-0746-8147-D0C2432437B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59" name="矩形 16158">
                    <a:extLst>
                      <a:ext uri="{FF2B5EF4-FFF2-40B4-BE49-F238E27FC236}">
                        <a16:creationId xmlns:a16="http://schemas.microsoft.com/office/drawing/2014/main" id="{C03686D3-3D22-73A5-A363-65FF7B8EA88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55" name="群組 15854">
                  <a:extLst>
                    <a:ext uri="{FF2B5EF4-FFF2-40B4-BE49-F238E27FC236}">
                      <a16:creationId xmlns:a16="http://schemas.microsoft.com/office/drawing/2014/main" id="{909DABD6-1105-105B-90A2-E373BDAED510}"/>
                    </a:ext>
                  </a:extLst>
                </p:cNvPr>
                <p:cNvGrpSpPr/>
                <p:nvPr/>
              </p:nvGrpSpPr>
              <p:grpSpPr>
                <a:xfrm>
                  <a:off x="3232845" y="511123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52" name="矩形 16151">
                    <a:extLst>
                      <a:ext uri="{FF2B5EF4-FFF2-40B4-BE49-F238E27FC236}">
                        <a16:creationId xmlns:a16="http://schemas.microsoft.com/office/drawing/2014/main" id="{67A42326-9B83-C2BF-CEF7-FC84626BACF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53" name="矩形 16152">
                    <a:extLst>
                      <a:ext uri="{FF2B5EF4-FFF2-40B4-BE49-F238E27FC236}">
                        <a16:creationId xmlns:a16="http://schemas.microsoft.com/office/drawing/2014/main" id="{B997EC4F-DDC3-208A-8C55-09CBC380006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54" name="矩形 16153">
                    <a:extLst>
                      <a:ext uri="{FF2B5EF4-FFF2-40B4-BE49-F238E27FC236}">
                        <a16:creationId xmlns:a16="http://schemas.microsoft.com/office/drawing/2014/main" id="{E9C0B5CA-BCF8-D3DA-62B2-F62A4D0FB8F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55" name="矩形 16154">
                    <a:extLst>
                      <a:ext uri="{FF2B5EF4-FFF2-40B4-BE49-F238E27FC236}">
                        <a16:creationId xmlns:a16="http://schemas.microsoft.com/office/drawing/2014/main" id="{62AAB74C-66CC-C655-EF4E-5AC918B230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56" name="群組 15855">
                  <a:extLst>
                    <a:ext uri="{FF2B5EF4-FFF2-40B4-BE49-F238E27FC236}">
                      <a16:creationId xmlns:a16="http://schemas.microsoft.com/office/drawing/2014/main" id="{94A09405-1155-02BE-5FDC-A0F938AEDF85}"/>
                    </a:ext>
                  </a:extLst>
                </p:cNvPr>
                <p:cNvGrpSpPr/>
                <p:nvPr/>
              </p:nvGrpSpPr>
              <p:grpSpPr>
                <a:xfrm>
                  <a:off x="3232845" y="529239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48" name="矩形 16147">
                    <a:extLst>
                      <a:ext uri="{FF2B5EF4-FFF2-40B4-BE49-F238E27FC236}">
                        <a16:creationId xmlns:a16="http://schemas.microsoft.com/office/drawing/2014/main" id="{61630A70-B15E-406F-75AF-4857396C987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49" name="矩形 16148">
                    <a:extLst>
                      <a:ext uri="{FF2B5EF4-FFF2-40B4-BE49-F238E27FC236}">
                        <a16:creationId xmlns:a16="http://schemas.microsoft.com/office/drawing/2014/main" id="{0852C28D-C213-F13B-36E3-C62D69624B7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50" name="矩形 16149">
                    <a:extLst>
                      <a:ext uri="{FF2B5EF4-FFF2-40B4-BE49-F238E27FC236}">
                        <a16:creationId xmlns:a16="http://schemas.microsoft.com/office/drawing/2014/main" id="{0AD326BE-F198-2B2B-5147-DC6DF88FEF6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51" name="矩形 16150">
                    <a:extLst>
                      <a:ext uri="{FF2B5EF4-FFF2-40B4-BE49-F238E27FC236}">
                        <a16:creationId xmlns:a16="http://schemas.microsoft.com/office/drawing/2014/main" id="{828CFF5C-F6E3-D3F8-419C-D5E890101FC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57" name="群組 15856">
                  <a:extLst>
                    <a:ext uri="{FF2B5EF4-FFF2-40B4-BE49-F238E27FC236}">
                      <a16:creationId xmlns:a16="http://schemas.microsoft.com/office/drawing/2014/main" id="{F6759198-D30A-58E4-B569-E2AA4F68BF45}"/>
                    </a:ext>
                  </a:extLst>
                </p:cNvPr>
                <p:cNvGrpSpPr/>
                <p:nvPr/>
              </p:nvGrpSpPr>
              <p:grpSpPr>
                <a:xfrm>
                  <a:off x="3232845" y="547364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44" name="矩形 16143">
                    <a:extLst>
                      <a:ext uri="{FF2B5EF4-FFF2-40B4-BE49-F238E27FC236}">
                        <a16:creationId xmlns:a16="http://schemas.microsoft.com/office/drawing/2014/main" id="{C09934F1-027F-0028-88AB-BE95AEC1D8C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45" name="矩形 16144">
                    <a:extLst>
                      <a:ext uri="{FF2B5EF4-FFF2-40B4-BE49-F238E27FC236}">
                        <a16:creationId xmlns:a16="http://schemas.microsoft.com/office/drawing/2014/main" id="{CBC4895E-425C-E069-6EE1-F338048382F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46" name="矩形 16145">
                    <a:extLst>
                      <a:ext uri="{FF2B5EF4-FFF2-40B4-BE49-F238E27FC236}">
                        <a16:creationId xmlns:a16="http://schemas.microsoft.com/office/drawing/2014/main" id="{B8F03879-C5A1-030C-EB36-952B68D7525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47" name="矩形 16146">
                    <a:extLst>
                      <a:ext uri="{FF2B5EF4-FFF2-40B4-BE49-F238E27FC236}">
                        <a16:creationId xmlns:a16="http://schemas.microsoft.com/office/drawing/2014/main" id="{9FAB3911-49B8-87C9-8C92-9596F5626C6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58" name="群組 15857">
                  <a:extLst>
                    <a:ext uri="{FF2B5EF4-FFF2-40B4-BE49-F238E27FC236}">
                      <a16:creationId xmlns:a16="http://schemas.microsoft.com/office/drawing/2014/main" id="{CF082EC9-572B-CDCA-F002-31F347ACC42D}"/>
                    </a:ext>
                  </a:extLst>
                </p:cNvPr>
                <p:cNvGrpSpPr/>
                <p:nvPr/>
              </p:nvGrpSpPr>
              <p:grpSpPr>
                <a:xfrm>
                  <a:off x="3232845" y="565480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40" name="矩形 16139">
                    <a:extLst>
                      <a:ext uri="{FF2B5EF4-FFF2-40B4-BE49-F238E27FC236}">
                        <a16:creationId xmlns:a16="http://schemas.microsoft.com/office/drawing/2014/main" id="{51CFAD25-5474-EFC0-6867-D8531FE9E5A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41" name="矩形 16140">
                    <a:extLst>
                      <a:ext uri="{FF2B5EF4-FFF2-40B4-BE49-F238E27FC236}">
                        <a16:creationId xmlns:a16="http://schemas.microsoft.com/office/drawing/2014/main" id="{4B8FA777-1A40-BB46-0FAC-3DE4B379DAD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42" name="矩形 16141">
                    <a:extLst>
                      <a:ext uri="{FF2B5EF4-FFF2-40B4-BE49-F238E27FC236}">
                        <a16:creationId xmlns:a16="http://schemas.microsoft.com/office/drawing/2014/main" id="{4B79732B-70CC-A1F7-B157-25EA9BF7A29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43" name="矩形 16142">
                    <a:extLst>
                      <a:ext uri="{FF2B5EF4-FFF2-40B4-BE49-F238E27FC236}">
                        <a16:creationId xmlns:a16="http://schemas.microsoft.com/office/drawing/2014/main" id="{2E25C138-FDA7-E40E-D598-D7A1C962467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59" name="群組 15858">
                  <a:extLst>
                    <a:ext uri="{FF2B5EF4-FFF2-40B4-BE49-F238E27FC236}">
                      <a16:creationId xmlns:a16="http://schemas.microsoft.com/office/drawing/2014/main" id="{82748A06-821C-19D5-4376-1F42063B5F7F}"/>
                    </a:ext>
                  </a:extLst>
                </p:cNvPr>
                <p:cNvGrpSpPr/>
                <p:nvPr/>
              </p:nvGrpSpPr>
              <p:grpSpPr>
                <a:xfrm>
                  <a:off x="3232845" y="583605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36" name="矩形 16135">
                    <a:extLst>
                      <a:ext uri="{FF2B5EF4-FFF2-40B4-BE49-F238E27FC236}">
                        <a16:creationId xmlns:a16="http://schemas.microsoft.com/office/drawing/2014/main" id="{F9512B0B-CBAC-F5B2-FA01-F8FA09DACE8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37" name="矩形 16136">
                    <a:extLst>
                      <a:ext uri="{FF2B5EF4-FFF2-40B4-BE49-F238E27FC236}">
                        <a16:creationId xmlns:a16="http://schemas.microsoft.com/office/drawing/2014/main" id="{D705C87D-52A7-1118-240A-46A76D9B5AD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38" name="矩形 16137">
                    <a:extLst>
                      <a:ext uri="{FF2B5EF4-FFF2-40B4-BE49-F238E27FC236}">
                        <a16:creationId xmlns:a16="http://schemas.microsoft.com/office/drawing/2014/main" id="{96B47057-FF8D-B046-41EA-0C3109D2E27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39" name="矩形 16138">
                    <a:extLst>
                      <a:ext uri="{FF2B5EF4-FFF2-40B4-BE49-F238E27FC236}">
                        <a16:creationId xmlns:a16="http://schemas.microsoft.com/office/drawing/2014/main" id="{1F44A7BF-E545-7AFF-3A65-F20DF34C7DC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60" name="群組 15859">
                  <a:extLst>
                    <a:ext uri="{FF2B5EF4-FFF2-40B4-BE49-F238E27FC236}">
                      <a16:creationId xmlns:a16="http://schemas.microsoft.com/office/drawing/2014/main" id="{6385984D-32B5-8BBC-286F-BD79EF3E13FB}"/>
                    </a:ext>
                  </a:extLst>
                </p:cNvPr>
                <p:cNvGrpSpPr/>
                <p:nvPr/>
              </p:nvGrpSpPr>
              <p:grpSpPr>
                <a:xfrm>
                  <a:off x="3232845" y="601721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32" name="矩形 16131">
                    <a:extLst>
                      <a:ext uri="{FF2B5EF4-FFF2-40B4-BE49-F238E27FC236}">
                        <a16:creationId xmlns:a16="http://schemas.microsoft.com/office/drawing/2014/main" id="{C3C58753-FC26-1F2B-7D7F-395C1F4498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33" name="矩形 16132">
                    <a:extLst>
                      <a:ext uri="{FF2B5EF4-FFF2-40B4-BE49-F238E27FC236}">
                        <a16:creationId xmlns:a16="http://schemas.microsoft.com/office/drawing/2014/main" id="{40BD0E07-336C-0276-8259-8CE91EC6D06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34" name="矩形 16133">
                    <a:extLst>
                      <a:ext uri="{FF2B5EF4-FFF2-40B4-BE49-F238E27FC236}">
                        <a16:creationId xmlns:a16="http://schemas.microsoft.com/office/drawing/2014/main" id="{5CB7AD2E-5EAF-F047-966E-1DD3E3A9BE9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35" name="矩形 16134">
                    <a:extLst>
                      <a:ext uri="{FF2B5EF4-FFF2-40B4-BE49-F238E27FC236}">
                        <a16:creationId xmlns:a16="http://schemas.microsoft.com/office/drawing/2014/main" id="{9BE7C331-654C-1CCA-21DB-56592766360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61" name="群組 15860">
                  <a:extLst>
                    <a:ext uri="{FF2B5EF4-FFF2-40B4-BE49-F238E27FC236}">
                      <a16:creationId xmlns:a16="http://schemas.microsoft.com/office/drawing/2014/main" id="{6FC9FCC6-3762-7017-4853-D362FD0975D0}"/>
                    </a:ext>
                  </a:extLst>
                </p:cNvPr>
                <p:cNvGrpSpPr/>
                <p:nvPr/>
              </p:nvGrpSpPr>
              <p:grpSpPr>
                <a:xfrm>
                  <a:off x="3412753" y="511123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28" name="矩形 16127">
                    <a:extLst>
                      <a:ext uri="{FF2B5EF4-FFF2-40B4-BE49-F238E27FC236}">
                        <a16:creationId xmlns:a16="http://schemas.microsoft.com/office/drawing/2014/main" id="{C3E2852D-BBF1-68D4-0B83-27C352BABD6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29" name="矩形 16128">
                    <a:extLst>
                      <a:ext uri="{FF2B5EF4-FFF2-40B4-BE49-F238E27FC236}">
                        <a16:creationId xmlns:a16="http://schemas.microsoft.com/office/drawing/2014/main" id="{EAC21358-E305-2795-EA78-03FE763D4E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30" name="矩形 16129">
                    <a:extLst>
                      <a:ext uri="{FF2B5EF4-FFF2-40B4-BE49-F238E27FC236}">
                        <a16:creationId xmlns:a16="http://schemas.microsoft.com/office/drawing/2014/main" id="{7C8AD4F0-0F28-9823-EC86-9CB63C36BC3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31" name="矩形 16130">
                    <a:extLst>
                      <a:ext uri="{FF2B5EF4-FFF2-40B4-BE49-F238E27FC236}">
                        <a16:creationId xmlns:a16="http://schemas.microsoft.com/office/drawing/2014/main" id="{3E6EF36B-1A4F-AC11-1616-E4750021245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62" name="群組 15861">
                  <a:extLst>
                    <a:ext uri="{FF2B5EF4-FFF2-40B4-BE49-F238E27FC236}">
                      <a16:creationId xmlns:a16="http://schemas.microsoft.com/office/drawing/2014/main" id="{AFDD06A2-4200-D9E1-F6BA-F8FAC3086098}"/>
                    </a:ext>
                  </a:extLst>
                </p:cNvPr>
                <p:cNvGrpSpPr/>
                <p:nvPr/>
              </p:nvGrpSpPr>
              <p:grpSpPr>
                <a:xfrm>
                  <a:off x="3412753" y="529239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24" name="矩形 16123">
                    <a:extLst>
                      <a:ext uri="{FF2B5EF4-FFF2-40B4-BE49-F238E27FC236}">
                        <a16:creationId xmlns:a16="http://schemas.microsoft.com/office/drawing/2014/main" id="{12FDC518-8440-693E-3620-8C2AC7E5BE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25" name="矩形 16124">
                    <a:extLst>
                      <a:ext uri="{FF2B5EF4-FFF2-40B4-BE49-F238E27FC236}">
                        <a16:creationId xmlns:a16="http://schemas.microsoft.com/office/drawing/2014/main" id="{2DFE489A-5CB6-4429-EB9D-586BC0E5CC1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26" name="矩形 16125">
                    <a:extLst>
                      <a:ext uri="{FF2B5EF4-FFF2-40B4-BE49-F238E27FC236}">
                        <a16:creationId xmlns:a16="http://schemas.microsoft.com/office/drawing/2014/main" id="{30D7172A-A3D6-385D-5D8F-13C279834E6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27" name="矩形 16126">
                    <a:extLst>
                      <a:ext uri="{FF2B5EF4-FFF2-40B4-BE49-F238E27FC236}">
                        <a16:creationId xmlns:a16="http://schemas.microsoft.com/office/drawing/2014/main" id="{DC3A37BA-BFA6-0B0A-DC9D-E2066DB72D2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63" name="群組 15862">
                  <a:extLst>
                    <a:ext uri="{FF2B5EF4-FFF2-40B4-BE49-F238E27FC236}">
                      <a16:creationId xmlns:a16="http://schemas.microsoft.com/office/drawing/2014/main" id="{0B9FD8B4-0C69-BF4C-EA13-F12AD7EA74D5}"/>
                    </a:ext>
                  </a:extLst>
                </p:cNvPr>
                <p:cNvGrpSpPr/>
                <p:nvPr/>
              </p:nvGrpSpPr>
              <p:grpSpPr>
                <a:xfrm>
                  <a:off x="3412753" y="547364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20" name="矩形 16119">
                    <a:extLst>
                      <a:ext uri="{FF2B5EF4-FFF2-40B4-BE49-F238E27FC236}">
                        <a16:creationId xmlns:a16="http://schemas.microsoft.com/office/drawing/2014/main" id="{AF5D25AE-0B3F-C8C9-BF17-4C97C5E47B5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21" name="矩形 16120">
                    <a:extLst>
                      <a:ext uri="{FF2B5EF4-FFF2-40B4-BE49-F238E27FC236}">
                        <a16:creationId xmlns:a16="http://schemas.microsoft.com/office/drawing/2014/main" id="{04BF8FAC-730E-8692-1327-5030880DA42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22" name="矩形 16121">
                    <a:extLst>
                      <a:ext uri="{FF2B5EF4-FFF2-40B4-BE49-F238E27FC236}">
                        <a16:creationId xmlns:a16="http://schemas.microsoft.com/office/drawing/2014/main" id="{0889E149-920E-C999-1731-5759B7B03FB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23" name="矩形 16122">
                    <a:extLst>
                      <a:ext uri="{FF2B5EF4-FFF2-40B4-BE49-F238E27FC236}">
                        <a16:creationId xmlns:a16="http://schemas.microsoft.com/office/drawing/2014/main" id="{E6C9743B-C784-96F6-078F-7A63E21429D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64" name="群組 15863">
                  <a:extLst>
                    <a:ext uri="{FF2B5EF4-FFF2-40B4-BE49-F238E27FC236}">
                      <a16:creationId xmlns:a16="http://schemas.microsoft.com/office/drawing/2014/main" id="{B3A3B2AC-3FE5-1288-8CC9-AC4C5420D9DE}"/>
                    </a:ext>
                  </a:extLst>
                </p:cNvPr>
                <p:cNvGrpSpPr/>
                <p:nvPr/>
              </p:nvGrpSpPr>
              <p:grpSpPr>
                <a:xfrm>
                  <a:off x="3412753" y="565480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16" name="矩形 16115">
                    <a:extLst>
                      <a:ext uri="{FF2B5EF4-FFF2-40B4-BE49-F238E27FC236}">
                        <a16:creationId xmlns:a16="http://schemas.microsoft.com/office/drawing/2014/main" id="{D0F0AEB6-DF15-90AC-2B03-99A96EEE3EF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17" name="矩形 16116">
                    <a:extLst>
                      <a:ext uri="{FF2B5EF4-FFF2-40B4-BE49-F238E27FC236}">
                        <a16:creationId xmlns:a16="http://schemas.microsoft.com/office/drawing/2014/main" id="{466F7E2F-E0F2-CB48-C9BE-3A553A6B037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18" name="矩形 16117">
                    <a:extLst>
                      <a:ext uri="{FF2B5EF4-FFF2-40B4-BE49-F238E27FC236}">
                        <a16:creationId xmlns:a16="http://schemas.microsoft.com/office/drawing/2014/main" id="{85349C5B-E22C-53FA-5CAC-54D8DEF737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19" name="矩形 16118">
                    <a:extLst>
                      <a:ext uri="{FF2B5EF4-FFF2-40B4-BE49-F238E27FC236}">
                        <a16:creationId xmlns:a16="http://schemas.microsoft.com/office/drawing/2014/main" id="{B371EE04-68F6-06A6-305E-B80552FB942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65" name="群組 15864">
                  <a:extLst>
                    <a:ext uri="{FF2B5EF4-FFF2-40B4-BE49-F238E27FC236}">
                      <a16:creationId xmlns:a16="http://schemas.microsoft.com/office/drawing/2014/main" id="{D6F512D0-4CA5-E4D2-E2ED-038EFF872D8A}"/>
                    </a:ext>
                  </a:extLst>
                </p:cNvPr>
                <p:cNvGrpSpPr/>
                <p:nvPr/>
              </p:nvGrpSpPr>
              <p:grpSpPr>
                <a:xfrm>
                  <a:off x="3412753" y="583605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12" name="矩形 16111">
                    <a:extLst>
                      <a:ext uri="{FF2B5EF4-FFF2-40B4-BE49-F238E27FC236}">
                        <a16:creationId xmlns:a16="http://schemas.microsoft.com/office/drawing/2014/main" id="{46BDA8FB-A5FD-C1FE-BBBF-2F8E8EA179A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13" name="矩形 16112">
                    <a:extLst>
                      <a:ext uri="{FF2B5EF4-FFF2-40B4-BE49-F238E27FC236}">
                        <a16:creationId xmlns:a16="http://schemas.microsoft.com/office/drawing/2014/main" id="{E020BD7D-9232-A85E-26DC-882CE65BBC4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14" name="矩形 16113">
                    <a:extLst>
                      <a:ext uri="{FF2B5EF4-FFF2-40B4-BE49-F238E27FC236}">
                        <a16:creationId xmlns:a16="http://schemas.microsoft.com/office/drawing/2014/main" id="{DC5376F1-E45E-35C9-565C-DA2827A1C4E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15" name="矩形 16114">
                    <a:extLst>
                      <a:ext uri="{FF2B5EF4-FFF2-40B4-BE49-F238E27FC236}">
                        <a16:creationId xmlns:a16="http://schemas.microsoft.com/office/drawing/2014/main" id="{28A31505-315B-3A17-0ED2-FC77EDB2D33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66" name="群組 15865">
                  <a:extLst>
                    <a:ext uri="{FF2B5EF4-FFF2-40B4-BE49-F238E27FC236}">
                      <a16:creationId xmlns:a16="http://schemas.microsoft.com/office/drawing/2014/main" id="{31920E2A-74B5-7A70-321C-EE33DAC012E4}"/>
                    </a:ext>
                  </a:extLst>
                </p:cNvPr>
                <p:cNvGrpSpPr/>
                <p:nvPr/>
              </p:nvGrpSpPr>
              <p:grpSpPr>
                <a:xfrm>
                  <a:off x="3412753" y="601721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08" name="矩形 16107">
                    <a:extLst>
                      <a:ext uri="{FF2B5EF4-FFF2-40B4-BE49-F238E27FC236}">
                        <a16:creationId xmlns:a16="http://schemas.microsoft.com/office/drawing/2014/main" id="{7FEC4C04-60FE-06D3-B602-09BF15CAAA8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09" name="矩形 16108">
                    <a:extLst>
                      <a:ext uri="{FF2B5EF4-FFF2-40B4-BE49-F238E27FC236}">
                        <a16:creationId xmlns:a16="http://schemas.microsoft.com/office/drawing/2014/main" id="{F0C527EC-028E-B96E-1F26-1E447AE81BD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10" name="矩形 16109">
                    <a:extLst>
                      <a:ext uri="{FF2B5EF4-FFF2-40B4-BE49-F238E27FC236}">
                        <a16:creationId xmlns:a16="http://schemas.microsoft.com/office/drawing/2014/main" id="{E624DA03-8A06-0BB0-C11A-80893600E2A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11" name="矩形 16110">
                    <a:extLst>
                      <a:ext uri="{FF2B5EF4-FFF2-40B4-BE49-F238E27FC236}">
                        <a16:creationId xmlns:a16="http://schemas.microsoft.com/office/drawing/2014/main" id="{6A88AF4D-22A5-ADC6-084B-23FFD215140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67" name="群組 15866">
                  <a:extLst>
                    <a:ext uri="{FF2B5EF4-FFF2-40B4-BE49-F238E27FC236}">
                      <a16:creationId xmlns:a16="http://schemas.microsoft.com/office/drawing/2014/main" id="{1D52CEF0-8200-AB82-9058-26F67BBDE6AB}"/>
                    </a:ext>
                  </a:extLst>
                </p:cNvPr>
                <p:cNvGrpSpPr/>
                <p:nvPr/>
              </p:nvGrpSpPr>
              <p:grpSpPr>
                <a:xfrm>
                  <a:off x="2871876" y="511123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04" name="矩形 16103">
                    <a:extLst>
                      <a:ext uri="{FF2B5EF4-FFF2-40B4-BE49-F238E27FC236}">
                        <a16:creationId xmlns:a16="http://schemas.microsoft.com/office/drawing/2014/main" id="{784143B7-7CC9-7381-4E62-2C863B8216D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05" name="矩形 16104">
                    <a:extLst>
                      <a:ext uri="{FF2B5EF4-FFF2-40B4-BE49-F238E27FC236}">
                        <a16:creationId xmlns:a16="http://schemas.microsoft.com/office/drawing/2014/main" id="{E8713F86-8354-D761-ED00-3DD37FE9BAF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06" name="矩形 16105">
                    <a:extLst>
                      <a:ext uri="{FF2B5EF4-FFF2-40B4-BE49-F238E27FC236}">
                        <a16:creationId xmlns:a16="http://schemas.microsoft.com/office/drawing/2014/main" id="{D5CF29C8-BA5C-65F1-D1EB-FE17B9FF0E4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07" name="矩形 16106">
                    <a:extLst>
                      <a:ext uri="{FF2B5EF4-FFF2-40B4-BE49-F238E27FC236}">
                        <a16:creationId xmlns:a16="http://schemas.microsoft.com/office/drawing/2014/main" id="{380C0C98-7ECC-8767-1666-D41F29DCA0F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68" name="群組 15867">
                  <a:extLst>
                    <a:ext uri="{FF2B5EF4-FFF2-40B4-BE49-F238E27FC236}">
                      <a16:creationId xmlns:a16="http://schemas.microsoft.com/office/drawing/2014/main" id="{BB485C2B-EC07-204F-EF19-4839DF203658}"/>
                    </a:ext>
                  </a:extLst>
                </p:cNvPr>
                <p:cNvGrpSpPr/>
                <p:nvPr/>
              </p:nvGrpSpPr>
              <p:grpSpPr>
                <a:xfrm>
                  <a:off x="2871876" y="529239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100" name="矩形 16099">
                    <a:extLst>
                      <a:ext uri="{FF2B5EF4-FFF2-40B4-BE49-F238E27FC236}">
                        <a16:creationId xmlns:a16="http://schemas.microsoft.com/office/drawing/2014/main" id="{82F355DF-CEEB-EFEA-23ED-13430883B96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01" name="矩形 16100">
                    <a:extLst>
                      <a:ext uri="{FF2B5EF4-FFF2-40B4-BE49-F238E27FC236}">
                        <a16:creationId xmlns:a16="http://schemas.microsoft.com/office/drawing/2014/main" id="{A458215F-F445-B420-3D7C-5D47F41CC19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02" name="矩形 16101">
                    <a:extLst>
                      <a:ext uri="{FF2B5EF4-FFF2-40B4-BE49-F238E27FC236}">
                        <a16:creationId xmlns:a16="http://schemas.microsoft.com/office/drawing/2014/main" id="{0998E241-D17B-19C3-0939-D9C3E6D9FD8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103" name="矩形 16102">
                    <a:extLst>
                      <a:ext uri="{FF2B5EF4-FFF2-40B4-BE49-F238E27FC236}">
                        <a16:creationId xmlns:a16="http://schemas.microsoft.com/office/drawing/2014/main" id="{73418011-BCE4-3B9E-D472-CB3432F9369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69" name="群組 15868">
                  <a:extLst>
                    <a:ext uri="{FF2B5EF4-FFF2-40B4-BE49-F238E27FC236}">
                      <a16:creationId xmlns:a16="http://schemas.microsoft.com/office/drawing/2014/main" id="{80B24D62-08B8-C5F6-C342-A2B6820CEA5B}"/>
                    </a:ext>
                  </a:extLst>
                </p:cNvPr>
                <p:cNvGrpSpPr/>
                <p:nvPr/>
              </p:nvGrpSpPr>
              <p:grpSpPr>
                <a:xfrm>
                  <a:off x="2871876" y="547364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096" name="矩形 16095">
                    <a:extLst>
                      <a:ext uri="{FF2B5EF4-FFF2-40B4-BE49-F238E27FC236}">
                        <a16:creationId xmlns:a16="http://schemas.microsoft.com/office/drawing/2014/main" id="{FC6857EA-389A-319C-516D-C4AAD9DBE1D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97" name="矩形 16096">
                    <a:extLst>
                      <a:ext uri="{FF2B5EF4-FFF2-40B4-BE49-F238E27FC236}">
                        <a16:creationId xmlns:a16="http://schemas.microsoft.com/office/drawing/2014/main" id="{7084880F-54C1-6F31-1994-980805306FD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98" name="矩形 16097">
                    <a:extLst>
                      <a:ext uri="{FF2B5EF4-FFF2-40B4-BE49-F238E27FC236}">
                        <a16:creationId xmlns:a16="http://schemas.microsoft.com/office/drawing/2014/main" id="{B6B74C37-4093-57A6-CEFF-A98E2595B55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99" name="矩形 16098">
                    <a:extLst>
                      <a:ext uri="{FF2B5EF4-FFF2-40B4-BE49-F238E27FC236}">
                        <a16:creationId xmlns:a16="http://schemas.microsoft.com/office/drawing/2014/main" id="{586851EF-DC03-046D-2FB3-6ED784E7380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70" name="群組 15869">
                  <a:extLst>
                    <a:ext uri="{FF2B5EF4-FFF2-40B4-BE49-F238E27FC236}">
                      <a16:creationId xmlns:a16="http://schemas.microsoft.com/office/drawing/2014/main" id="{AA6EBE53-8786-0CEA-8389-B4403B1A9D01}"/>
                    </a:ext>
                  </a:extLst>
                </p:cNvPr>
                <p:cNvGrpSpPr/>
                <p:nvPr/>
              </p:nvGrpSpPr>
              <p:grpSpPr>
                <a:xfrm>
                  <a:off x="2871876" y="565480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092" name="矩形 16091">
                    <a:extLst>
                      <a:ext uri="{FF2B5EF4-FFF2-40B4-BE49-F238E27FC236}">
                        <a16:creationId xmlns:a16="http://schemas.microsoft.com/office/drawing/2014/main" id="{976795B1-E0E5-7FD9-8A95-C448A4C5AEC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93" name="矩形 16092">
                    <a:extLst>
                      <a:ext uri="{FF2B5EF4-FFF2-40B4-BE49-F238E27FC236}">
                        <a16:creationId xmlns:a16="http://schemas.microsoft.com/office/drawing/2014/main" id="{DC9DE4F0-5511-B4CC-A125-4ECFD5DFD54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94" name="矩形 16093">
                    <a:extLst>
                      <a:ext uri="{FF2B5EF4-FFF2-40B4-BE49-F238E27FC236}">
                        <a16:creationId xmlns:a16="http://schemas.microsoft.com/office/drawing/2014/main" id="{0478E445-B266-EE22-0F37-882CD53A666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95" name="矩形 16094">
                    <a:extLst>
                      <a:ext uri="{FF2B5EF4-FFF2-40B4-BE49-F238E27FC236}">
                        <a16:creationId xmlns:a16="http://schemas.microsoft.com/office/drawing/2014/main" id="{93C88F3F-CFEC-D397-C067-4E967598901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71" name="群組 15870">
                  <a:extLst>
                    <a:ext uri="{FF2B5EF4-FFF2-40B4-BE49-F238E27FC236}">
                      <a16:creationId xmlns:a16="http://schemas.microsoft.com/office/drawing/2014/main" id="{D2F24ED4-862C-1B89-855E-38E1185B9C6F}"/>
                    </a:ext>
                  </a:extLst>
                </p:cNvPr>
                <p:cNvGrpSpPr/>
                <p:nvPr/>
              </p:nvGrpSpPr>
              <p:grpSpPr>
                <a:xfrm>
                  <a:off x="2871876" y="583605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088" name="矩形 16087">
                    <a:extLst>
                      <a:ext uri="{FF2B5EF4-FFF2-40B4-BE49-F238E27FC236}">
                        <a16:creationId xmlns:a16="http://schemas.microsoft.com/office/drawing/2014/main" id="{6BB0B2E4-279F-441D-9AE8-CB5D7FEEE03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89" name="矩形 16088">
                    <a:extLst>
                      <a:ext uri="{FF2B5EF4-FFF2-40B4-BE49-F238E27FC236}">
                        <a16:creationId xmlns:a16="http://schemas.microsoft.com/office/drawing/2014/main" id="{A52D2815-BD9C-AD44-A272-3609B515A47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90" name="矩形 16089">
                    <a:extLst>
                      <a:ext uri="{FF2B5EF4-FFF2-40B4-BE49-F238E27FC236}">
                        <a16:creationId xmlns:a16="http://schemas.microsoft.com/office/drawing/2014/main" id="{8C8314E1-9D6A-A829-9D7B-ED08F38AC28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91" name="矩形 16090">
                    <a:extLst>
                      <a:ext uri="{FF2B5EF4-FFF2-40B4-BE49-F238E27FC236}">
                        <a16:creationId xmlns:a16="http://schemas.microsoft.com/office/drawing/2014/main" id="{BC841EDF-7214-4D40-C57B-A9BB5BA221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72" name="群組 15871">
                  <a:extLst>
                    <a:ext uri="{FF2B5EF4-FFF2-40B4-BE49-F238E27FC236}">
                      <a16:creationId xmlns:a16="http://schemas.microsoft.com/office/drawing/2014/main" id="{6EF08457-497C-19FA-76BB-5EFF2C47084E}"/>
                    </a:ext>
                  </a:extLst>
                </p:cNvPr>
                <p:cNvGrpSpPr/>
                <p:nvPr/>
              </p:nvGrpSpPr>
              <p:grpSpPr>
                <a:xfrm>
                  <a:off x="2871876" y="601721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084" name="矩形 16083">
                    <a:extLst>
                      <a:ext uri="{FF2B5EF4-FFF2-40B4-BE49-F238E27FC236}">
                        <a16:creationId xmlns:a16="http://schemas.microsoft.com/office/drawing/2014/main" id="{F75C0E94-02FF-3D1F-5301-5F84A736EEF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85" name="矩形 16084">
                    <a:extLst>
                      <a:ext uri="{FF2B5EF4-FFF2-40B4-BE49-F238E27FC236}">
                        <a16:creationId xmlns:a16="http://schemas.microsoft.com/office/drawing/2014/main" id="{CA97E2A7-EE08-D81E-7C52-C57AFB98717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86" name="矩形 16085">
                    <a:extLst>
                      <a:ext uri="{FF2B5EF4-FFF2-40B4-BE49-F238E27FC236}">
                        <a16:creationId xmlns:a16="http://schemas.microsoft.com/office/drawing/2014/main" id="{EF45AF8A-F590-37DD-1BAF-FC4A1B9B591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87" name="矩形 16086">
                    <a:extLst>
                      <a:ext uri="{FF2B5EF4-FFF2-40B4-BE49-F238E27FC236}">
                        <a16:creationId xmlns:a16="http://schemas.microsoft.com/office/drawing/2014/main" id="{03C53D63-5892-015D-3F44-E576F7454B4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73" name="群組 15872">
                  <a:extLst>
                    <a:ext uri="{FF2B5EF4-FFF2-40B4-BE49-F238E27FC236}">
                      <a16:creationId xmlns:a16="http://schemas.microsoft.com/office/drawing/2014/main" id="{01BF6081-B6FE-0C0E-364D-D3D0D4953054}"/>
                    </a:ext>
                  </a:extLst>
                </p:cNvPr>
                <p:cNvGrpSpPr/>
                <p:nvPr/>
              </p:nvGrpSpPr>
              <p:grpSpPr>
                <a:xfrm>
                  <a:off x="2871876" y="6198383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080" name="矩形 16079">
                    <a:extLst>
                      <a:ext uri="{FF2B5EF4-FFF2-40B4-BE49-F238E27FC236}">
                        <a16:creationId xmlns:a16="http://schemas.microsoft.com/office/drawing/2014/main" id="{653ACA27-6561-3EE4-F2E7-F55AB6F7AD7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81" name="矩形 16080">
                    <a:extLst>
                      <a:ext uri="{FF2B5EF4-FFF2-40B4-BE49-F238E27FC236}">
                        <a16:creationId xmlns:a16="http://schemas.microsoft.com/office/drawing/2014/main" id="{552AE66D-6569-82F2-5051-3BDE86E456A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82" name="矩形 16081">
                    <a:extLst>
                      <a:ext uri="{FF2B5EF4-FFF2-40B4-BE49-F238E27FC236}">
                        <a16:creationId xmlns:a16="http://schemas.microsoft.com/office/drawing/2014/main" id="{E274F7A0-097A-A7CD-DC20-F090504718B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83" name="矩形 16082">
                    <a:extLst>
                      <a:ext uri="{FF2B5EF4-FFF2-40B4-BE49-F238E27FC236}">
                        <a16:creationId xmlns:a16="http://schemas.microsoft.com/office/drawing/2014/main" id="{6677960D-50A3-601C-E7D4-75AA44B84F7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74" name="群組 15873">
                  <a:extLst>
                    <a:ext uri="{FF2B5EF4-FFF2-40B4-BE49-F238E27FC236}">
                      <a16:creationId xmlns:a16="http://schemas.microsoft.com/office/drawing/2014/main" id="{6200FACD-2406-7D8C-EF81-03DB6F8AEDED}"/>
                    </a:ext>
                  </a:extLst>
                </p:cNvPr>
                <p:cNvGrpSpPr/>
                <p:nvPr/>
              </p:nvGrpSpPr>
              <p:grpSpPr>
                <a:xfrm>
                  <a:off x="2871876" y="6379548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076" name="矩形 16075">
                    <a:extLst>
                      <a:ext uri="{FF2B5EF4-FFF2-40B4-BE49-F238E27FC236}">
                        <a16:creationId xmlns:a16="http://schemas.microsoft.com/office/drawing/2014/main" id="{7FF39685-E9CF-DB91-73E5-FCC8A4DE3C4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77" name="矩形 16076">
                    <a:extLst>
                      <a:ext uri="{FF2B5EF4-FFF2-40B4-BE49-F238E27FC236}">
                        <a16:creationId xmlns:a16="http://schemas.microsoft.com/office/drawing/2014/main" id="{C1433265-3A28-A396-B239-788CBDA7245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78" name="矩形 16077">
                    <a:extLst>
                      <a:ext uri="{FF2B5EF4-FFF2-40B4-BE49-F238E27FC236}">
                        <a16:creationId xmlns:a16="http://schemas.microsoft.com/office/drawing/2014/main" id="{478ECAFE-DE45-1FDE-6BC4-609CD10B9CD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79" name="矩形 16078">
                    <a:extLst>
                      <a:ext uri="{FF2B5EF4-FFF2-40B4-BE49-F238E27FC236}">
                        <a16:creationId xmlns:a16="http://schemas.microsoft.com/office/drawing/2014/main" id="{BDFC2CFA-40F0-618D-AB6E-DFA323499D1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75" name="群組 15874">
                  <a:extLst>
                    <a:ext uri="{FF2B5EF4-FFF2-40B4-BE49-F238E27FC236}">
                      <a16:creationId xmlns:a16="http://schemas.microsoft.com/office/drawing/2014/main" id="{1D22C222-6AA3-5480-9DA0-1D48319D4579}"/>
                    </a:ext>
                  </a:extLst>
                </p:cNvPr>
                <p:cNvGrpSpPr/>
                <p:nvPr/>
              </p:nvGrpSpPr>
              <p:grpSpPr>
                <a:xfrm>
                  <a:off x="3052937" y="6198383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072" name="矩形 16071">
                    <a:extLst>
                      <a:ext uri="{FF2B5EF4-FFF2-40B4-BE49-F238E27FC236}">
                        <a16:creationId xmlns:a16="http://schemas.microsoft.com/office/drawing/2014/main" id="{D9A0C78D-8A67-ABEE-422A-FC3AFE85188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73" name="矩形 16072">
                    <a:extLst>
                      <a:ext uri="{FF2B5EF4-FFF2-40B4-BE49-F238E27FC236}">
                        <a16:creationId xmlns:a16="http://schemas.microsoft.com/office/drawing/2014/main" id="{E617DFEC-0228-1991-09EC-69DB3908BCA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74" name="矩形 16073">
                    <a:extLst>
                      <a:ext uri="{FF2B5EF4-FFF2-40B4-BE49-F238E27FC236}">
                        <a16:creationId xmlns:a16="http://schemas.microsoft.com/office/drawing/2014/main" id="{CE135F2C-CE44-CBD1-674F-0D85348FCBF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75" name="矩形 16074">
                    <a:extLst>
                      <a:ext uri="{FF2B5EF4-FFF2-40B4-BE49-F238E27FC236}">
                        <a16:creationId xmlns:a16="http://schemas.microsoft.com/office/drawing/2014/main" id="{4E7CB011-822B-3CB7-A20B-3F5D39CEEEE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76" name="群組 15875">
                  <a:extLst>
                    <a:ext uri="{FF2B5EF4-FFF2-40B4-BE49-F238E27FC236}">
                      <a16:creationId xmlns:a16="http://schemas.microsoft.com/office/drawing/2014/main" id="{22ED9390-ED8E-8FD2-B6D9-7C6AC81130E8}"/>
                    </a:ext>
                  </a:extLst>
                </p:cNvPr>
                <p:cNvGrpSpPr/>
                <p:nvPr/>
              </p:nvGrpSpPr>
              <p:grpSpPr>
                <a:xfrm>
                  <a:off x="3052937" y="6379548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068" name="矩形 16067">
                    <a:extLst>
                      <a:ext uri="{FF2B5EF4-FFF2-40B4-BE49-F238E27FC236}">
                        <a16:creationId xmlns:a16="http://schemas.microsoft.com/office/drawing/2014/main" id="{F011AE96-E68A-B678-12FF-A3EE94678C5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69" name="矩形 16068">
                    <a:extLst>
                      <a:ext uri="{FF2B5EF4-FFF2-40B4-BE49-F238E27FC236}">
                        <a16:creationId xmlns:a16="http://schemas.microsoft.com/office/drawing/2014/main" id="{8FA9424B-8AA1-E768-6EFE-1B9A66DF556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70" name="矩形 16069">
                    <a:extLst>
                      <a:ext uri="{FF2B5EF4-FFF2-40B4-BE49-F238E27FC236}">
                        <a16:creationId xmlns:a16="http://schemas.microsoft.com/office/drawing/2014/main" id="{D107DE0A-9E2E-1240-6030-C5F44C21542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71" name="矩形 16070">
                    <a:extLst>
                      <a:ext uri="{FF2B5EF4-FFF2-40B4-BE49-F238E27FC236}">
                        <a16:creationId xmlns:a16="http://schemas.microsoft.com/office/drawing/2014/main" id="{1820BE63-4E2F-A3A0-6BDA-E31A2CDDA46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77" name="群組 15876">
                  <a:extLst>
                    <a:ext uri="{FF2B5EF4-FFF2-40B4-BE49-F238E27FC236}">
                      <a16:creationId xmlns:a16="http://schemas.microsoft.com/office/drawing/2014/main" id="{56710F9B-1586-072A-235D-0E90F577B639}"/>
                    </a:ext>
                  </a:extLst>
                </p:cNvPr>
                <p:cNvGrpSpPr/>
                <p:nvPr/>
              </p:nvGrpSpPr>
              <p:grpSpPr>
                <a:xfrm>
                  <a:off x="3232845" y="6198383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064" name="矩形 16063">
                    <a:extLst>
                      <a:ext uri="{FF2B5EF4-FFF2-40B4-BE49-F238E27FC236}">
                        <a16:creationId xmlns:a16="http://schemas.microsoft.com/office/drawing/2014/main" id="{DC212672-0E01-10A3-1F21-BC00025BBFC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65" name="矩形 16064">
                    <a:extLst>
                      <a:ext uri="{FF2B5EF4-FFF2-40B4-BE49-F238E27FC236}">
                        <a16:creationId xmlns:a16="http://schemas.microsoft.com/office/drawing/2014/main" id="{3E6AA83C-49D8-D4D8-DCFA-0F1BA19D080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66" name="矩形 16065">
                    <a:extLst>
                      <a:ext uri="{FF2B5EF4-FFF2-40B4-BE49-F238E27FC236}">
                        <a16:creationId xmlns:a16="http://schemas.microsoft.com/office/drawing/2014/main" id="{0835A970-4634-33AB-A5C2-7F4D7441C3F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67" name="矩形 16066">
                    <a:extLst>
                      <a:ext uri="{FF2B5EF4-FFF2-40B4-BE49-F238E27FC236}">
                        <a16:creationId xmlns:a16="http://schemas.microsoft.com/office/drawing/2014/main" id="{D2572F1E-7B20-7E4E-5C07-2DC769BE18C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78" name="群組 15877">
                  <a:extLst>
                    <a:ext uri="{FF2B5EF4-FFF2-40B4-BE49-F238E27FC236}">
                      <a16:creationId xmlns:a16="http://schemas.microsoft.com/office/drawing/2014/main" id="{0DAAE166-A878-3B30-C7C7-E3FEFFDF7292}"/>
                    </a:ext>
                  </a:extLst>
                </p:cNvPr>
                <p:cNvGrpSpPr/>
                <p:nvPr/>
              </p:nvGrpSpPr>
              <p:grpSpPr>
                <a:xfrm>
                  <a:off x="3232845" y="6379548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060" name="矩形 16059">
                    <a:extLst>
                      <a:ext uri="{FF2B5EF4-FFF2-40B4-BE49-F238E27FC236}">
                        <a16:creationId xmlns:a16="http://schemas.microsoft.com/office/drawing/2014/main" id="{EC24370E-96CD-DF0D-08A1-9DF82E941EE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61" name="矩形 16060">
                    <a:extLst>
                      <a:ext uri="{FF2B5EF4-FFF2-40B4-BE49-F238E27FC236}">
                        <a16:creationId xmlns:a16="http://schemas.microsoft.com/office/drawing/2014/main" id="{B39B3FF7-271D-B86D-9904-60571E427A4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62" name="矩形 16061">
                    <a:extLst>
                      <a:ext uri="{FF2B5EF4-FFF2-40B4-BE49-F238E27FC236}">
                        <a16:creationId xmlns:a16="http://schemas.microsoft.com/office/drawing/2014/main" id="{E573CC28-2E3C-7E9B-344C-D347EF91799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63" name="矩形 16062">
                    <a:extLst>
                      <a:ext uri="{FF2B5EF4-FFF2-40B4-BE49-F238E27FC236}">
                        <a16:creationId xmlns:a16="http://schemas.microsoft.com/office/drawing/2014/main" id="{2B95E125-E63F-81BE-8EE2-9FC32D07016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79" name="群組 15878">
                  <a:extLst>
                    <a:ext uri="{FF2B5EF4-FFF2-40B4-BE49-F238E27FC236}">
                      <a16:creationId xmlns:a16="http://schemas.microsoft.com/office/drawing/2014/main" id="{5BF402EE-C1BE-0920-E5F8-F10D709D067B}"/>
                    </a:ext>
                  </a:extLst>
                </p:cNvPr>
                <p:cNvGrpSpPr/>
                <p:nvPr/>
              </p:nvGrpSpPr>
              <p:grpSpPr>
                <a:xfrm>
                  <a:off x="3412753" y="6198383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056" name="矩形 16055">
                    <a:extLst>
                      <a:ext uri="{FF2B5EF4-FFF2-40B4-BE49-F238E27FC236}">
                        <a16:creationId xmlns:a16="http://schemas.microsoft.com/office/drawing/2014/main" id="{E1A6529B-853A-2485-4EB5-0FC27DC11F4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57" name="矩形 16056">
                    <a:extLst>
                      <a:ext uri="{FF2B5EF4-FFF2-40B4-BE49-F238E27FC236}">
                        <a16:creationId xmlns:a16="http://schemas.microsoft.com/office/drawing/2014/main" id="{328EE2E8-1C84-352A-52DD-F8466935C7F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58" name="矩形 16057">
                    <a:extLst>
                      <a:ext uri="{FF2B5EF4-FFF2-40B4-BE49-F238E27FC236}">
                        <a16:creationId xmlns:a16="http://schemas.microsoft.com/office/drawing/2014/main" id="{F8C74151-36AB-4446-670C-F8BFB6102AE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59" name="矩形 16058">
                    <a:extLst>
                      <a:ext uri="{FF2B5EF4-FFF2-40B4-BE49-F238E27FC236}">
                        <a16:creationId xmlns:a16="http://schemas.microsoft.com/office/drawing/2014/main" id="{D87D86F0-0DFB-BC69-ED8B-E892F51A13D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80" name="群組 15879">
                  <a:extLst>
                    <a:ext uri="{FF2B5EF4-FFF2-40B4-BE49-F238E27FC236}">
                      <a16:creationId xmlns:a16="http://schemas.microsoft.com/office/drawing/2014/main" id="{AD3C7CD7-0115-1261-131F-612EFA04D339}"/>
                    </a:ext>
                  </a:extLst>
                </p:cNvPr>
                <p:cNvGrpSpPr/>
                <p:nvPr/>
              </p:nvGrpSpPr>
              <p:grpSpPr>
                <a:xfrm>
                  <a:off x="3412753" y="6379548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6052" name="矩形 16051">
                    <a:extLst>
                      <a:ext uri="{FF2B5EF4-FFF2-40B4-BE49-F238E27FC236}">
                        <a16:creationId xmlns:a16="http://schemas.microsoft.com/office/drawing/2014/main" id="{BB6CFB2A-937C-98D7-9828-391249026B5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53" name="矩形 16052">
                    <a:extLst>
                      <a:ext uri="{FF2B5EF4-FFF2-40B4-BE49-F238E27FC236}">
                        <a16:creationId xmlns:a16="http://schemas.microsoft.com/office/drawing/2014/main" id="{FDAD0E6C-9F7F-0640-9D21-A3BDF03279A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54" name="矩形 16053">
                    <a:extLst>
                      <a:ext uri="{FF2B5EF4-FFF2-40B4-BE49-F238E27FC236}">
                        <a16:creationId xmlns:a16="http://schemas.microsoft.com/office/drawing/2014/main" id="{30843CFA-06E6-F1B4-48E5-B63B284EA1F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55" name="矩形 16054">
                    <a:extLst>
                      <a:ext uri="{FF2B5EF4-FFF2-40B4-BE49-F238E27FC236}">
                        <a16:creationId xmlns:a16="http://schemas.microsoft.com/office/drawing/2014/main" id="{B191DD5A-A380-0A8A-AE76-C4F195CE439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81" name="群組 15880">
                  <a:extLst>
                    <a:ext uri="{FF2B5EF4-FFF2-40B4-BE49-F238E27FC236}">
                      <a16:creationId xmlns:a16="http://schemas.microsoft.com/office/drawing/2014/main" id="{BE1DB7D4-45E7-7DAE-E8AE-9772EB398889}"/>
                    </a:ext>
                  </a:extLst>
                </p:cNvPr>
                <p:cNvGrpSpPr/>
                <p:nvPr/>
              </p:nvGrpSpPr>
              <p:grpSpPr>
                <a:xfrm>
                  <a:off x="3921188" y="5292397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6048" name="矩形 16047">
                    <a:extLst>
                      <a:ext uri="{FF2B5EF4-FFF2-40B4-BE49-F238E27FC236}">
                        <a16:creationId xmlns:a16="http://schemas.microsoft.com/office/drawing/2014/main" id="{D8D3421C-15EB-06D5-4595-DB6486B98A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49" name="矩形 16048">
                    <a:extLst>
                      <a:ext uri="{FF2B5EF4-FFF2-40B4-BE49-F238E27FC236}">
                        <a16:creationId xmlns:a16="http://schemas.microsoft.com/office/drawing/2014/main" id="{BC89E8D4-8662-D75B-3EE9-5C6D9A3B33A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50" name="矩形 16049">
                    <a:extLst>
                      <a:ext uri="{FF2B5EF4-FFF2-40B4-BE49-F238E27FC236}">
                        <a16:creationId xmlns:a16="http://schemas.microsoft.com/office/drawing/2014/main" id="{7639C95B-3585-0A59-8548-4AC2B140DD4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51" name="矩形 16050">
                    <a:extLst>
                      <a:ext uri="{FF2B5EF4-FFF2-40B4-BE49-F238E27FC236}">
                        <a16:creationId xmlns:a16="http://schemas.microsoft.com/office/drawing/2014/main" id="{9D89DF83-F83B-4AD6-B0D9-7111ECF037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82" name="群組 15881">
                  <a:extLst>
                    <a:ext uri="{FF2B5EF4-FFF2-40B4-BE49-F238E27FC236}">
                      <a16:creationId xmlns:a16="http://schemas.microsoft.com/office/drawing/2014/main" id="{6F2A5F18-1267-9E87-4377-4CCC5F60CC9B}"/>
                    </a:ext>
                  </a:extLst>
                </p:cNvPr>
                <p:cNvGrpSpPr/>
                <p:nvPr/>
              </p:nvGrpSpPr>
              <p:grpSpPr>
                <a:xfrm>
                  <a:off x="3921188" y="547364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044" name="矩形 16043">
                    <a:extLst>
                      <a:ext uri="{FF2B5EF4-FFF2-40B4-BE49-F238E27FC236}">
                        <a16:creationId xmlns:a16="http://schemas.microsoft.com/office/drawing/2014/main" id="{1515DF0A-882E-C61A-6848-479760C9ECE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45" name="矩形 16044">
                    <a:extLst>
                      <a:ext uri="{FF2B5EF4-FFF2-40B4-BE49-F238E27FC236}">
                        <a16:creationId xmlns:a16="http://schemas.microsoft.com/office/drawing/2014/main" id="{B65E4200-3180-F180-025F-187D8C9B7C2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46" name="矩形 16045">
                    <a:extLst>
                      <a:ext uri="{FF2B5EF4-FFF2-40B4-BE49-F238E27FC236}">
                        <a16:creationId xmlns:a16="http://schemas.microsoft.com/office/drawing/2014/main" id="{AE0FD32F-CF5E-E891-6972-2F600327C7B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47" name="矩形 16046">
                    <a:extLst>
                      <a:ext uri="{FF2B5EF4-FFF2-40B4-BE49-F238E27FC236}">
                        <a16:creationId xmlns:a16="http://schemas.microsoft.com/office/drawing/2014/main" id="{C12B4B48-2E06-79E7-5184-63CA715F82A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83" name="群組 15882">
                  <a:extLst>
                    <a:ext uri="{FF2B5EF4-FFF2-40B4-BE49-F238E27FC236}">
                      <a16:creationId xmlns:a16="http://schemas.microsoft.com/office/drawing/2014/main" id="{A8EF5EAF-AFD9-0DA2-CD3B-8B059DEEE860}"/>
                    </a:ext>
                  </a:extLst>
                </p:cNvPr>
                <p:cNvGrpSpPr/>
                <p:nvPr/>
              </p:nvGrpSpPr>
              <p:grpSpPr>
                <a:xfrm>
                  <a:off x="3921188" y="565480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040" name="矩形 16039">
                    <a:extLst>
                      <a:ext uri="{FF2B5EF4-FFF2-40B4-BE49-F238E27FC236}">
                        <a16:creationId xmlns:a16="http://schemas.microsoft.com/office/drawing/2014/main" id="{316C3D7A-6AB6-22B4-98BD-7B4F2E60985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41" name="矩形 16040">
                    <a:extLst>
                      <a:ext uri="{FF2B5EF4-FFF2-40B4-BE49-F238E27FC236}">
                        <a16:creationId xmlns:a16="http://schemas.microsoft.com/office/drawing/2014/main" id="{8DD07B97-E47A-3DDF-B964-941A76B1B0C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42" name="矩形 16041">
                    <a:extLst>
                      <a:ext uri="{FF2B5EF4-FFF2-40B4-BE49-F238E27FC236}">
                        <a16:creationId xmlns:a16="http://schemas.microsoft.com/office/drawing/2014/main" id="{27969ADB-8D88-D19E-A428-16DF3D8E5C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43" name="矩形 16042">
                    <a:extLst>
                      <a:ext uri="{FF2B5EF4-FFF2-40B4-BE49-F238E27FC236}">
                        <a16:creationId xmlns:a16="http://schemas.microsoft.com/office/drawing/2014/main" id="{15BD68B1-D2C9-3D8D-B6E4-8C220ECB846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84" name="群組 15883">
                  <a:extLst>
                    <a:ext uri="{FF2B5EF4-FFF2-40B4-BE49-F238E27FC236}">
                      <a16:creationId xmlns:a16="http://schemas.microsoft.com/office/drawing/2014/main" id="{E453BA1C-D557-72B8-B633-C2DDC391E461}"/>
                    </a:ext>
                  </a:extLst>
                </p:cNvPr>
                <p:cNvGrpSpPr/>
                <p:nvPr/>
              </p:nvGrpSpPr>
              <p:grpSpPr>
                <a:xfrm>
                  <a:off x="3921188" y="583605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036" name="矩形 16035">
                    <a:extLst>
                      <a:ext uri="{FF2B5EF4-FFF2-40B4-BE49-F238E27FC236}">
                        <a16:creationId xmlns:a16="http://schemas.microsoft.com/office/drawing/2014/main" id="{87046A12-ADD6-5FDE-6306-EC770D92BAF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37" name="矩形 16036">
                    <a:extLst>
                      <a:ext uri="{FF2B5EF4-FFF2-40B4-BE49-F238E27FC236}">
                        <a16:creationId xmlns:a16="http://schemas.microsoft.com/office/drawing/2014/main" id="{327C0E46-B9E4-EBCC-A2D0-773EE4819F0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38" name="矩形 16037">
                    <a:extLst>
                      <a:ext uri="{FF2B5EF4-FFF2-40B4-BE49-F238E27FC236}">
                        <a16:creationId xmlns:a16="http://schemas.microsoft.com/office/drawing/2014/main" id="{AB60EE8A-64B7-0662-8541-B3209BD741C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39" name="矩形 16038">
                    <a:extLst>
                      <a:ext uri="{FF2B5EF4-FFF2-40B4-BE49-F238E27FC236}">
                        <a16:creationId xmlns:a16="http://schemas.microsoft.com/office/drawing/2014/main" id="{F84E7BA0-1AB0-0741-AEF2-4747B9193ED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85" name="群組 15884">
                  <a:extLst>
                    <a:ext uri="{FF2B5EF4-FFF2-40B4-BE49-F238E27FC236}">
                      <a16:creationId xmlns:a16="http://schemas.microsoft.com/office/drawing/2014/main" id="{965D9AB3-DDE5-D7DE-0C2A-8201989E7E9C}"/>
                    </a:ext>
                  </a:extLst>
                </p:cNvPr>
                <p:cNvGrpSpPr/>
                <p:nvPr/>
              </p:nvGrpSpPr>
              <p:grpSpPr>
                <a:xfrm>
                  <a:off x="3921188" y="601721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032" name="矩形 16031">
                    <a:extLst>
                      <a:ext uri="{FF2B5EF4-FFF2-40B4-BE49-F238E27FC236}">
                        <a16:creationId xmlns:a16="http://schemas.microsoft.com/office/drawing/2014/main" id="{BA06F6CB-B342-B6EC-9211-7B8C69DCBB4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33" name="矩形 16032">
                    <a:extLst>
                      <a:ext uri="{FF2B5EF4-FFF2-40B4-BE49-F238E27FC236}">
                        <a16:creationId xmlns:a16="http://schemas.microsoft.com/office/drawing/2014/main" id="{EC8F7DDB-1A7F-43A5-8EE3-932B3A3020E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34" name="矩形 16033">
                    <a:extLst>
                      <a:ext uri="{FF2B5EF4-FFF2-40B4-BE49-F238E27FC236}">
                        <a16:creationId xmlns:a16="http://schemas.microsoft.com/office/drawing/2014/main" id="{174AD445-AA8C-5182-06BA-2E2B69F778E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35" name="矩形 16034">
                    <a:extLst>
                      <a:ext uri="{FF2B5EF4-FFF2-40B4-BE49-F238E27FC236}">
                        <a16:creationId xmlns:a16="http://schemas.microsoft.com/office/drawing/2014/main" id="{51A3D828-11DD-FE5D-984E-0D1052EFE62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86" name="群組 15885">
                  <a:extLst>
                    <a:ext uri="{FF2B5EF4-FFF2-40B4-BE49-F238E27FC236}">
                      <a16:creationId xmlns:a16="http://schemas.microsoft.com/office/drawing/2014/main" id="{C7E3277E-088D-C959-EE2F-BC6CBB2B3938}"/>
                    </a:ext>
                  </a:extLst>
                </p:cNvPr>
                <p:cNvGrpSpPr/>
                <p:nvPr/>
              </p:nvGrpSpPr>
              <p:grpSpPr>
                <a:xfrm>
                  <a:off x="4101096" y="5292397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6028" name="矩形 16027">
                    <a:extLst>
                      <a:ext uri="{FF2B5EF4-FFF2-40B4-BE49-F238E27FC236}">
                        <a16:creationId xmlns:a16="http://schemas.microsoft.com/office/drawing/2014/main" id="{7B87D3E5-75CB-F591-61DB-B20E04C6951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29" name="矩形 16028">
                    <a:extLst>
                      <a:ext uri="{FF2B5EF4-FFF2-40B4-BE49-F238E27FC236}">
                        <a16:creationId xmlns:a16="http://schemas.microsoft.com/office/drawing/2014/main" id="{7B0F6391-422E-9406-780D-134FC39061C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30" name="矩形 16029">
                    <a:extLst>
                      <a:ext uri="{FF2B5EF4-FFF2-40B4-BE49-F238E27FC236}">
                        <a16:creationId xmlns:a16="http://schemas.microsoft.com/office/drawing/2014/main" id="{6939E944-3AA0-6545-744F-906154DDA06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31" name="矩形 16030">
                    <a:extLst>
                      <a:ext uri="{FF2B5EF4-FFF2-40B4-BE49-F238E27FC236}">
                        <a16:creationId xmlns:a16="http://schemas.microsoft.com/office/drawing/2014/main" id="{B0550E82-5611-03FA-866C-C0F844D2A1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87" name="群組 15886">
                  <a:extLst>
                    <a:ext uri="{FF2B5EF4-FFF2-40B4-BE49-F238E27FC236}">
                      <a16:creationId xmlns:a16="http://schemas.microsoft.com/office/drawing/2014/main" id="{8B39FAB0-4C3E-E8A1-1050-5CA76A06B3F5}"/>
                    </a:ext>
                  </a:extLst>
                </p:cNvPr>
                <p:cNvGrpSpPr/>
                <p:nvPr/>
              </p:nvGrpSpPr>
              <p:grpSpPr>
                <a:xfrm>
                  <a:off x="4101096" y="547364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024" name="矩形 16023">
                    <a:extLst>
                      <a:ext uri="{FF2B5EF4-FFF2-40B4-BE49-F238E27FC236}">
                        <a16:creationId xmlns:a16="http://schemas.microsoft.com/office/drawing/2014/main" id="{3CC87ACB-24CB-0D01-E920-CF937033894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25" name="矩形 16024">
                    <a:extLst>
                      <a:ext uri="{FF2B5EF4-FFF2-40B4-BE49-F238E27FC236}">
                        <a16:creationId xmlns:a16="http://schemas.microsoft.com/office/drawing/2014/main" id="{CEC38A0E-958C-AEE8-8686-2D0CC06A3D1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26" name="矩形 16025">
                    <a:extLst>
                      <a:ext uri="{FF2B5EF4-FFF2-40B4-BE49-F238E27FC236}">
                        <a16:creationId xmlns:a16="http://schemas.microsoft.com/office/drawing/2014/main" id="{A6064F4C-CC66-905D-A350-B4460C4E3B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27" name="矩形 16026">
                    <a:extLst>
                      <a:ext uri="{FF2B5EF4-FFF2-40B4-BE49-F238E27FC236}">
                        <a16:creationId xmlns:a16="http://schemas.microsoft.com/office/drawing/2014/main" id="{8660B71B-C192-772A-DB2A-2171065935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88" name="群組 15887">
                  <a:extLst>
                    <a:ext uri="{FF2B5EF4-FFF2-40B4-BE49-F238E27FC236}">
                      <a16:creationId xmlns:a16="http://schemas.microsoft.com/office/drawing/2014/main" id="{9D53E240-4C0D-7A72-461B-A3D2E4518F52}"/>
                    </a:ext>
                  </a:extLst>
                </p:cNvPr>
                <p:cNvGrpSpPr/>
                <p:nvPr/>
              </p:nvGrpSpPr>
              <p:grpSpPr>
                <a:xfrm>
                  <a:off x="4101096" y="565480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020" name="矩形 16019">
                    <a:extLst>
                      <a:ext uri="{FF2B5EF4-FFF2-40B4-BE49-F238E27FC236}">
                        <a16:creationId xmlns:a16="http://schemas.microsoft.com/office/drawing/2014/main" id="{4CF5E232-DF2C-A048-18E7-0656617A178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21" name="矩形 16020">
                    <a:extLst>
                      <a:ext uri="{FF2B5EF4-FFF2-40B4-BE49-F238E27FC236}">
                        <a16:creationId xmlns:a16="http://schemas.microsoft.com/office/drawing/2014/main" id="{729F726B-7F2C-CFDF-C2E0-9315D44F576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22" name="矩形 16021">
                    <a:extLst>
                      <a:ext uri="{FF2B5EF4-FFF2-40B4-BE49-F238E27FC236}">
                        <a16:creationId xmlns:a16="http://schemas.microsoft.com/office/drawing/2014/main" id="{5BB6B86D-8AC6-D30D-73A7-13268BD9C1D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23" name="矩形 16022">
                    <a:extLst>
                      <a:ext uri="{FF2B5EF4-FFF2-40B4-BE49-F238E27FC236}">
                        <a16:creationId xmlns:a16="http://schemas.microsoft.com/office/drawing/2014/main" id="{990B416D-E4D2-E8CC-4670-4BB94243E9F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89" name="群組 15888">
                  <a:extLst>
                    <a:ext uri="{FF2B5EF4-FFF2-40B4-BE49-F238E27FC236}">
                      <a16:creationId xmlns:a16="http://schemas.microsoft.com/office/drawing/2014/main" id="{72D356E2-AD03-B917-A54A-992EC3D3C9A9}"/>
                    </a:ext>
                  </a:extLst>
                </p:cNvPr>
                <p:cNvGrpSpPr/>
                <p:nvPr/>
              </p:nvGrpSpPr>
              <p:grpSpPr>
                <a:xfrm>
                  <a:off x="4101096" y="583605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016" name="矩形 16015">
                    <a:extLst>
                      <a:ext uri="{FF2B5EF4-FFF2-40B4-BE49-F238E27FC236}">
                        <a16:creationId xmlns:a16="http://schemas.microsoft.com/office/drawing/2014/main" id="{77E6C752-F709-D84A-9527-41C2E106267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17" name="矩形 16016">
                    <a:extLst>
                      <a:ext uri="{FF2B5EF4-FFF2-40B4-BE49-F238E27FC236}">
                        <a16:creationId xmlns:a16="http://schemas.microsoft.com/office/drawing/2014/main" id="{B1C3CB19-0397-9083-955E-366B4A0D966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18" name="矩形 16017">
                    <a:extLst>
                      <a:ext uri="{FF2B5EF4-FFF2-40B4-BE49-F238E27FC236}">
                        <a16:creationId xmlns:a16="http://schemas.microsoft.com/office/drawing/2014/main" id="{60652022-41A9-CC6C-AD7B-F0E4BBA64B4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19" name="矩形 16018">
                    <a:extLst>
                      <a:ext uri="{FF2B5EF4-FFF2-40B4-BE49-F238E27FC236}">
                        <a16:creationId xmlns:a16="http://schemas.microsoft.com/office/drawing/2014/main" id="{E3E683D3-E531-DADF-D7E7-D8C21B03F08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90" name="群組 15889">
                  <a:extLst>
                    <a:ext uri="{FF2B5EF4-FFF2-40B4-BE49-F238E27FC236}">
                      <a16:creationId xmlns:a16="http://schemas.microsoft.com/office/drawing/2014/main" id="{5395E0EC-6A73-FC63-F5ED-4A7F670D8A79}"/>
                    </a:ext>
                  </a:extLst>
                </p:cNvPr>
                <p:cNvGrpSpPr/>
                <p:nvPr/>
              </p:nvGrpSpPr>
              <p:grpSpPr>
                <a:xfrm>
                  <a:off x="4101096" y="601721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012" name="矩形 16011">
                    <a:extLst>
                      <a:ext uri="{FF2B5EF4-FFF2-40B4-BE49-F238E27FC236}">
                        <a16:creationId xmlns:a16="http://schemas.microsoft.com/office/drawing/2014/main" id="{06C91EDA-392A-64D9-F390-C8708BAB035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13" name="矩形 16012">
                    <a:extLst>
                      <a:ext uri="{FF2B5EF4-FFF2-40B4-BE49-F238E27FC236}">
                        <a16:creationId xmlns:a16="http://schemas.microsoft.com/office/drawing/2014/main" id="{F571742F-64FA-FA62-D4F1-44F25E1389D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14" name="矩形 16013">
                    <a:extLst>
                      <a:ext uri="{FF2B5EF4-FFF2-40B4-BE49-F238E27FC236}">
                        <a16:creationId xmlns:a16="http://schemas.microsoft.com/office/drawing/2014/main" id="{47F1E227-8D91-44AA-9BB8-5CB681DA6DA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15" name="矩形 16014">
                    <a:extLst>
                      <a:ext uri="{FF2B5EF4-FFF2-40B4-BE49-F238E27FC236}">
                        <a16:creationId xmlns:a16="http://schemas.microsoft.com/office/drawing/2014/main" id="{48F2D143-2D7A-BF67-2327-56ECD29661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91" name="群組 15890">
                  <a:extLst>
                    <a:ext uri="{FF2B5EF4-FFF2-40B4-BE49-F238E27FC236}">
                      <a16:creationId xmlns:a16="http://schemas.microsoft.com/office/drawing/2014/main" id="{FB45DCBE-6585-7F28-7DCA-77BEA3504845}"/>
                    </a:ext>
                  </a:extLst>
                </p:cNvPr>
                <p:cNvGrpSpPr/>
                <p:nvPr/>
              </p:nvGrpSpPr>
              <p:grpSpPr>
                <a:xfrm>
                  <a:off x="4281004" y="5292397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6008" name="矩形 16007">
                    <a:extLst>
                      <a:ext uri="{FF2B5EF4-FFF2-40B4-BE49-F238E27FC236}">
                        <a16:creationId xmlns:a16="http://schemas.microsoft.com/office/drawing/2014/main" id="{F6E16E8D-30A5-A0CF-0D67-DE07363B07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09" name="矩形 16008">
                    <a:extLst>
                      <a:ext uri="{FF2B5EF4-FFF2-40B4-BE49-F238E27FC236}">
                        <a16:creationId xmlns:a16="http://schemas.microsoft.com/office/drawing/2014/main" id="{951BBC1D-EBF0-6739-5D83-7D50E33AE3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10" name="矩形 16009">
                    <a:extLst>
                      <a:ext uri="{FF2B5EF4-FFF2-40B4-BE49-F238E27FC236}">
                        <a16:creationId xmlns:a16="http://schemas.microsoft.com/office/drawing/2014/main" id="{DF6169C3-F3A1-1F7E-F7DD-877241A876B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11" name="矩形 16010">
                    <a:extLst>
                      <a:ext uri="{FF2B5EF4-FFF2-40B4-BE49-F238E27FC236}">
                        <a16:creationId xmlns:a16="http://schemas.microsoft.com/office/drawing/2014/main" id="{E3666A39-0A39-703C-9308-46AB0F5BBC2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92" name="群組 15891">
                  <a:extLst>
                    <a:ext uri="{FF2B5EF4-FFF2-40B4-BE49-F238E27FC236}">
                      <a16:creationId xmlns:a16="http://schemas.microsoft.com/office/drawing/2014/main" id="{CA12B77C-F1FF-AA23-6960-747874FDEF29}"/>
                    </a:ext>
                  </a:extLst>
                </p:cNvPr>
                <p:cNvGrpSpPr/>
                <p:nvPr/>
              </p:nvGrpSpPr>
              <p:grpSpPr>
                <a:xfrm>
                  <a:off x="4281004" y="547364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004" name="矩形 16003">
                    <a:extLst>
                      <a:ext uri="{FF2B5EF4-FFF2-40B4-BE49-F238E27FC236}">
                        <a16:creationId xmlns:a16="http://schemas.microsoft.com/office/drawing/2014/main" id="{A612B072-18A9-4852-B3EC-32AA6AB82CA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05" name="矩形 16004">
                    <a:extLst>
                      <a:ext uri="{FF2B5EF4-FFF2-40B4-BE49-F238E27FC236}">
                        <a16:creationId xmlns:a16="http://schemas.microsoft.com/office/drawing/2014/main" id="{CC45C85B-9E90-C5E6-967A-90E29CDC135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06" name="矩形 16005">
                    <a:extLst>
                      <a:ext uri="{FF2B5EF4-FFF2-40B4-BE49-F238E27FC236}">
                        <a16:creationId xmlns:a16="http://schemas.microsoft.com/office/drawing/2014/main" id="{AD30DDFB-D0C5-F6CB-D599-65A237012C9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07" name="矩形 16006">
                    <a:extLst>
                      <a:ext uri="{FF2B5EF4-FFF2-40B4-BE49-F238E27FC236}">
                        <a16:creationId xmlns:a16="http://schemas.microsoft.com/office/drawing/2014/main" id="{F3E98E21-2B66-C4D3-C45D-712C136600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93" name="群組 15892">
                  <a:extLst>
                    <a:ext uri="{FF2B5EF4-FFF2-40B4-BE49-F238E27FC236}">
                      <a16:creationId xmlns:a16="http://schemas.microsoft.com/office/drawing/2014/main" id="{6C2F6039-BBAF-AD2D-FECB-528BC4B1B267}"/>
                    </a:ext>
                  </a:extLst>
                </p:cNvPr>
                <p:cNvGrpSpPr/>
                <p:nvPr/>
              </p:nvGrpSpPr>
              <p:grpSpPr>
                <a:xfrm>
                  <a:off x="4281004" y="565480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6000" name="矩形 15999">
                    <a:extLst>
                      <a:ext uri="{FF2B5EF4-FFF2-40B4-BE49-F238E27FC236}">
                        <a16:creationId xmlns:a16="http://schemas.microsoft.com/office/drawing/2014/main" id="{B0622A94-41E3-9B86-433B-484ABCF420F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01" name="矩形 16000">
                    <a:extLst>
                      <a:ext uri="{FF2B5EF4-FFF2-40B4-BE49-F238E27FC236}">
                        <a16:creationId xmlns:a16="http://schemas.microsoft.com/office/drawing/2014/main" id="{DD68E747-E9DE-BFEA-19A7-8DBFE3F4ADD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02" name="矩形 16001">
                    <a:extLst>
                      <a:ext uri="{FF2B5EF4-FFF2-40B4-BE49-F238E27FC236}">
                        <a16:creationId xmlns:a16="http://schemas.microsoft.com/office/drawing/2014/main" id="{07F4F2A5-0E08-00DA-D271-AE78BF286C0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003" name="矩形 16002">
                    <a:extLst>
                      <a:ext uri="{FF2B5EF4-FFF2-40B4-BE49-F238E27FC236}">
                        <a16:creationId xmlns:a16="http://schemas.microsoft.com/office/drawing/2014/main" id="{1FB781A3-2509-706A-4EBC-FFAD2E75E2A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94" name="群組 15893">
                  <a:extLst>
                    <a:ext uri="{FF2B5EF4-FFF2-40B4-BE49-F238E27FC236}">
                      <a16:creationId xmlns:a16="http://schemas.microsoft.com/office/drawing/2014/main" id="{628751DD-5943-D989-1B36-91A9F2AF45C5}"/>
                    </a:ext>
                  </a:extLst>
                </p:cNvPr>
                <p:cNvGrpSpPr/>
                <p:nvPr/>
              </p:nvGrpSpPr>
              <p:grpSpPr>
                <a:xfrm>
                  <a:off x="4281004" y="583605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96" name="矩形 15995">
                    <a:extLst>
                      <a:ext uri="{FF2B5EF4-FFF2-40B4-BE49-F238E27FC236}">
                        <a16:creationId xmlns:a16="http://schemas.microsoft.com/office/drawing/2014/main" id="{E5D29DBF-A308-8CAD-D136-817EFEF05C0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97" name="矩形 15996">
                    <a:extLst>
                      <a:ext uri="{FF2B5EF4-FFF2-40B4-BE49-F238E27FC236}">
                        <a16:creationId xmlns:a16="http://schemas.microsoft.com/office/drawing/2014/main" id="{D0B7D667-92C2-3B05-A191-C0F5E6DAE8C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98" name="矩形 15997">
                    <a:extLst>
                      <a:ext uri="{FF2B5EF4-FFF2-40B4-BE49-F238E27FC236}">
                        <a16:creationId xmlns:a16="http://schemas.microsoft.com/office/drawing/2014/main" id="{A64EF613-857A-2C51-AB3F-A4662F85C3F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99" name="矩形 15998">
                    <a:extLst>
                      <a:ext uri="{FF2B5EF4-FFF2-40B4-BE49-F238E27FC236}">
                        <a16:creationId xmlns:a16="http://schemas.microsoft.com/office/drawing/2014/main" id="{550EA2E5-E8D4-FBA4-144E-351CEB7A137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95" name="群組 15894">
                  <a:extLst>
                    <a:ext uri="{FF2B5EF4-FFF2-40B4-BE49-F238E27FC236}">
                      <a16:creationId xmlns:a16="http://schemas.microsoft.com/office/drawing/2014/main" id="{1EAC6DE2-8641-BC7D-EC3C-026A19A53878}"/>
                    </a:ext>
                  </a:extLst>
                </p:cNvPr>
                <p:cNvGrpSpPr/>
                <p:nvPr/>
              </p:nvGrpSpPr>
              <p:grpSpPr>
                <a:xfrm>
                  <a:off x="4281004" y="601721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92" name="矩形 15991">
                    <a:extLst>
                      <a:ext uri="{FF2B5EF4-FFF2-40B4-BE49-F238E27FC236}">
                        <a16:creationId xmlns:a16="http://schemas.microsoft.com/office/drawing/2014/main" id="{FADFDF1B-F1FA-C854-D9E1-F2532068047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93" name="矩形 15992">
                    <a:extLst>
                      <a:ext uri="{FF2B5EF4-FFF2-40B4-BE49-F238E27FC236}">
                        <a16:creationId xmlns:a16="http://schemas.microsoft.com/office/drawing/2014/main" id="{E84B30EB-C630-D4D4-DF48-F9F2A6B553D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94" name="矩形 15993">
                    <a:extLst>
                      <a:ext uri="{FF2B5EF4-FFF2-40B4-BE49-F238E27FC236}">
                        <a16:creationId xmlns:a16="http://schemas.microsoft.com/office/drawing/2014/main" id="{BFD0D222-2EC0-9C16-DC79-5D7B3489CEA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95" name="矩形 15994">
                    <a:extLst>
                      <a:ext uri="{FF2B5EF4-FFF2-40B4-BE49-F238E27FC236}">
                        <a16:creationId xmlns:a16="http://schemas.microsoft.com/office/drawing/2014/main" id="{C5C365DC-EF25-70EC-5A76-3906F00EA5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96" name="群組 15895">
                  <a:extLst>
                    <a:ext uri="{FF2B5EF4-FFF2-40B4-BE49-F238E27FC236}">
                      <a16:creationId xmlns:a16="http://schemas.microsoft.com/office/drawing/2014/main" id="{5D7B2768-0C17-1DD1-D6B8-838ACDAFD8CA}"/>
                    </a:ext>
                  </a:extLst>
                </p:cNvPr>
                <p:cNvGrpSpPr/>
                <p:nvPr/>
              </p:nvGrpSpPr>
              <p:grpSpPr>
                <a:xfrm>
                  <a:off x="3740127" y="5292397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5988" name="矩形 15987">
                    <a:extLst>
                      <a:ext uri="{FF2B5EF4-FFF2-40B4-BE49-F238E27FC236}">
                        <a16:creationId xmlns:a16="http://schemas.microsoft.com/office/drawing/2014/main" id="{744E5BD9-2A1F-A18D-C240-8B5B9CDD0A2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89" name="矩形 15988">
                    <a:extLst>
                      <a:ext uri="{FF2B5EF4-FFF2-40B4-BE49-F238E27FC236}">
                        <a16:creationId xmlns:a16="http://schemas.microsoft.com/office/drawing/2014/main" id="{30E07A53-004C-4309-7D6A-BA5D0C695F9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90" name="矩形 15989">
                    <a:extLst>
                      <a:ext uri="{FF2B5EF4-FFF2-40B4-BE49-F238E27FC236}">
                        <a16:creationId xmlns:a16="http://schemas.microsoft.com/office/drawing/2014/main" id="{7953D1CD-C983-BFF8-535B-B69630589CF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sp>
                <p:nvSpPr>
                  <p:cNvPr id="15991" name="矩形 15990">
                    <a:extLst>
                      <a:ext uri="{FF2B5EF4-FFF2-40B4-BE49-F238E27FC236}">
                        <a16:creationId xmlns:a16="http://schemas.microsoft.com/office/drawing/2014/main" id="{85E3D5E1-6988-D419-A885-C81716B2544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97" name="群組 15896">
                  <a:extLst>
                    <a:ext uri="{FF2B5EF4-FFF2-40B4-BE49-F238E27FC236}">
                      <a16:creationId xmlns:a16="http://schemas.microsoft.com/office/drawing/2014/main" id="{7EC04187-CD0B-221A-F1CE-BA17A1D925D0}"/>
                    </a:ext>
                  </a:extLst>
                </p:cNvPr>
                <p:cNvGrpSpPr/>
                <p:nvPr/>
              </p:nvGrpSpPr>
              <p:grpSpPr>
                <a:xfrm>
                  <a:off x="3740127" y="547364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84" name="矩形 15983">
                    <a:extLst>
                      <a:ext uri="{FF2B5EF4-FFF2-40B4-BE49-F238E27FC236}">
                        <a16:creationId xmlns:a16="http://schemas.microsoft.com/office/drawing/2014/main" id="{B08E84F2-A671-6873-193D-53685250627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85" name="矩形 15984">
                    <a:extLst>
                      <a:ext uri="{FF2B5EF4-FFF2-40B4-BE49-F238E27FC236}">
                        <a16:creationId xmlns:a16="http://schemas.microsoft.com/office/drawing/2014/main" id="{90C7C6C5-F0E5-A0C3-93A6-3AF06D94DC1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86" name="矩形 15985">
                    <a:extLst>
                      <a:ext uri="{FF2B5EF4-FFF2-40B4-BE49-F238E27FC236}">
                        <a16:creationId xmlns:a16="http://schemas.microsoft.com/office/drawing/2014/main" id="{2EE6B70F-0793-E4B7-1D82-BC0BD589549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87" name="矩形 15986">
                    <a:extLst>
                      <a:ext uri="{FF2B5EF4-FFF2-40B4-BE49-F238E27FC236}">
                        <a16:creationId xmlns:a16="http://schemas.microsoft.com/office/drawing/2014/main" id="{79B3A7B4-9B37-9536-7540-486ABDB8EDA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98" name="群組 15897">
                  <a:extLst>
                    <a:ext uri="{FF2B5EF4-FFF2-40B4-BE49-F238E27FC236}">
                      <a16:creationId xmlns:a16="http://schemas.microsoft.com/office/drawing/2014/main" id="{C19DC297-A034-494C-0E83-EE0776154F79}"/>
                    </a:ext>
                  </a:extLst>
                </p:cNvPr>
                <p:cNvGrpSpPr/>
                <p:nvPr/>
              </p:nvGrpSpPr>
              <p:grpSpPr>
                <a:xfrm>
                  <a:off x="3740127" y="565480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80" name="矩形 15979">
                    <a:extLst>
                      <a:ext uri="{FF2B5EF4-FFF2-40B4-BE49-F238E27FC236}">
                        <a16:creationId xmlns:a16="http://schemas.microsoft.com/office/drawing/2014/main" id="{3BFFF58F-CE34-1524-4493-A8A1DECCDAE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81" name="矩形 15980">
                    <a:extLst>
                      <a:ext uri="{FF2B5EF4-FFF2-40B4-BE49-F238E27FC236}">
                        <a16:creationId xmlns:a16="http://schemas.microsoft.com/office/drawing/2014/main" id="{C6F8D6D9-611D-7479-3C5C-15479064087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82" name="矩形 15981">
                    <a:extLst>
                      <a:ext uri="{FF2B5EF4-FFF2-40B4-BE49-F238E27FC236}">
                        <a16:creationId xmlns:a16="http://schemas.microsoft.com/office/drawing/2014/main" id="{E3D1CEE8-B2A2-B34B-74A1-B06E31641E8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83" name="矩形 15982">
                    <a:extLst>
                      <a:ext uri="{FF2B5EF4-FFF2-40B4-BE49-F238E27FC236}">
                        <a16:creationId xmlns:a16="http://schemas.microsoft.com/office/drawing/2014/main" id="{83C7A28F-808B-0310-AD82-EC67CA50C61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899" name="群組 15898">
                  <a:extLst>
                    <a:ext uri="{FF2B5EF4-FFF2-40B4-BE49-F238E27FC236}">
                      <a16:creationId xmlns:a16="http://schemas.microsoft.com/office/drawing/2014/main" id="{9565410D-51A5-349B-1A8F-F73F1045EBF0}"/>
                    </a:ext>
                  </a:extLst>
                </p:cNvPr>
                <p:cNvGrpSpPr/>
                <p:nvPr/>
              </p:nvGrpSpPr>
              <p:grpSpPr>
                <a:xfrm>
                  <a:off x="3740127" y="583605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76" name="矩形 15975">
                    <a:extLst>
                      <a:ext uri="{FF2B5EF4-FFF2-40B4-BE49-F238E27FC236}">
                        <a16:creationId xmlns:a16="http://schemas.microsoft.com/office/drawing/2014/main" id="{D6DB1192-9033-F658-24D7-B7734653F81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77" name="矩形 15976">
                    <a:extLst>
                      <a:ext uri="{FF2B5EF4-FFF2-40B4-BE49-F238E27FC236}">
                        <a16:creationId xmlns:a16="http://schemas.microsoft.com/office/drawing/2014/main" id="{9E11A41C-0B97-9F26-29BD-6C0728F892C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78" name="矩形 15977">
                    <a:extLst>
                      <a:ext uri="{FF2B5EF4-FFF2-40B4-BE49-F238E27FC236}">
                        <a16:creationId xmlns:a16="http://schemas.microsoft.com/office/drawing/2014/main" id="{83F830F7-8534-265B-E00A-61BBE61EBBD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79" name="矩形 15978">
                    <a:extLst>
                      <a:ext uri="{FF2B5EF4-FFF2-40B4-BE49-F238E27FC236}">
                        <a16:creationId xmlns:a16="http://schemas.microsoft.com/office/drawing/2014/main" id="{3A977960-61EE-284D-1AD2-F228A911B6D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00" name="群組 15899">
                  <a:extLst>
                    <a:ext uri="{FF2B5EF4-FFF2-40B4-BE49-F238E27FC236}">
                      <a16:creationId xmlns:a16="http://schemas.microsoft.com/office/drawing/2014/main" id="{9B01C9BD-F8BA-7BB3-440C-3385D4B0AF04}"/>
                    </a:ext>
                  </a:extLst>
                </p:cNvPr>
                <p:cNvGrpSpPr/>
                <p:nvPr/>
              </p:nvGrpSpPr>
              <p:grpSpPr>
                <a:xfrm>
                  <a:off x="3740127" y="601721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72" name="矩形 15971">
                    <a:extLst>
                      <a:ext uri="{FF2B5EF4-FFF2-40B4-BE49-F238E27FC236}">
                        <a16:creationId xmlns:a16="http://schemas.microsoft.com/office/drawing/2014/main" id="{87FDFE67-23C7-BFC5-6C25-19662277C6F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73" name="矩形 15972">
                    <a:extLst>
                      <a:ext uri="{FF2B5EF4-FFF2-40B4-BE49-F238E27FC236}">
                        <a16:creationId xmlns:a16="http://schemas.microsoft.com/office/drawing/2014/main" id="{D42CB648-759E-D477-F902-A385E249C20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74" name="矩形 15973">
                    <a:extLst>
                      <a:ext uri="{FF2B5EF4-FFF2-40B4-BE49-F238E27FC236}">
                        <a16:creationId xmlns:a16="http://schemas.microsoft.com/office/drawing/2014/main" id="{996895DE-D847-A1D5-0378-85FBA6CBF83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75" name="矩形 15974">
                    <a:extLst>
                      <a:ext uri="{FF2B5EF4-FFF2-40B4-BE49-F238E27FC236}">
                        <a16:creationId xmlns:a16="http://schemas.microsoft.com/office/drawing/2014/main" id="{9CC71052-4410-41DD-3FB7-5FFFF71E112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01" name="群組 15900">
                  <a:extLst>
                    <a:ext uri="{FF2B5EF4-FFF2-40B4-BE49-F238E27FC236}">
                      <a16:creationId xmlns:a16="http://schemas.microsoft.com/office/drawing/2014/main" id="{00F6D4DB-580C-CC70-3F89-3FDC9ABC704A}"/>
                    </a:ext>
                  </a:extLst>
                </p:cNvPr>
                <p:cNvGrpSpPr/>
                <p:nvPr/>
              </p:nvGrpSpPr>
              <p:grpSpPr>
                <a:xfrm>
                  <a:off x="3740127" y="6198383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68" name="矩形 15967">
                    <a:extLst>
                      <a:ext uri="{FF2B5EF4-FFF2-40B4-BE49-F238E27FC236}">
                        <a16:creationId xmlns:a16="http://schemas.microsoft.com/office/drawing/2014/main" id="{24658916-AC32-430E-139D-9BCC9A59540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69" name="矩形 15968">
                    <a:extLst>
                      <a:ext uri="{FF2B5EF4-FFF2-40B4-BE49-F238E27FC236}">
                        <a16:creationId xmlns:a16="http://schemas.microsoft.com/office/drawing/2014/main" id="{F6AE9212-4DDE-735C-EF73-2294472A7BC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70" name="矩形 15969">
                    <a:extLst>
                      <a:ext uri="{FF2B5EF4-FFF2-40B4-BE49-F238E27FC236}">
                        <a16:creationId xmlns:a16="http://schemas.microsoft.com/office/drawing/2014/main" id="{4906FB04-38AD-B327-B81A-CD232FCAED2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71" name="矩形 15970">
                    <a:extLst>
                      <a:ext uri="{FF2B5EF4-FFF2-40B4-BE49-F238E27FC236}">
                        <a16:creationId xmlns:a16="http://schemas.microsoft.com/office/drawing/2014/main" id="{5580E508-F472-5BBF-9286-1768FB955A5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02" name="群組 15901">
                  <a:extLst>
                    <a:ext uri="{FF2B5EF4-FFF2-40B4-BE49-F238E27FC236}">
                      <a16:creationId xmlns:a16="http://schemas.microsoft.com/office/drawing/2014/main" id="{51FF048D-AFB5-8160-2C9E-21236D0EAA6C}"/>
                    </a:ext>
                  </a:extLst>
                </p:cNvPr>
                <p:cNvGrpSpPr/>
                <p:nvPr/>
              </p:nvGrpSpPr>
              <p:grpSpPr>
                <a:xfrm>
                  <a:off x="3740127" y="6379548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64" name="矩形 15963">
                    <a:extLst>
                      <a:ext uri="{FF2B5EF4-FFF2-40B4-BE49-F238E27FC236}">
                        <a16:creationId xmlns:a16="http://schemas.microsoft.com/office/drawing/2014/main" id="{20C1053F-CCB6-FF93-25AA-AD1E82E216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65" name="矩形 15964">
                    <a:extLst>
                      <a:ext uri="{FF2B5EF4-FFF2-40B4-BE49-F238E27FC236}">
                        <a16:creationId xmlns:a16="http://schemas.microsoft.com/office/drawing/2014/main" id="{6C11FEC5-149D-150B-DA0E-8757F25414E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66" name="矩形 15965">
                    <a:extLst>
                      <a:ext uri="{FF2B5EF4-FFF2-40B4-BE49-F238E27FC236}">
                        <a16:creationId xmlns:a16="http://schemas.microsoft.com/office/drawing/2014/main" id="{403245AA-33A7-CFF3-4EC6-79C4A04CD00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67" name="矩形 15966">
                    <a:extLst>
                      <a:ext uri="{FF2B5EF4-FFF2-40B4-BE49-F238E27FC236}">
                        <a16:creationId xmlns:a16="http://schemas.microsoft.com/office/drawing/2014/main" id="{3D1AB9AD-F410-C22E-0791-FF7FECF77E4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03" name="群組 15902">
                  <a:extLst>
                    <a:ext uri="{FF2B5EF4-FFF2-40B4-BE49-F238E27FC236}">
                      <a16:creationId xmlns:a16="http://schemas.microsoft.com/office/drawing/2014/main" id="{A8AF05A2-96C2-A936-FCA8-1F062C1D2C88}"/>
                    </a:ext>
                  </a:extLst>
                </p:cNvPr>
                <p:cNvGrpSpPr/>
                <p:nvPr/>
              </p:nvGrpSpPr>
              <p:grpSpPr>
                <a:xfrm>
                  <a:off x="3921188" y="6198383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60" name="矩形 15959">
                    <a:extLst>
                      <a:ext uri="{FF2B5EF4-FFF2-40B4-BE49-F238E27FC236}">
                        <a16:creationId xmlns:a16="http://schemas.microsoft.com/office/drawing/2014/main" id="{A8D964B0-100C-77FD-E0B3-230F22ABEAC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61" name="矩形 15960">
                    <a:extLst>
                      <a:ext uri="{FF2B5EF4-FFF2-40B4-BE49-F238E27FC236}">
                        <a16:creationId xmlns:a16="http://schemas.microsoft.com/office/drawing/2014/main" id="{16F872C1-9F32-59D3-3F5F-C260FB4ED49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62" name="矩形 15961">
                    <a:extLst>
                      <a:ext uri="{FF2B5EF4-FFF2-40B4-BE49-F238E27FC236}">
                        <a16:creationId xmlns:a16="http://schemas.microsoft.com/office/drawing/2014/main" id="{6FC61A0F-0AF2-4A6B-D4FA-6DC26498ED2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63" name="矩形 15962">
                    <a:extLst>
                      <a:ext uri="{FF2B5EF4-FFF2-40B4-BE49-F238E27FC236}">
                        <a16:creationId xmlns:a16="http://schemas.microsoft.com/office/drawing/2014/main" id="{848FFF0F-5BCB-C5B6-D6D1-77A8BB16BC8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04" name="群組 15903">
                  <a:extLst>
                    <a:ext uri="{FF2B5EF4-FFF2-40B4-BE49-F238E27FC236}">
                      <a16:creationId xmlns:a16="http://schemas.microsoft.com/office/drawing/2014/main" id="{F1C3C0C8-ECC9-6B66-3A7A-EABE5546C99D}"/>
                    </a:ext>
                  </a:extLst>
                </p:cNvPr>
                <p:cNvGrpSpPr/>
                <p:nvPr/>
              </p:nvGrpSpPr>
              <p:grpSpPr>
                <a:xfrm>
                  <a:off x="3921188" y="6379548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56" name="矩形 15955">
                    <a:extLst>
                      <a:ext uri="{FF2B5EF4-FFF2-40B4-BE49-F238E27FC236}">
                        <a16:creationId xmlns:a16="http://schemas.microsoft.com/office/drawing/2014/main" id="{082AD277-E61A-12C0-E5EB-38D5A41B470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57" name="矩形 15956">
                    <a:extLst>
                      <a:ext uri="{FF2B5EF4-FFF2-40B4-BE49-F238E27FC236}">
                        <a16:creationId xmlns:a16="http://schemas.microsoft.com/office/drawing/2014/main" id="{B82596EA-3EF2-E62A-DABF-C0A16408BFD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58" name="矩形 15957">
                    <a:extLst>
                      <a:ext uri="{FF2B5EF4-FFF2-40B4-BE49-F238E27FC236}">
                        <a16:creationId xmlns:a16="http://schemas.microsoft.com/office/drawing/2014/main" id="{52F06CD7-18C3-4297-DC6B-35FA40B8DB9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59" name="矩形 15958">
                    <a:extLst>
                      <a:ext uri="{FF2B5EF4-FFF2-40B4-BE49-F238E27FC236}">
                        <a16:creationId xmlns:a16="http://schemas.microsoft.com/office/drawing/2014/main" id="{2E906255-72BD-8BB7-A2D8-E85EFB38BD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05" name="群組 15904">
                  <a:extLst>
                    <a:ext uri="{FF2B5EF4-FFF2-40B4-BE49-F238E27FC236}">
                      <a16:creationId xmlns:a16="http://schemas.microsoft.com/office/drawing/2014/main" id="{386BB2CD-CC8A-5158-8109-CA328284EDBB}"/>
                    </a:ext>
                  </a:extLst>
                </p:cNvPr>
                <p:cNvGrpSpPr/>
                <p:nvPr/>
              </p:nvGrpSpPr>
              <p:grpSpPr>
                <a:xfrm>
                  <a:off x="4101096" y="6198383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52" name="矩形 15951">
                    <a:extLst>
                      <a:ext uri="{FF2B5EF4-FFF2-40B4-BE49-F238E27FC236}">
                        <a16:creationId xmlns:a16="http://schemas.microsoft.com/office/drawing/2014/main" id="{3B11FD26-C806-A69F-096F-47A43C07CD9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53" name="矩形 15952">
                    <a:extLst>
                      <a:ext uri="{FF2B5EF4-FFF2-40B4-BE49-F238E27FC236}">
                        <a16:creationId xmlns:a16="http://schemas.microsoft.com/office/drawing/2014/main" id="{94AE5C6F-9D09-CA7A-E296-10C40B4005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54" name="矩形 15953">
                    <a:extLst>
                      <a:ext uri="{FF2B5EF4-FFF2-40B4-BE49-F238E27FC236}">
                        <a16:creationId xmlns:a16="http://schemas.microsoft.com/office/drawing/2014/main" id="{5FA50FFF-1FEA-C911-73CA-91C0E9032CF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55" name="矩形 15954">
                    <a:extLst>
                      <a:ext uri="{FF2B5EF4-FFF2-40B4-BE49-F238E27FC236}">
                        <a16:creationId xmlns:a16="http://schemas.microsoft.com/office/drawing/2014/main" id="{F48DBC8E-9106-B58E-A348-E0187B359A3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06" name="群組 15905">
                  <a:extLst>
                    <a:ext uri="{FF2B5EF4-FFF2-40B4-BE49-F238E27FC236}">
                      <a16:creationId xmlns:a16="http://schemas.microsoft.com/office/drawing/2014/main" id="{AAC79838-AE51-5E1D-7238-421444126A3A}"/>
                    </a:ext>
                  </a:extLst>
                </p:cNvPr>
                <p:cNvGrpSpPr/>
                <p:nvPr/>
              </p:nvGrpSpPr>
              <p:grpSpPr>
                <a:xfrm>
                  <a:off x="4101096" y="6379548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48" name="矩形 15947">
                    <a:extLst>
                      <a:ext uri="{FF2B5EF4-FFF2-40B4-BE49-F238E27FC236}">
                        <a16:creationId xmlns:a16="http://schemas.microsoft.com/office/drawing/2014/main" id="{ECA971F3-A8A0-055C-5A56-B54C375C1BE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49" name="矩形 15948">
                    <a:extLst>
                      <a:ext uri="{FF2B5EF4-FFF2-40B4-BE49-F238E27FC236}">
                        <a16:creationId xmlns:a16="http://schemas.microsoft.com/office/drawing/2014/main" id="{86D9FCF6-3903-44E0-CF02-E29A5B34B94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50" name="矩形 15949">
                    <a:extLst>
                      <a:ext uri="{FF2B5EF4-FFF2-40B4-BE49-F238E27FC236}">
                        <a16:creationId xmlns:a16="http://schemas.microsoft.com/office/drawing/2014/main" id="{03CFE88B-1B93-51B8-2798-3E440D38F58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51" name="矩形 15950">
                    <a:extLst>
                      <a:ext uri="{FF2B5EF4-FFF2-40B4-BE49-F238E27FC236}">
                        <a16:creationId xmlns:a16="http://schemas.microsoft.com/office/drawing/2014/main" id="{649E04BE-26A0-EF0F-BB39-09F218ADEE3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07" name="群組 15906">
                  <a:extLst>
                    <a:ext uri="{FF2B5EF4-FFF2-40B4-BE49-F238E27FC236}">
                      <a16:creationId xmlns:a16="http://schemas.microsoft.com/office/drawing/2014/main" id="{3F5CA922-1CBD-A378-75A5-A13BD688D914}"/>
                    </a:ext>
                  </a:extLst>
                </p:cNvPr>
                <p:cNvGrpSpPr/>
                <p:nvPr/>
              </p:nvGrpSpPr>
              <p:grpSpPr>
                <a:xfrm>
                  <a:off x="4281004" y="6198383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44" name="矩形 15943">
                    <a:extLst>
                      <a:ext uri="{FF2B5EF4-FFF2-40B4-BE49-F238E27FC236}">
                        <a16:creationId xmlns:a16="http://schemas.microsoft.com/office/drawing/2014/main" id="{61D3B207-2060-5F99-DDFC-8D596E09B19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45" name="矩形 15944">
                    <a:extLst>
                      <a:ext uri="{FF2B5EF4-FFF2-40B4-BE49-F238E27FC236}">
                        <a16:creationId xmlns:a16="http://schemas.microsoft.com/office/drawing/2014/main" id="{EB43CB7E-C533-2839-AADC-2DFED74C30D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46" name="矩形 15945">
                    <a:extLst>
                      <a:ext uri="{FF2B5EF4-FFF2-40B4-BE49-F238E27FC236}">
                        <a16:creationId xmlns:a16="http://schemas.microsoft.com/office/drawing/2014/main" id="{E1E2504F-B568-D6F3-6989-BBD7A0CBEED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47" name="矩形 15946">
                    <a:extLst>
                      <a:ext uri="{FF2B5EF4-FFF2-40B4-BE49-F238E27FC236}">
                        <a16:creationId xmlns:a16="http://schemas.microsoft.com/office/drawing/2014/main" id="{74C3E726-B7DE-5BB9-DE54-AD94F88903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08" name="群組 15907">
                  <a:extLst>
                    <a:ext uri="{FF2B5EF4-FFF2-40B4-BE49-F238E27FC236}">
                      <a16:creationId xmlns:a16="http://schemas.microsoft.com/office/drawing/2014/main" id="{D1E3E446-D4ED-42A0-B3F1-90F27F8E7459}"/>
                    </a:ext>
                  </a:extLst>
                </p:cNvPr>
                <p:cNvGrpSpPr/>
                <p:nvPr/>
              </p:nvGrpSpPr>
              <p:grpSpPr>
                <a:xfrm>
                  <a:off x="4281004" y="6379548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940" name="矩形 15939">
                    <a:extLst>
                      <a:ext uri="{FF2B5EF4-FFF2-40B4-BE49-F238E27FC236}">
                        <a16:creationId xmlns:a16="http://schemas.microsoft.com/office/drawing/2014/main" id="{EE93F1A7-44A2-DA06-23AE-F030202AB49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41" name="矩形 15940">
                    <a:extLst>
                      <a:ext uri="{FF2B5EF4-FFF2-40B4-BE49-F238E27FC236}">
                        <a16:creationId xmlns:a16="http://schemas.microsoft.com/office/drawing/2014/main" id="{7D26CC22-FFCA-49AF-3D7E-198AE5E2EB9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42" name="矩形 15941">
                    <a:extLst>
                      <a:ext uri="{FF2B5EF4-FFF2-40B4-BE49-F238E27FC236}">
                        <a16:creationId xmlns:a16="http://schemas.microsoft.com/office/drawing/2014/main" id="{7A869D94-A52D-1A96-454F-7BFF64626C5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43" name="矩形 15942">
                    <a:extLst>
                      <a:ext uri="{FF2B5EF4-FFF2-40B4-BE49-F238E27FC236}">
                        <a16:creationId xmlns:a16="http://schemas.microsoft.com/office/drawing/2014/main" id="{402E2F79-66A0-0A63-0995-F649B3D6D9E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09" name="群組 15908">
                  <a:extLst>
                    <a:ext uri="{FF2B5EF4-FFF2-40B4-BE49-F238E27FC236}">
                      <a16:creationId xmlns:a16="http://schemas.microsoft.com/office/drawing/2014/main" id="{F12DB64B-51B3-43B1-F4B2-672A84BD8284}"/>
                    </a:ext>
                  </a:extLst>
                </p:cNvPr>
                <p:cNvGrpSpPr/>
                <p:nvPr/>
              </p:nvGrpSpPr>
              <p:grpSpPr>
                <a:xfrm>
                  <a:off x="3921188" y="5111232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5936" name="矩形 15935">
                    <a:extLst>
                      <a:ext uri="{FF2B5EF4-FFF2-40B4-BE49-F238E27FC236}">
                        <a16:creationId xmlns:a16="http://schemas.microsoft.com/office/drawing/2014/main" id="{283DFD7E-72FF-546C-8DFA-B033CC4E82E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37" name="矩形 15936">
                    <a:extLst>
                      <a:ext uri="{FF2B5EF4-FFF2-40B4-BE49-F238E27FC236}">
                        <a16:creationId xmlns:a16="http://schemas.microsoft.com/office/drawing/2014/main" id="{F289EED7-9E12-DC84-00F7-1BE00D98239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38" name="矩形 15937">
                    <a:extLst>
                      <a:ext uri="{FF2B5EF4-FFF2-40B4-BE49-F238E27FC236}">
                        <a16:creationId xmlns:a16="http://schemas.microsoft.com/office/drawing/2014/main" id="{99A3BD16-2B21-8B13-31C9-99854B961A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39" name="矩形 15938">
                    <a:extLst>
                      <a:ext uri="{FF2B5EF4-FFF2-40B4-BE49-F238E27FC236}">
                        <a16:creationId xmlns:a16="http://schemas.microsoft.com/office/drawing/2014/main" id="{23EA32EC-E440-DC59-5F89-67665E49B48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10" name="群組 15909">
                  <a:extLst>
                    <a:ext uri="{FF2B5EF4-FFF2-40B4-BE49-F238E27FC236}">
                      <a16:creationId xmlns:a16="http://schemas.microsoft.com/office/drawing/2014/main" id="{2161DD2F-DB8B-3980-2E69-3AE10C51A0AA}"/>
                    </a:ext>
                  </a:extLst>
                </p:cNvPr>
                <p:cNvGrpSpPr/>
                <p:nvPr/>
              </p:nvGrpSpPr>
              <p:grpSpPr>
                <a:xfrm>
                  <a:off x="4101096" y="5111232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5932" name="矩形 15931">
                    <a:extLst>
                      <a:ext uri="{FF2B5EF4-FFF2-40B4-BE49-F238E27FC236}">
                        <a16:creationId xmlns:a16="http://schemas.microsoft.com/office/drawing/2014/main" id="{E074CD64-B91A-8AE5-E6DE-C79283B3760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33" name="矩形 15932">
                    <a:extLst>
                      <a:ext uri="{FF2B5EF4-FFF2-40B4-BE49-F238E27FC236}">
                        <a16:creationId xmlns:a16="http://schemas.microsoft.com/office/drawing/2014/main" id="{C92B388D-D774-75E2-7431-798E11CFBC6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34" name="矩形 15933">
                    <a:extLst>
                      <a:ext uri="{FF2B5EF4-FFF2-40B4-BE49-F238E27FC236}">
                        <a16:creationId xmlns:a16="http://schemas.microsoft.com/office/drawing/2014/main" id="{834FF9DC-2E24-0F70-BF8E-D594884995A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35" name="矩形 15934">
                    <a:extLst>
                      <a:ext uri="{FF2B5EF4-FFF2-40B4-BE49-F238E27FC236}">
                        <a16:creationId xmlns:a16="http://schemas.microsoft.com/office/drawing/2014/main" id="{D33B93F0-EA2D-11F1-4B8E-8B1F376E128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11" name="群組 15910">
                  <a:extLst>
                    <a:ext uri="{FF2B5EF4-FFF2-40B4-BE49-F238E27FC236}">
                      <a16:creationId xmlns:a16="http://schemas.microsoft.com/office/drawing/2014/main" id="{AAEEAA15-F8D9-3922-CFB1-627881433D5E}"/>
                    </a:ext>
                  </a:extLst>
                </p:cNvPr>
                <p:cNvGrpSpPr/>
                <p:nvPr/>
              </p:nvGrpSpPr>
              <p:grpSpPr>
                <a:xfrm>
                  <a:off x="4281004" y="5111232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5928" name="矩形 15927">
                    <a:extLst>
                      <a:ext uri="{FF2B5EF4-FFF2-40B4-BE49-F238E27FC236}">
                        <a16:creationId xmlns:a16="http://schemas.microsoft.com/office/drawing/2014/main" id="{6DB82ACF-2BB0-4228-1949-889E75B2C25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29" name="矩形 15928">
                    <a:extLst>
                      <a:ext uri="{FF2B5EF4-FFF2-40B4-BE49-F238E27FC236}">
                        <a16:creationId xmlns:a16="http://schemas.microsoft.com/office/drawing/2014/main" id="{CA435B43-DB28-C038-F43D-E38067B5D78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30" name="矩形 15929">
                    <a:extLst>
                      <a:ext uri="{FF2B5EF4-FFF2-40B4-BE49-F238E27FC236}">
                        <a16:creationId xmlns:a16="http://schemas.microsoft.com/office/drawing/2014/main" id="{DBE4723F-ED86-D22C-F7ED-C4A9DFD5F93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31" name="矩形 15930">
                    <a:extLst>
                      <a:ext uri="{FF2B5EF4-FFF2-40B4-BE49-F238E27FC236}">
                        <a16:creationId xmlns:a16="http://schemas.microsoft.com/office/drawing/2014/main" id="{43594ACA-1D68-BD6F-1B70-4DA213D9DAF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5912" name="群組 15911">
                  <a:extLst>
                    <a:ext uri="{FF2B5EF4-FFF2-40B4-BE49-F238E27FC236}">
                      <a16:creationId xmlns:a16="http://schemas.microsoft.com/office/drawing/2014/main" id="{416EFED9-CFB8-9181-A612-813B98E877ED}"/>
                    </a:ext>
                  </a:extLst>
                </p:cNvPr>
                <p:cNvGrpSpPr/>
                <p:nvPr/>
              </p:nvGrpSpPr>
              <p:grpSpPr>
                <a:xfrm>
                  <a:off x="3740127" y="5111232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5924" name="矩形 15923">
                    <a:extLst>
                      <a:ext uri="{FF2B5EF4-FFF2-40B4-BE49-F238E27FC236}">
                        <a16:creationId xmlns:a16="http://schemas.microsoft.com/office/drawing/2014/main" id="{E2E1234A-3DD1-39EC-6AD5-05CEA2589A0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25" name="矩形 15924">
                    <a:extLst>
                      <a:ext uri="{FF2B5EF4-FFF2-40B4-BE49-F238E27FC236}">
                        <a16:creationId xmlns:a16="http://schemas.microsoft.com/office/drawing/2014/main" id="{83F9E1D4-DC9D-DDC5-154A-1DA6CFAD16F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26" name="矩形 15925">
                    <a:extLst>
                      <a:ext uri="{FF2B5EF4-FFF2-40B4-BE49-F238E27FC236}">
                        <a16:creationId xmlns:a16="http://schemas.microsoft.com/office/drawing/2014/main" id="{889203C9-646B-F1BC-57C2-1DE595DBEC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927" name="矩形 15926">
                    <a:extLst>
                      <a:ext uri="{FF2B5EF4-FFF2-40B4-BE49-F238E27FC236}">
                        <a16:creationId xmlns:a16="http://schemas.microsoft.com/office/drawing/2014/main" id="{BA83AAF2-F772-6D99-F7F0-8A7652004E83}"/>
                      </a:ext>
                    </a:extLst>
                  </p:cNvPr>
                  <p:cNvSpPr/>
                  <p:nvPr/>
                </p:nvSpPr>
                <p:spPr>
                  <a:xfrm>
                    <a:off x="2483197" y="3308466"/>
                    <a:ext cx="166253" cy="166253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15913" name="矩形 15912">
                  <a:extLst>
                    <a:ext uri="{FF2B5EF4-FFF2-40B4-BE49-F238E27FC236}">
                      <a16:creationId xmlns:a16="http://schemas.microsoft.com/office/drawing/2014/main" id="{92BD4FE7-02D2-ED21-7981-5A4CC2B063DD}"/>
                    </a:ext>
                  </a:extLst>
                </p:cNvPr>
                <p:cNvSpPr/>
                <p:nvPr/>
              </p:nvSpPr>
              <p:spPr>
                <a:xfrm>
                  <a:off x="2883905" y="4493498"/>
                  <a:ext cx="270490" cy="498908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0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14" name="矩形 15913">
                  <a:extLst>
                    <a:ext uri="{FF2B5EF4-FFF2-40B4-BE49-F238E27FC236}">
                      <a16:creationId xmlns:a16="http://schemas.microsoft.com/office/drawing/2014/main" id="{883D54DE-B2CE-7835-6E9B-769E75DF2843}"/>
                    </a:ext>
                  </a:extLst>
                </p:cNvPr>
                <p:cNvSpPr/>
                <p:nvPr/>
              </p:nvSpPr>
              <p:spPr>
                <a:xfrm>
                  <a:off x="3313732" y="4493498"/>
                  <a:ext cx="270490" cy="498908"/>
                </a:xfrm>
                <a:prstGeom prst="rect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5915" name="直線單箭頭接點 15914">
                  <a:extLst>
                    <a:ext uri="{FF2B5EF4-FFF2-40B4-BE49-F238E27FC236}">
                      <a16:creationId xmlns:a16="http://schemas.microsoft.com/office/drawing/2014/main" id="{DA20E6A3-FB05-82AC-C76D-46451004FC2F}"/>
                    </a:ext>
                  </a:extLst>
                </p:cNvPr>
                <p:cNvCxnSpPr>
                  <a:cxnSpLocks/>
                  <a:stCxn id="15914" idx="1"/>
                  <a:endCxn id="15913" idx="3"/>
                </p:cNvCxnSpPr>
                <p:nvPr/>
              </p:nvCxnSpPr>
              <p:spPr>
                <a:xfrm flipH="1">
                  <a:off x="3154395" y="4742952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16" name="直線單箭頭接點 15915">
                  <a:extLst>
                    <a:ext uri="{FF2B5EF4-FFF2-40B4-BE49-F238E27FC236}">
                      <a16:creationId xmlns:a16="http://schemas.microsoft.com/office/drawing/2014/main" id="{50D9093A-64A8-A812-28C0-38C651BA7F69}"/>
                    </a:ext>
                  </a:extLst>
                </p:cNvPr>
                <p:cNvCxnSpPr>
                  <a:cxnSpLocks/>
                  <a:stCxn id="15917" idx="1"/>
                  <a:endCxn id="15914" idx="3"/>
                </p:cNvCxnSpPr>
                <p:nvPr/>
              </p:nvCxnSpPr>
              <p:spPr>
                <a:xfrm flipH="1">
                  <a:off x="3584222" y="4742952"/>
                  <a:ext cx="167934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917" name="矩形 15916">
                  <a:extLst>
                    <a:ext uri="{FF2B5EF4-FFF2-40B4-BE49-F238E27FC236}">
                      <a16:creationId xmlns:a16="http://schemas.microsoft.com/office/drawing/2014/main" id="{0EF65762-031A-2F71-1F58-20B02436C491}"/>
                    </a:ext>
                  </a:extLst>
                </p:cNvPr>
                <p:cNvSpPr/>
                <p:nvPr/>
              </p:nvSpPr>
              <p:spPr>
                <a:xfrm>
                  <a:off x="3752156" y="4493498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18" name="矩形 15917">
                  <a:extLst>
                    <a:ext uri="{FF2B5EF4-FFF2-40B4-BE49-F238E27FC236}">
                      <a16:creationId xmlns:a16="http://schemas.microsoft.com/office/drawing/2014/main" id="{4CBC2172-F0DE-9AFC-64B7-B742B0C0B37A}"/>
                    </a:ext>
                  </a:extLst>
                </p:cNvPr>
                <p:cNvSpPr/>
                <p:nvPr/>
              </p:nvSpPr>
              <p:spPr>
                <a:xfrm>
                  <a:off x="4181983" y="4493498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3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5919" name="直線單箭頭接點 15918">
                  <a:extLst>
                    <a:ext uri="{FF2B5EF4-FFF2-40B4-BE49-F238E27FC236}">
                      <a16:creationId xmlns:a16="http://schemas.microsoft.com/office/drawing/2014/main" id="{12EA33D5-1155-5D4F-A1DF-E9DFB65F143D}"/>
                    </a:ext>
                  </a:extLst>
                </p:cNvPr>
                <p:cNvCxnSpPr>
                  <a:cxnSpLocks/>
                  <a:stCxn id="15918" idx="1"/>
                  <a:endCxn id="15917" idx="3"/>
                </p:cNvCxnSpPr>
                <p:nvPr/>
              </p:nvCxnSpPr>
              <p:spPr>
                <a:xfrm flipH="1">
                  <a:off x="4022646" y="4742952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20" name="直線單箭頭接點 15919">
                  <a:extLst>
                    <a:ext uri="{FF2B5EF4-FFF2-40B4-BE49-F238E27FC236}">
                      <a16:creationId xmlns:a16="http://schemas.microsoft.com/office/drawing/2014/main" id="{18AF0857-F7A3-EB1C-9E8D-213A56D2A6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62169" y="4746973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921" name="矩形 15920">
                  <a:extLst>
                    <a:ext uri="{FF2B5EF4-FFF2-40B4-BE49-F238E27FC236}">
                      <a16:creationId xmlns:a16="http://schemas.microsoft.com/office/drawing/2014/main" id="{A79698C7-2134-2EB4-29E3-2B052E7E4416}"/>
                    </a:ext>
                  </a:extLst>
                </p:cNvPr>
                <p:cNvSpPr/>
                <p:nvPr/>
              </p:nvSpPr>
              <p:spPr>
                <a:xfrm>
                  <a:off x="4639397" y="4550218"/>
                  <a:ext cx="735354" cy="345983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Loss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22" name="Google Shape;226;g2e08dfcfc38_0_24">
                  <a:extLst>
                    <a:ext uri="{FF2B5EF4-FFF2-40B4-BE49-F238E27FC236}">
                      <a16:creationId xmlns:a16="http://schemas.microsoft.com/office/drawing/2014/main" id="{591A394E-6E6A-2555-8FE3-9712BF90043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2990705" y="6437545"/>
                  <a:ext cx="464642" cy="3263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406400" algn="l" rtl="0">
                    <a:lnSpc>
                      <a:spcPct val="100000"/>
                    </a:lnSpc>
                    <a:spcBef>
                      <a:spcPts val="5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800"/>
                    <a:buFont typeface="Noto Sans Symbols"/>
                    <a:buChar char="■"/>
                    <a:defRPr sz="2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1pPr>
                  <a:lvl2pPr marL="914400" marR="0" lvl="1" indent="-381000" algn="l" rtl="0">
                    <a:lnSpc>
                      <a:spcPct val="100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400"/>
                    <a:buFont typeface="Noto Sans Symbols"/>
                    <a:buChar char="⮚"/>
                    <a:defRPr sz="24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2pPr>
                  <a:lvl3pPr marL="1371600" marR="0" lvl="2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●"/>
                    <a:defRPr sz="20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3pPr>
                  <a:lvl4pPr marL="1828800" marR="0" lvl="3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Arial"/>
                    <a:buChar char="»"/>
                    <a:defRPr sz="1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4pPr>
                  <a:lvl5pPr marL="2286000" marR="0" lvl="4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◆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5pPr>
                  <a:lvl6pPr marL="2743200" marR="0" lvl="5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6pPr>
                  <a:lvl7pPr marL="3200400" marR="0" lvl="6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7pPr>
                  <a:lvl8pPr marL="3657600" marR="0" lvl="7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8pPr>
                  <a:lvl9pPr marL="4114800" marR="0" lvl="8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US" altLang="zh-TW" sz="1600" dirty="0"/>
                    <a:t>M0</a:t>
                  </a:r>
                  <a:endParaRPr lang="en-US" sz="1600" dirty="0"/>
                </a:p>
              </p:txBody>
            </p:sp>
            <p:sp>
              <p:nvSpPr>
                <p:cNvPr id="15923" name="Google Shape;226;g2e08dfcfc38_0_24">
                  <a:extLst>
                    <a:ext uri="{FF2B5EF4-FFF2-40B4-BE49-F238E27FC236}">
                      <a16:creationId xmlns:a16="http://schemas.microsoft.com/office/drawing/2014/main" id="{91EF08BF-F43D-7961-1D8B-B9CAB02E9F0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865934" y="6437545"/>
                  <a:ext cx="450686" cy="3263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406400" algn="l" rtl="0">
                    <a:lnSpc>
                      <a:spcPct val="100000"/>
                    </a:lnSpc>
                    <a:spcBef>
                      <a:spcPts val="5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800"/>
                    <a:buFont typeface="Noto Sans Symbols"/>
                    <a:buChar char="■"/>
                    <a:defRPr sz="2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1pPr>
                  <a:lvl2pPr marL="914400" marR="0" lvl="1" indent="-381000" algn="l" rtl="0">
                    <a:lnSpc>
                      <a:spcPct val="100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400"/>
                    <a:buFont typeface="Noto Sans Symbols"/>
                    <a:buChar char="⮚"/>
                    <a:defRPr sz="24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2pPr>
                  <a:lvl3pPr marL="1371600" marR="0" lvl="2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●"/>
                    <a:defRPr sz="20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3pPr>
                  <a:lvl4pPr marL="1828800" marR="0" lvl="3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Arial"/>
                    <a:buChar char="»"/>
                    <a:defRPr sz="1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4pPr>
                  <a:lvl5pPr marL="2286000" marR="0" lvl="4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◆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5pPr>
                  <a:lvl6pPr marL="2743200" marR="0" lvl="5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6pPr>
                  <a:lvl7pPr marL="3200400" marR="0" lvl="6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7pPr>
                  <a:lvl8pPr marL="3657600" marR="0" lvl="7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8pPr>
                  <a:lvl9pPr marL="4114800" marR="0" lvl="8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US" altLang="zh-TW" sz="1600" dirty="0"/>
                    <a:t>M1</a:t>
                  </a:r>
                  <a:endParaRPr lang="en-US" sz="1600" dirty="0"/>
                </a:p>
              </p:txBody>
            </p:sp>
          </p:grpSp>
        </p:grpSp>
      </p:grpSp>
      <p:sp>
        <p:nvSpPr>
          <p:cNvPr id="17194" name="箭號: 向右 17193">
            <a:extLst>
              <a:ext uri="{FF2B5EF4-FFF2-40B4-BE49-F238E27FC236}">
                <a16:creationId xmlns:a16="http://schemas.microsoft.com/office/drawing/2014/main" id="{CA7AE1D1-749B-4EF9-0CAD-DB30A353C958}"/>
              </a:ext>
            </a:extLst>
          </p:cNvPr>
          <p:cNvSpPr/>
          <p:nvPr/>
        </p:nvSpPr>
        <p:spPr>
          <a:xfrm>
            <a:off x="4960520" y="3757333"/>
            <a:ext cx="492875" cy="31434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196" name="矩形 17195">
            <a:extLst>
              <a:ext uri="{FF2B5EF4-FFF2-40B4-BE49-F238E27FC236}">
                <a16:creationId xmlns:a16="http://schemas.microsoft.com/office/drawing/2014/main" id="{ABFBA16C-81AF-DFD3-7270-9CFBD9F8A5D8}"/>
              </a:ext>
            </a:extLst>
          </p:cNvPr>
          <p:cNvSpPr/>
          <p:nvPr/>
        </p:nvSpPr>
        <p:spPr>
          <a:xfrm>
            <a:off x="769642" y="2914650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7197" name="矩形 17196">
            <a:extLst>
              <a:ext uri="{FF2B5EF4-FFF2-40B4-BE49-F238E27FC236}">
                <a16:creationId xmlns:a16="http://schemas.microsoft.com/office/drawing/2014/main" id="{3ACD3786-4F24-B18B-8A95-DC84FE230C03}"/>
              </a:ext>
            </a:extLst>
          </p:cNvPr>
          <p:cNvSpPr/>
          <p:nvPr/>
        </p:nvSpPr>
        <p:spPr>
          <a:xfrm>
            <a:off x="744242" y="5281856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7198" name="箭號: 向右 17197">
            <a:extLst>
              <a:ext uri="{FF2B5EF4-FFF2-40B4-BE49-F238E27FC236}">
                <a16:creationId xmlns:a16="http://schemas.microsoft.com/office/drawing/2014/main" id="{22E33C4C-34A4-772A-545C-E99671C7A8D6}"/>
              </a:ext>
            </a:extLst>
          </p:cNvPr>
          <p:cNvSpPr/>
          <p:nvPr/>
        </p:nvSpPr>
        <p:spPr>
          <a:xfrm>
            <a:off x="8527721" y="3757333"/>
            <a:ext cx="492875" cy="31434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7206" name="群組 17205">
            <a:extLst>
              <a:ext uri="{FF2B5EF4-FFF2-40B4-BE49-F238E27FC236}">
                <a16:creationId xmlns:a16="http://schemas.microsoft.com/office/drawing/2014/main" id="{9CF2E60D-5BF9-30C3-3ED7-EF42009B9387}"/>
              </a:ext>
            </a:extLst>
          </p:cNvPr>
          <p:cNvGrpSpPr/>
          <p:nvPr/>
        </p:nvGrpSpPr>
        <p:grpSpPr>
          <a:xfrm>
            <a:off x="5571847" y="1485200"/>
            <a:ext cx="2955874" cy="5278719"/>
            <a:chOff x="5571847" y="1485200"/>
            <a:chExt cx="2955874" cy="5278719"/>
          </a:xfrm>
        </p:grpSpPr>
        <p:sp>
          <p:nvSpPr>
            <p:cNvPr id="15173" name="Google Shape;226;g2e08dfcfc38_0_24">
              <a:extLst>
                <a:ext uri="{FF2B5EF4-FFF2-40B4-BE49-F238E27FC236}">
                  <a16:creationId xmlns:a16="http://schemas.microsoft.com/office/drawing/2014/main" id="{8B2564BA-5836-746E-89E0-CA022F368CCF}"/>
                </a:ext>
              </a:extLst>
            </p:cNvPr>
            <p:cNvSpPr txBox="1">
              <a:spLocks/>
            </p:cNvSpPr>
            <p:nvPr/>
          </p:nvSpPr>
          <p:spPr>
            <a:xfrm>
              <a:off x="5571847" y="1485200"/>
              <a:ext cx="2955874" cy="5822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Font typeface="Noto Sans Symbols"/>
                <a:buNone/>
              </a:pPr>
              <a:r>
                <a:rPr lang="en-US" altLang="zh-TW" sz="1500" dirty="0"/>
                <a:t>2. Accumulate all M1 gradients</a:t>
              </a:r>
              <a:br>
                <a:rPr lang="en-US" altLang="zh-TW" sz="1500" dirty="0"/>
              </a:br>
              <a:r>
                <a:rPr lang="en-US" altLang="zh-TW" sz="1500" dirty="0"/>
                <a:t>to GPU 1</a:t>
              </a:r>
            </a:p>
          </p:txBody>
        </p:sp>
        <p:grpSp>
          <p:nvGrpSpPr>
            <p:cNvPr id="15175" name="群組 15174">
              <a:extLst>
                <a:ext uri="{FF2B5EF4-FFF2-40B4-BE49-F238E27FC236}">
                  <a16:creationId xmlns:a16="http://schemas.microsoft.com/office/drawing/2014/main" id="{A83C64CC-55BB-A08E-E4CB-6C8734DCA986}"/>
                </a:ext>
              </a:extLst>
            </p:cNvPr>
            <p:cNvGrpSpPr/>
            <p:nvPr/>
          </p:nvGrpSpPr>
          <p:grpSpPr>
            <a:xfrm>
              <a:off x="7497672" y="3025414"/>
              <a:ext cx="404608" cy="2327756"/>
              <a:chOff x="4552459" y="3025414"/>
              <a:chExt cx="404608" cy="2327756"/>
            </a:xfrm>
          </p:grpSpPr>
          <p:cxnSp>
            <p:nvCxnSpPr>
              <p:cNvPr id="15841" name="直線單箭頭接點 15840">
                <a:extLst>
                  <a:ext uri="{FF2B5EF4-FFF2-40B4-BE49-F238E27FC236}">
                    <a16:creationId xmlns:a16="http://schemas.microsoft.com/office/drawing/2014/main" id="{14488AFD-9EF9-8B34-D84C-573ACCEB0A0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552459" y="5353170"/>
                <a:ext cx="404608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42" name="直線接點 15841">
                <a:extLst>
                  <a:ext uri="{FF2B5EF4-FFF2-40B4-BE49-F238E27FC236}">
                    <a16:creationId xmlns:a16="http://schemas.microsoft.com/office/drawing/2014/main" id="{ED2CEF3A-5009-2B6F-F31E-F02AD5930D7C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938017" y="3025414"/>
                <a:ext cx="0" cy="23277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43" name="直線接點 15842">
                <a:extLst>
                  <a:ext uri="{FF2B5EF4-FFF2-40B4-BE49-F238E27FC236}">
                    <a16:creationId xmlns:a16="http://schemas.microsoft.com/office/drawing/2014/main" id="{EE0DF745-023E-6ECC-2136-62F65EF864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0893" y="3044745"/>
                <a:ext cx="370299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509" name="群組 15508">
              <a:extLst>
                <a:ext uri="{FF2B5EF4-FFF2-40B4-BE49-F238E27FC236}">
                  <a16:creationId xmlns:a16="http://schemas.microsoft.com/office/drawing/2014/main" id="{9B1F465E-6B44-EB9C-4046-6C63959E57EB}"/>
                </a:ext>
              </a:extLst>
            </p:cNvPr>
            <p:cNvGrpSpPr/>
            <p:nvPr/>
          </p:nvGrpSpPr>
          <p:grpSpPr>
            <a:xfrm>
              <a:off x="5960665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15837" name="矩形 15836">
                <a:extLst>
                  <a:ext uri="{FF2B5EF4-FFF2-40B4-BE49-F238E27FC236}">
                    <a16:creationId xmlns:a16="http://schemas.microsoft.com/office/drawing/2014/main" id="{86904243-9BA9-F8E7-B76A-1ADFFCB8CB7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38" name="矩形 15837">
                <a:extLst>
                  <a:ext uri="{FF2B5EF4-FFF2-40B4-BE49-F238E27FC236}">
                    <a16:creationId xmlns:a16="http://schemas.microsoft.com/office/drawing/2014/main" id="{1D8BD34D-A3C7-8A45-A919-4A2073972CFC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39" name="矩形 15838">
                <a:extLst>
                  <a:ext uri="{FF2B5EF4-FFF2-40B4-BE49-F238E27FC236}">
                    <a16:creationId xmlns:a16="http://schemas.microsoft.com/office/drawing/2014/main" id="{1C02DDC0-B6A0-91CA-D618-D578EFBAE636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40" name="矩形 15839">
                <a:extLst>
                  <a:ext uri="{FF2B5EF4-FFF2-40B4-BE49-F238E27FC236}">
                    <a16:creationId xmlns:a16="http://schemas.microsoft.com/office/drawing/2014/main" id="{F1B05839-488D-480C-698A-CAFC0FE19AB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10" name="群組 15509">
              <a:extLst>
                <a:ext uri="{FF2B5EF4-FFF2-40B4-BE49-F238E27FC236}">
                  <a16:creationId xmlns:a16="http://schemas.microsoft.com/office/drawing/2014/main" id="{B21B9CB3-F453-883D-67C5-83EB8E13DB54}"/>
                </a:ext>
              </a:extLst>
            </p:cNvPr>
            <p:cNvGrpSpPr/>
            <p:nvPr/>
          </p:nvGrpSpPr>
          <p:grpSpPr>
            <a:xfrm>
              <a:off x="5960665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5833" name="矩形 15832">
                <a:extLst>
                  <a:ext uri="{FF2B5EF4-FFF2-40B4-BE49-F238E27FC236}">
                    <a16:creationId xmlns:a16="http://schemas.microsoft.com/office/drawing/2014/main" id="{06DE2D03-DC66-E23C-E207-F3927F346B0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34" name="矩形 15833">
                <a:extLst>
                  <a:ext uri="{FF2B5EF4-FFF2-40B4-BE49-F238E27FC236}">
                    <a16:creationId xmlns:a16="http://schemas.microsoft.com/office/drawing/2014/main" id="{5965C900-2D9D-90B2-715A-D72C84B3EDB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35" name="矩形 15834">
                <a:extLst>
                  <a:ext uri="{FF2B5EF4-FFF2-40B4-BE49-F238E27FC236}">
                    <a16:creationId xmlns:a16="http://schemas.microsoft.com/office/drawing/2014/main" id="{B8DF3C9B-1ECE-3102-E1AE-D48AEC84A52C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36" name="矩形 15835">
                <a:extLst>
                  <a:ext uri="{FF2B5EF4-FFF2-40B4-BE49-F238E27FC236}">
                    <a16:creationId xmlns:a16="http://schemas.microsoft.com/office/drawing/2014/main" id="{BD6DE60A-05D7-EEBE-AC2D-54628E748B7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11" name="群組 15510">
              <a:extLst>
                <a:ext uri="{FF2B5EF4-FFF2-40B4-BE49-F238E27FC236}">
                  <a16:creationId xmlns:a16="http://schemas.microsoft.com/office/drawing/2014/main" id="{20442DC2-94A5-108B-B03C-351A5D6057E3}"/>
                </a:ext>
              </a:extLst>
            </p:cNvPr>
            <p:cNvGrpSpPr/>
            <p:nvPr/>
          </p:nvGrpSpPr>
          <p:grpSpPr>
            <a:xfrm>
              <a:off x="5960665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5829" name="矩形 15828">
                <a:extLst>
                  <a:ext uri="{FF2B5EF4-FFF2-40B4-BE49-F238E27FC236}">
                    <a16:creationId xmlns:a16="http://schemas.microsoft.com/office/drawing/2014/main" id="{C65615A3-A56F-95B2-F5FF-9DAAC95F994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30" name="矩形 15829">
                <a:extLst>
                  <a:ext uri="{FF2B5EF4-FFF2-40B4-BE49-F238E27FC236}">
                    <a16:creationId xmlns:a16="http://schemas.microsoft.com/office/drawing/2014/main" id="{B78D3347-7347-BBB2-F563-D1BF7E76C4E7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31" name="矩形 15830">
                <a:extLst>
                  <a:ext uri="{FF2B5EF4-FFF2-40B4-BE49-F238E27FC236}">
                    <a16:creationId xmlns:a16="http://schemas.microsoft.com/office/drawing/2014/main" id="{76A52E52-38B5-0B37-D70E-51ED3644A0E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32" name="矩形 15831">
                <a:extLst>
                  <a:ext uri="{FF2B5EF4-FFF2-40B4-BE49-F238E27FC236}">
                    <a16:creationId xmlns:a16="http://schemas.microsoft.com/office/drawing/2014/main" id="{B908B862-62B0-A12B-8D4D-B7420A8AD7A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12" name="群組 15511">
              <a:extLst>
                <a:ext uri="{FF2B5EF4-FFF2-40B4-BE49-F238E27FC236}">
                  <a16:creationId xmlns:a16="http://schemas.microsoft.com/office/drawing/2014/main" id="{C1C11F3C-D720-E813-3D1B-D6F048319528}"/>
                </a:ext>
              </a:extLst>
            </p:cNvPr>
            <p:cNvGrpSpPr/>
            <p:nvPr/>
          </p:nvGrpSpPr>
          <p:grpSpPr>
            <a:xfrm>
              <a:off x="5960665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5825" name="矩形 15824">
                <a:extLst>
                  <a:ext uri="{FF2B5EF4-FFF2-40B4-BE49-F238E27FC236}">
                    <a16:creationId xmlns:a16="http://schemas.microsoft.com/office/drawing/2014/main" id="{DAABEAFA-F763-7C74-D5B9-D4E9360C2DA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26" name="矩形 15825">
                <a:extLst>
                  <a:ext uri="{FF2B5EF4-FFF2-40B4-BE49-F238E27FC236}">
                    <a16:creationId xmlns:a16="http://schemas.microsoft.com/office/drawing/2014/main" id="{A5E7D08E-1F52-1EC3-5B00-6E0DEFC0256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27" name="矩形 15826">
                <a:extLst>
                  <a:ext uri="{FF2B5EF4-FFF2-40B4-BE49-F238E27FC236}">
                    <a16:creationId xmlns:a16="http://schemas.microsoft.com/office/drawing/2014/main" id="{67887E72-8FF1-2EC4-F93C-25686848D7F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28" name="矩形 15827">
                <a:extLst>
                  <a:ext uri="{FF2B5EF4-FFF2-40B4-BE49-F238E27FC236}">
                    <a16:creationId xmlns:a16="http://schemas.microsoft.com/office/drawing/2014/main" id="{A95383F2-8964-5259-4A0A-9D586A70D0F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13" name="群組 15512">
              <a:extLst>
                <a:ext uri="{FF2B5EF4-FFF2-40B4-BE49-F238E27FC236}">
                  <a16:creationId xmlns:a16="http://schemas.microsoft.com/office/drawing/2014/main" id="{5E7B6542-8A40-6CB2-BE3E-C470462DACA4}"/>
                </a:ext>
              </a:extLst>
            </p:cNvPr>
            <p:cNvGrpSpPr/>
            <p:nvPr/>
          </p:nvGrpSpPr>
          <p:grpSpPr>
            <a:xfrm>
              <a:off x="5960665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5821" name="矩形 15820">
                <a:extLst>
                  <a:ext uri="{FF2B5EF4-FFF2-40B4-BE49-F238E27FC236}">
                    <a16:creationId xmlns:a16="http://schemas.microsoft.com/office/drawing/2014/main" id="{FFC39CE6-4093-A01B-3F57-DE040CD6D3C3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22" name="矩形 15821">
                <a:extLst>
                  <a:ext uri="{FF2B5EF4-FFF2-40B4-BE49-F238E27FC236}">
                    <a16:creationId xmlns:a16="http://schemas.microsoft.com/office/drawing/2014/main" id="{010B26A2-1100-7BC1-DDE9-F9FEDA84F7A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23" name="矩形 15822">
                <a:extLst>
                  <a:ext uri="{FF2B5EF4-FFF2-40B4-BE49-F238E27FC236}">
                    <a16:creationId xmlns:a16="http://schemas.microsoft.com/office/drawing/2014/main" id="{C4C3D91F-8277-2451-5BE7-EF6B5A5A36B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24" name="矩形 15823">
                <a:extLst>
                  <a:ext uri="{FF2B5EF4-FFF2-40B4-BE49-F238E27FC236}">
                    <a16:creationId xmlns:a16="http://schemas.microsoft.com/office/drawing/2014/main" id="{2C45967C-11B6-A641-38C9-D87704AC2B1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14" name="群組 15513">
              <a:extLst>
                <a:ext uri="{FF2B5EF4-FFF2-40B4-BE49-F238E27FC236}">
                  <a16:creationId xmlns:a16="http://schemas.microsoft.com/office/drawing/2014/main" id="{7EB39B1F-F06E-2D20-AE5F-5782C1C660D0}"/>
                </a:ext>
              </a:extLst>
            </p:cNvPr>
            <p:cNvGrpSpPr/>
            <p:nvPr/>
          </p:nvGrpSpPr>
          <p:grpSpPr>
            <a:xfrm>
              <a:off x="6140573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15817" name="矩形 15816">
                <a:extLst>
                  <a:ext uri="{FF2B5EF4-FFF2-40B4-BE49-F238E27FC236}">
                    <a16:creationId xmlns:a16="http://schemas.microsoft.com/office/drawing/2014/main" id="{19EC6435-DB07-0F71-8130-22AE9FD3CD9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18" name="矩形 15817">
                <a:extLst>
                  <a:ext uri="{FF2B5EF4-FFF2-40B4-BE49-F238E27FC236}">
                    <a16:creationId xmlns:a16="http://schemas.microsoft.com/office/drawing/2014/main" id="{0EA944BB-A48B-7B63-3D13-726520ECDDB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19" name="矩形 15818">
                <a:extLst>
                  <a:ext uri="{FF2B5EF4-FFF2-40B4-BE49-F238E27FC236}">
                    <a16:creationId xmlns:a16="http://schemas.microsoft.com/office/drawing/2014/main" id="{5CD1EDA9-778F-FF7F-2E88-F7871B79CFC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20" name="矩形 15819">
                <a:extLst>
                  <a:ext uri="{FF2B5EF4-FFF2-40B4-BE49-F238E27FC236}">
                    <a16:creationId xmlns:a16="http://schemas.microsoft.com/office/drawing/2014/main" id="{2C0C516F-7462-F6F0-9488-1699E8CAAC1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15" name="群組 15514">
              <a:extLst>
                <a:ext uri="{FF2B5EF4-FFF2-40B4-BE49-F238E27FC236}">
                  <a16:creationId xmlns:a16="http://schemas.microsoft.com/office/drawing/2014/main" id="{D7B40A5E-B6F6-EA8D-2760-EB44AF99E8F0}"/>
                </a:ext>
              </a:extLst>
            </p:cNvPr>
            <p:cNvGrpSpPr/>
            <p:nvPr/>
          </p:nvGrpSpPr>
          <p:grpSpPr>
            <a:xfrm>
              <a:off x="6140573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5813" name="矩形 15812">
                <a:extLst>
                  <a:ext uri="{FF2B5EF4-FFF2-40B4-BE49-F238E27FC236}">
                    <a16:creationId xmlns:a16="http://schemas.microsoft.com/office/drawing/2014/main" id="{8307751C-192E-7353-6117-D9B869DE9AE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14" name="矩形 15813">
                <a:extLst>
                  <a:ext uri="{FF2B5EF4-FFF2-40B4-BE49-F238E27FC236}">
                    <a16:creationId xmlns:a16="http://schemas.microsoft.com/office/drawing/2014/main" id="{304A5D2B-EDDD-8672-A396-B9836D42B24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15" name="矩形 15814">
                <a:extLst>
                  <a:ext uri="{FF2B5EF4-FFF2-40B4-BE49-F238E27FC236}">
                    <a16:creationId xmlns:a16="http://schemas.microsoft.com/office/drawing/2014/main" id="{8A4A0493-9F28-74AB-ED03-AAA63E2CD512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16" name="矩形 15815">
                <a:extLst>
                  <a:ext uri="{FF2B5EF4-FFF2-40B4-BE49-F238E27FC236}">
                    <a16:creationId xmlns:a16="http://schemas.microsoft.com/office/drawing/2014/main" id="{E7225C34-627F-0876-958B-AF45ACC1F5ED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16" name="群組 15515">
              <a:extLst>
                <a:ext uri="{FF2B5EF4-FFF2-40B4-BE49-F238E27FC236}">
                  <a16:creationId xmlns:a16="http://schemas.microsoft.com/office/drawing/2014/main" id="{50F5F3AB-844F-C3BC-C668-81624CA85812}"/>
                </a:ext>
              </a:extLst>
            </p:cNvPr>
            <p:cNvGrpSpPr/>
            <p:nvPr/>
          </p:nvGrpSpPr>
          <p:grpSpPr>
            <a:xfrm>
              <a:off x="6140573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5809" name="矩形 15808">
                <a:extLst>
                  <a:ext uri="{FF2B5EF4-FFF2-40B4-BE49-F238E27FC236}">
                    <a16:creationId xmlns:a16="http://schemas.microsoft.com/office/drawing/2014/main" id="{28BD8400-C4A3-8717-8229-2231C3A8167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10" name="矩形 15809">
                <a:extLst>
                  <a:ext uri="{FF2B5EF4-FFF2-40B4-BE49-F238E27FC236}">
                    <a16:creationId xmlns:a16="http://schemas.microsoft.com/office/drawing/2014/main" id="{09CEA3FE-43C1-D59C-8F99-7EC48D18454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11" name="矩形 15810">
                <a:extLst>
                  <a:ext uri="{FF2B5EF4-FFF2-40B4-BE49-F238E27FC236}">
                    <a16:creationId xmlns:a16="http://schemas.microsoft.com/office/drawing/2014/main" id="{4A134693-5978-013E-DD86-BF0A9EC8627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12" name="矩形 15811">
                <a:extLst>
                  <a:ext uri="{FF2B5EF4-FFF2-40B4-BE49-F238E27FC236}">
                    <a16:creationId xmlns:a16="http://schemas.microsoft.com/office/drawing/2014/main" id="{8573FC90-9CCF-6C75-2892-45682F7D423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17" name="群組 15516">
              <a:extLst>
                <a:ext uri="{FF2B5EF4-FFF2-40B4-BE49-F238E27FC236}">
                  <a16:creationId xmlns:a16="http://schemas.microsoft.com/office/drawing/2014/main" id="{4965E706-27DA-ABB8-60C2-FBA1D39CC555}"/>
                </a:ext>
              </a:extLst>
            </p:cNvPr>
            <p:cNvGrpSpPr/>
            <p:nvPr/>
          </p:nvGrpSpPr>
          <p:grpSpPr>
            <a:xfrm>
              <a:off x="6140573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5805" name="矩形 15804">
                <a:extLst>
                  <a:ext uri="{FF2B5EF4-FFF2-40B4-BE49-F238E27FC236}">
                    <a16:creationId xmlns:a16="http://schemas.microsoft.com/office/drawing/2014/main" id="{060DDD1D-EAC2-F0DE-82D7-5E40B008A74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06" name="矩形 15805">
                <a:extLst>
                  <a:ext uri="{FF2B5EF4-FFF2-40B4-BE49-F238E27FC236}">
                    <a16:creationId xmlns:a16="http://schemas.microsoft.com/office/drawing/2014/main" id="{92D9525C-3C94-0A8E-4EE8-0A68847ABE4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07" name="矩形 15806">
                <a:extLst>
                  <a:ext uri="{FF2B5EF4-FFF2-40B4-BE49-F238E27FC236}">
                    <a16:creationId xmlns:a16="http://schemas.microsoft.com/office/drawing/2014/main" id="{0F271A86-E728-B7D7-8D68-914A1EAE8BE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08" name="矩形 15807">
                <a:extLst>
                  <a:ext uri="{FF2B5EF4-FFF2-40B4-BE49-F238E27FC236}">
                    <a16:creationId xmlns:a16="http://schemas.microsoft.com/office/drawing/2014/main" id="{939AF1D3-A343-F6C0-1AFC-FD72504E6FC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18" name="群組 15517">
              <a:extLst>
                <a:ext uri="{FF2B5EF4-FFF2-40B4-BE49-F238E27FC236}">
                  <a16:creationId xmlns:a16="http://schemas.microsoft.com/office/drawing/2014/main" id="{3532F1A0-FECF-1B86-0673-6DBCFDCFC2E6}"/>
                </a:ext>
              </a:extLst>
            </p:cNvPr>
            <p:cNvGrpSpPr/>
            <p:nvPr/>
          </p:nvGrpSpPr>
          <p:grpSpPr>
            <a:xfrm>
              <a:off x="6140573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5801" name="矩形 15800">
                <a:extLst>
                  <a:ext uri="{FF2B5EF4-FFF2-40B4-BE49-F238E27FC236}">
                    <a16:creationId xmlns:a16="http://schemas.microsoft.com/office/drawing/2014/main" id="{F227B8AB-641F-00DB-8F90-5BA2A767309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02" name="矩形 15801">
                <a:extLst>
                  <a:ext uri="{FF2B5EF4-FFF2-40B4-BE49-F238E27FC236}">
                    <a16:creationId xmlns:a16="http://schemas.microsoft.com/office/drawing/2014/main" id="{F3F879AF-AEB2-6385-B77B-EE25E05F2C7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  <p:sp>
            <p:nvSpPr>
              <p:cNvPr id="15803" name="矩形 15802">
                <a:extLst>
                  <a:ext uri="{FF2B5EF4-FFF2-40B4-BE49-F238E27FC236}">
                    <a16:creationId xmlns:a16="http://schemas.microsoft.com/office/drawing/2014/main" id="{65601F4A-5B3A-A725-2BB9-DBED9E102932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04" name="矩形 15803">
                <a:extLst>
                  <a:ext uri="{FF2B5EF4-FFF2-40B4-BE49-F238E27FC236}">
                    <a16:creationId xmlns:a16="http://schemas.microsoft.com/office/drawing/2014/main" id="{B9947209-2CFB-3199-DAF8-90FC4DB2A71A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19" name="群組 15518">
              <a:extLst>
                <a:ext uri="{FF2B5EF4-FFF2-40B4-BE49-F238E27FC236}">
                  <a16:creationId xmlns:a16="http://schemas.microsoft.com/office/drawing/2014/main" id="{F56CA859-8397-A32A-9E8C-1AE8221580F1}"/>
                </a:ext>
              </a:extLst>
            </p:cNvPr>
            <p:cNvGrpSpPr/>
            <p:nvPr/>
          </p:nvGrpSpPr>
          <p:grpSpPr>
            <a:xfrm>
              <a:off x="6320481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15797" name="矩形 15796">
                <a:extLst>
                  <a:ext uri="{FF2B5EF4-FFF2-40B4-BE49-F238E27FC236}">
                    <a16:creationId xmlns:a16="http://schemas.microsoft.com/office/drawing/2014/main" id="{71C3B6BB-F78B-B1F3-3F62-579E0791B503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98" name="矩形 15797">
                <a:extLst>
                  <a:ext uri="{FF2B5EF4-FFF2-40B4-BE49-F238E27FC236}">
                    <a16:creationId xmlns:a16="http://schemas.microsoft.com/office/drawing/2014/main" id="{5C32E157-D649-EED8-9DB3-E171D9E33DF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99" name="矩形 15798">
                <a:extLst>
                  <a:ext uri="{FF2B5EF4-FFF2-40B4-BE49-F238E27FC236}">
                    <a16:creationId xmlns:a16="http://schemas.microsoft.com/office/drawing/2014/main" id="{9F08A7D4-2488-DB65-4D66-C695D19ACE3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00" name="矩形 15799">
                <a:extLst>
                  <a:ext uri="{FF2B5EF4-FFF2-40B4-BE49-F238E27FC236}">
                    <a16:creationId xmlns:a16="http://schemas.microsoft.com/office/drawing/2014/main" id="{3C9F221B-523A-CA62-0192-2611DDE502FA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20" name="群組 15519">
              <a:extLst>
                <a:ext uri="{FF2B5EF4-FFF2-40B4-BE49-F238E27FC236}">
                  <a16:creationId xmlns:a16="http://schemas.microsoft.com/office/drawing/2014/main" id="{76A6DA0E-C7BD-9216-D361-6A92941EA3A7}"/>
                </a:ext>
              </a:extLst>
            </p:cNvPr>
            <p:cNvGrpSpPr/>
            <p:nvPr/>
          </p:nvGrpSpPr>
          <p:grpSpPr>
            <a:xfrm>
              <a:off x="6320481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5793" name="矩形 15792">
                <a:extLst>
                  <a:ext uri="{FF2B5EF4-FFF2-40B4-BE49-F238E27FC236}">
                    <a16:creationId xmlns:a16="http://schemas.microsoft.com/office/drawing/2014/main" id="{105F31BA-28ED-02CD-D12E-9841B79BC0E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94" name="矩形 15793">
                <a:extLst>
                  <a:ext uri="{FF2B5EF4-FFF2-40B4-BE49-F238E27FC236}">
                    <a16:creationId xmlns:a16="http://schemas.microsoft.com/office/drawing/2014/main" id="{C30C7B01-ECC6-C610-82DE-81D3C611895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95" name="矩形 15794">
                <a:extLst>
                  <a:ext uri="{FF2B5EF4-FFF2-40B4-BE49-F238E27FC236}">
                    <a16:creationId xmlns:a16="http://schemas.microsoft.com/office/drawing/2014/main" id="{100D93DF-ACFB-0762-BE08-E51CA5E9395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96" name="矩形 15795">
                <a:extLst>
                  <a:ext uri="{FF2B5EF4-FFF2-40B4-BE49-F238E27FC236}">
                    <a16:creationId xmlns:a16="http://schemas.microsoft.com/office/drawing/2014/main" id="{0B599073-9FB3-38EC-D495-B877E8E1A73D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21" name="群組 15520">
              <a:extLst>
                <a:ext uri="{FF2B5EF4-FFF2-40B4-BE49-F238E27FC236}">
                  <a16:creationId xmlns:a16="http://schemas.microsoft.com/office/drawing/2014/main" id="{49197F55-7614-B506-1F34-EB530254051B}"/>
                </a:ext>
              </a:extLst>
            </p:cNvPr>
            <p:cNvGrpSpPr/>
            <p:nvPr/>
          </p:nvGrpSpPr>
          <p:grpSpPr>
            <a:xfrm>
              <a:off x="6320481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5789" name="矩形 15788">
                <a:extLst>
                  <a:ext uri="{FF2B5EF4-FFF2-40B4-BE49-F238E27FC236}">
                    <a16:creationId xmlns:a16="http://schemas.microsoft.com/office/drawing/2014/main" id="{7004ADF9-4E91-AB75-A036-90194861602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90" name="矩形 15789">
                <a:extLst>
                  <a:ext uri="{FF2B5EF4-FFF2-40B4-BE49-F238E27FC236}">
                    <a16:creationId xmlns:a16="http://schemas.microsoft.com/office/drawing/2014/main" id="{95987AEE-A106-2256-05D3-2A92BE3C2CCB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91" name="矩形 15790">
                <a:extLst>
                  <a:ext uri="{FF2B5EF4-FFF2-40B4-BE49-F238E27FC236}">
                    <a16:creationId xmlns:a16="http://schemas.microsoft.com/office/drawing/2014/main" id="{5A02B8E9-5CF0-A01D-D635-C68BDB81BCE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92" name="矩形 15791">
                <a:extLst>
                  <a:ext uri="{FF2B5EF4-FFF2-40B4-BE49-F238E27FC236}">
                    <a16:creationId xmlns:a16="http://schemas.microsoft.com/office/drawing/2014/main" id="{2CA2D554-751D-6712-BC6C-1A96B70C5E4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22" name="群組 15521">
              <a:extLst>
                <a:ext uri="{FF2B5EF4-FFF2-40B4-BE49-F238E27FC236}">
                  <a16:creationId xmlns:a16="http://schemas.microsoft.com/office/drawing/2014/main" id="{182D0DCB-0B8D-B4BC-CC52-D42EF09455A0}"/>
                </a:ext>
              </a:extLst>
            </p:cNvPr>
            <p:cNvGrpSpPr/>
            <p:nvPr/>
          </p:nvGrpSpPr>
          <p:grpSpPr>
            <a:xfrm>
              <a:off x="6320481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5785" name="矩形 15784">
                <a:extLst>
                  <a:ext uri="{FF2B5EF4-FFF2-40B4-BE49-F238E27FC236}">
                    <a16:creationId xmlns:a16="http://schemas.microsoft.com/office/drawing/2014/main" id="{A2AB1DD1-B3A5-C39E-06D4-D5D4C2734F0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86" name="矩形 15785">
                <a:extLst>
                  <a:ext uri="{FF2B5EF4-FFF2-40B4-BE49-F238E27FC236}">
                    <a16:creationId xmlns:a16="http://schemas.microsoft.com/office/drawing/2014/main" id="{9B803153-447C-F9FD-21F1-04E47DF42BF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87" name="矩形 15786">
                <a:extLst>
                  <a:ext uri="{FF2B5EF4-FFF2-40B4-BE49-F238E27FC236}">
                    <a16:creationId xmlns:a16="http://schemas.microsoft.com/office/drawing/2014/main" id="{671623EC-113E-4BBF-22D0-8458F70E2D9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88" name="矩形 15787">
                <a:extLst>
                  <a:ext uri="{FF2B5EF4-FFF2-40B4-BE49-F238E27FC236}">
                    <a16:creationId xmlns:a16="http://schemas.microsoft.com/office/drawing/2014/main" id="{AAA6B715-8249-78A2-941E-538894D743B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23" name="群組 15522">
              <a:extLst>
                <a:ext uri="{FF2B5EF4-FFF2-40B4-BE49-F238E27FC236}">
                  <a16:creationId xmlns:a16="http://schemas.microsoft.com/office/drawing/2014/main" id="{DB173BD2-9C4A-B5ED-999C-18984B7C91C8}"/>
                </a:ext>
              </a:extLst>
            </p:cNvPr>
            <p:cNvGrpSpPr/>
            <p:nvPr/>
          </p:nvGrpSpPr>
          <p:grpSpPr>
            <a:xfrm>
              <a:off x="6320481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5781" name="矩形 15780">
                <a:extLst>
                  <a:ext uri="{FF2B5EF4-FFF2-40B4-BE49-F238E27FC236}">
                    <a16:creationId xmlns:a16="http://schemas.microsoft.com/office/drawing/2014/main" id="{62150621-EF45-1967-0B83-00D9AC7BA4C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82" name="矩形 15781">
                <a:extLst>
                  <a:ext uri="{FF2B5EF4-FFF2-40B4-BE49-F238E27FC236}">
                    <a16:creationId xmlns:a16="http://schemas.microsoft.com/office/drawing/2014/main" id="{3DF835F3-1AC2-6C8B-3802-0211D50FCE5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83" name="矩形 15782">
                <a:extLst>
                  <a:ext uri="{FF2B5EF4-FFF2-40B4-BE49-F238E27FC236}">
                    <a16:creationId xmlns:a16="http://schemas.microsoft.com/office/drawing/2014/main" id="{02363FEC-6091-B5D2-CBE8-92715E54579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84" name="矩形 15783">
                <a:extLst>
                  <a:ext uri="{FF2B5EF4-FFF2-40B4-BE49-F238E27FC236}">
                    <a16:creationId xmlns:a16="http://schemas.microsoft.com/office/drawing/2014/main" id="{18FE74FA-751B-558C-180F-907AEA6E6B8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24" name="群組 15523">
              <a:extLst>
                <a:ext uri="{FF2B5EF4-FFF2-40B4-BE49-F238E27FC236}">
                  <a16:creationId xmlns:a16="http://schemas.microsoft.com/office/drawing/2014/main" id="{499B2789-F450-4C7E-A5FD-50B166D28169}"/>
                </a:ext>
              </a:extLst>
            </p:cNvPr>
            <p:cNvGrpSpPr/>
            <p:nvPr/>
          </p:nvGrpSpPr>
          <p:grpSpPr>
            <a:xfrm>
              <a:off x="5779604" y="2744026"/>
              <a:ext cx="722042" cy="181165"/>
              <a:chOff x="1822434" y="2744026"/>
              <a:chExt cx="722042" cy="181165"/>
            </a:xfrm>
          </p:grpSpPr>
          <p:grpSp>
            <p:nvGrpSpPr>
              <p:cNvPr id="15761" name="群組 15760">
                <a:extLst>
                  <a:ext uri="{FF2B5EF4-FFF2-40B4-BE49-F238E27FC236}">
                    <a16:creationId xmlns:a16="http://schemas.microsoft.com/office/drawing/2014/main" id="{8EF2D6AF-B041-1547-7B52-B182934C3F13}"/>
                  </a:ext>
                </a:extLst>
              </p:cNvPr>
              <p:cNvGrpSpPr/>
              <p:nvPr/>
            </p:nvGrpSpPr>
            <p:grpSpPr>
              <a:xfrm>
                <a:off x="2003495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5777" name="矩形 15776">
                  <a:extLst>
                    <a:ext uri="{FF2B5EF4-FFF2-40B4-BE49-F238E27FC236}">
                      <a16:creationId xmlns:a16="http://schemas.microsoft.com/office/drawing/2014/main" id="{4D9865CB-1503-EB7B-C327-597F8F9B7D4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78" name="矩形 15777">
                  <a:extLst>
                    <a:ext uri="{FF2B5EF4-FFF2-40B4-BE49-F238E27FC236}">
                      <a16:creationId xmlns:a16="http://schemas.microsoft.com/office/drawing/2014/main" id="{A3DD56EC-5506-80BD-044B-582D6A8DFDCB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79" name="矩形 15778">
                  <a:extLst>
                    <a:ext uri="{FF2B5EF4-FFF2-40B4-BE49-F238E27FC236}">
                      <a16:creationId xmlns:a16="http://schemas.microsoft.com/office/drawing/2014/main" id="{E4BA8895-14C1-29F3-3988-8712612B6EF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80" name="矩形 15779">
                  <a:extLst>
                    <a:ext uri="{FF2B5EF4-FFF2-40B4-BE49-F238E27FC236}">
                      <a16:creationId xmlns:a16="http://schemas.microsoft.com/office/drawing/2014/main" id="{47302A44-E837-19D2-809E-128E57179D4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762" name="群組 15761">
                <a:extLst>
                  <a:ext uri="{FF2B5EF4-FFF2-40B4-BE49-F238E27FC236}">
                    <a16:creationId xmlns:a16="http://schemas.microsoft.com/office/drawing/2014/main" id="{A127A5D8-9B20-8CA8-17DF-EDE4DFB61292}"/>
                  </a:ext>
                </a:extLst>
              </p:cNvPr>
              <p:cNvGrpSpPr/>
              <p:nvPr/>
            </p:nvGrpSpPr>
            <p:grpSpPr>
              <a:xfrm>
                <a:off x="2183403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5773" name="矩形 15772">
                  <a:extLst>
                    <a:ext uri="{FF2B5EF4-FFF2-40B4-BE49-F238E27FC236}">
                      <a16:creationId xmlns:a16="http://schemas.microsoft.com/office/drawing/2014/main" id="{02CE2F23-7729-7C76-16A6-0EEA9C188E3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74" name="矩形 15773">
                  <a:extLst>
                    <a:ext uri="{FF2B5EF4-FFF2-40B4-BE49-F238E27FC236}">
                      <a16:creationId xmlns:a16="http://schemas.microsoft.com/office/drawing/2014/main" id="{CD6EAE2A-3A3F-DE95-9E17-24D95C09583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75" name="矩形 15774">
                  <a:extLst>
                    <a:ext uri="{FF2B5EF4-FFF2-40B4-BE49-F238E27FC236}">
                      <a16:creationId xmlns:a16="http://schemas.microsoft.com/office/drawing/2014/main" id="{00BD9124-E877-AD86-C67C-F689BEC42E4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76" name="矩形 15775">
                  <a:extLst>
                    <a:ext uri="{FF2B5EF4-FFF2-40B4-BE49-F238E27FC236}">
                      <a16:creationId xmlns:a16="http://schemas.microsoft.com/office/drawing/2014/main" id="{C4E9B7E5-39F1-5FF3-FDA0-E11D5420E56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763" name="群組 15762">
                <a:extLst>
                  <a:ext uri="{FF2B5EF4-FFF2-40B4-BE49-F238E27FC236}">
                    <a16:creationId xmlns:a16="http://schemas.microsoft.com/office/drawing/2014/main" id="{03BFC235-832F-8039-3FC1-7E6299D3FC1B}"/>
                  </a:ext>
                </a:extLst>
              </p:cNvPr>
              <p:cNvGrpSpPr/>
              <p:nvPr/>
            </p:nvGrpSpPr>
            <p:grpSpPr>
              <a:xfrm>
                <a:off x="2363311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5769" name="矩形 15768">
                  <a:extLst>
                    <a:ext uri="{FF2B5EF4-FFF2-40B4-BE49-F238E27FC236}">
                      <a16:creationId xmlns:a16="http://schemas.microsoft.com/office/drawing/2014/main" id="{4D09274E-5C02-65BF-8AB5-FB78C8D14E3F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70" name="矩形 15769">
                  <a:extLst>
                    <a:ext uri="{FF2B5EF4-FFF2-40B4-BE49-F238E27FC236}">
                      <a16:creationId xmlns:a16="http://schemas.microsoft.com/office/drawing/2014/main" id="{9AEC7CC1-A5AD-1FBE-14D8-CA8AB4044A7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71" name="矩形 15770">
                  <a:extLst>
                    <a:ext uri="{FF2B5EF4-FFF2-40B4-BE49-F238E27FC236}">
                      <a16:creationId xmlns:a16="http://schemas.microsoft.com/office/drawing/2014/main" id="{981B11AC-5DAF-9035-7CDA-EE8DB1F3C96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72" name="矩形 15771">
                  <a:extLst>
                    <a:ext uri="{FF2B5EF4-FFF2-40B4-BE49-F238E27FC236}">
                      <a16:creationId xmlns:a16="http://schemas.microsoft.com/office/drawing/2014/main" id="{43565AC6-6CF4-2E6B-0967-6EBE3F18CC9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764" name="群組 15763">
                <a:extLst>
                  <a:ext uri="{FF2B5EF4-FFF2-40B4-BE49-F238E27FC236}">
                    <a16:creationId xmlns:a16="http://schemas.microsoft.com/office/drawing/2014/main" id="{CBACAA16-1E4C-9F7F-D58E-921FEB9FECA7}"/>
                  </a:ext>
                </a:extLst>
              </p:cNvPr>
              <p:cNvGrpSpPr/>
              <p:nvPr/>
            </p:nvGrpSpPr>
            <p:grpSpPr>
              <a:xfrm>
                <a:off x="1822434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5765" name="矩形 15764">
                  <a:extLst>
                    <a:ext uri="{FF2B5EF4-FFF2-40B4-BE49-F238E27FC236}">
                      <a16:creationId xmlns:a16="http://schemas.microsoft.com/office/drawing/2014/main" id="{F3F16595-F3C9-CA3E-CDE6-36EB3C8A38B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66" name="矩形 15765">
                  <a:extLst>
                    <a:ext uri="{FF2B5EF4-FFF2-40B4-BE49-F238E27FC236}">
                      <a16:creationId xmlns:a16="http://schemas.microsoft.com/office/drawing/2014/main" id="{F57F2796-E646-9A95-F16C-E5353536F5EE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67" name="矩形 15766">
                  <a:extLst>
                    <a:ext uri="{FF2B5EF4-FFF2-40B4-BE49-F238E27FC236}">
                      <a16:creationId xmlns:a16="http://schemas.microsoft.com/office/drawing/2014/main" id="{78C11B42-4A55-F2F3-EB28-3174F31844D6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68" name="矩形 15767">
                  <a:extLst>
                    <a:ext uri="{FF2B5EF4-FFF2-40B4-BE49-F238E27FC236}">
                      <a16:creationId xmlns:a16="http://schemas.microsoft.com/office/drawing/2014/main" id="{5E3B3827-2E8B-715D-2B20-CABE2559B4A3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15525" name="群組 15524">
              <a:extLst>
                <a:ext uri="{FF2B5EF4-FFF2-40B4-BE49-F238E27FC236}">
                  <a16:creationId xmlns:a16="http://schemas.microsoft.com/office/drawing/2014/main" id="{6001893D-AEC8-9D68-1A5F-FB79364D356B}"/>
                </a:ext>
              </a:extLst>
            </p:cNvPr>
            <p:cNvGrpSpPr/>
            <p:nvPr/>
          </p:nvGrpSpPr>
          <p:grpSpPr>
            <a:xfrm>
              <a:off x="5779604" y="2925191"/>
              <a:ext cx="181165" cy="181165"/>
              <a:chOff x="2316942" y="3474719"/>
              <a:chExt cx="332508" cy="332508"/>
            </a:xfrm>
            <a:solidFill>
              <a:srgbClr val="FF5050"/>
            </a:solidFill>
          </p:grpSpPr>
          <p:sp>
            <p:nvSpPr>
              <p:cNvPr id="15757" name="矩形 15756">
                <a:extLst>
                  <a:ext uri="{FF2B5EF4-FFF2-40B4-BE49-F238E27FC236}">
                    <a16:creationId xmlns:a16="http://schemas.microsoft.com/office/drawing/2014/main" id="{5C1EA622-0105-0852-7827-64DED1F06F0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58" name="矩形 15757">
                <a:extLst>
                  <a:ext uri="{FF2B5EF4-FFF2-40B4-BE49-F238E27FC236}">
                    <a16:creationId xmlns:a16="http://schemas.microsoft.com/office/drawing/2014/main" id="{309ED079-00D1-09D0-9EE3-4A11DCFEE25B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59" name="矩形 15758">
                <a:extLst>
                  <a:ext uri="{FF2B5EF4-FFF2-40B4-BE49-F238E27FC236}">
                    <a16:creationId xmlns:a16="http://schemas.microsoft.com/office/drawing/2014/main" id="{48710A5F-AF62-648B-57CD-2B8A32864F9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60" name="矩形 15759">
                <a:extLst>
                  <a:ext uri="{FF2B5EF4-FFF2-40B4-BE49-F238E27FC236}">
                    <a16:creationId xmlns:a16="http://schemas.microsoft.com/office/drawing/2014/main" id="{AACE34F8-E7B8-2B1F-B86A-FB5A8004D99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26" name="群組 15525">
              <a:extLst>
                <a:ext uri="{FF2B5EF4-FFF2-40B4-BE49-F238E27FC236}">
                  <a16:creationId xmlns:a16="http://schemas.microsoft.com/office/drawing/2014/main" id="{A78AA1C6-BD8C-49E9-F0E7-7CBEDF9780EA}"/>
                </a:ext>
              </a:extLst>
            </p:cNvPr>
            <p:cNvGrpSpPr/>
            <p:nvPr/>
          </p:nvGrpSpPr>
          <p:grpSpPr>
            <a:xfrm>
              <a:off x="5779604" y="310643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5753" name="矩形 15752">
                <a:extLst>
                  <a:ext uri="{FF2B5EF4-FFF2-40B4-BE49-F238E27FC236}">
                    <a16:creationId xmlns:a16="http://schemas.microsoft.com/office/drawing/2014/main" id="{1B9914D4-EF5D-4EBB-1B55-50EF4F2D127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54" name="矩形 15753">
                <a:extLst>
                  <a:ext uri="{FF2B5EF4-FFF2-40B4-BE49-F238E27FC236}">
                    <a16:creationId xmlns:a16="http://schemas.microsoft.com/office/drawing/2014/main" id="{038C5831-8939-9299-42CE-D534765A3DE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55" name="矩形 15754">
                <a:extLst>
                  <a:ext uri="{FF2B5EF4-FFF2-40B4-BE49-F238E27FC236}">
                    <a16:creationId xmlns:a16="http://schemas.microsoft.com/office/drawing/2014/main" id="{542B7DC0-594E-D7F7-BF1F-1B2147F6F4F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56" name="矩形 15755">
                <a:extLst>
                  <a:ext uri="{FF2B5EF4-FFF2-40B4-BE49-F238E27FC236}">
                    <a16:creationId xmlns:a16="http://schemas.microsoft.com/office/drawing/2014/main" id="{22FE7CF2-6A9A-F8AE-93E7-1CA75783A2F9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27" name="群組 15526">
              <a:extLst>
                <a:ext uri="{FF2B5EF4-FFF2-40B4-BE49-F238E27FC236}">
                  <a16:creationId xmlns:a16="http://schemas.microsoft.com/office/drawing/2014/main" id="{E2DED8BB-6EAA-C58F-760A-198C43DBA363}"/>
                </a:ext>
              </a:extLst>
            </p:cNvPr>
            <p:cNvGrpSpPr/>
            <p:nvPr/>
          </p:nvGrpSpPr>
          <p:grpSpPr>
            <a:xfrm>
              <a:off x="5779604" y="328760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5749" name="矩形 15748">
                <a:extLst>
                  <a:ext uri="{FF2B5EF4-FFF2-40B4-BE49-F238E27FC236}">
                    <a16:creationId xmlns:a16="http://schemas.microsoft.com/office/drawing/2014/main" id="{62FC1448-733E-5D61-3C79-0EB1D84BABF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50" name="矩形 15749">
                <a:extLst>
                  <a:ext uri="{FF2B5EF4-FFF2-40B4-BE49-F238E27FC236}">
                    <a16:creationId xmlns:a16="http://schemas.microsoft.com/office/drawing/2014/main" id="{AACB1159-A3A4-8E7A-DC1C-7A365E30F072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51" name="矩形 15750">
                <a:extLst>
                  <a:ext uri="{FF2B5EF4-FFF2-40B4-BE49-F238E27FC236}">
                    <a16:creationId xmlns:a16="http://schemas.microsoft.com/office/drawing/2014/main" id="{A93FDACB-EE7C-880B-FEE0-3160E983989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52" name="矩形 15751">
                <a:extLst>
                  <a:ext uri="{FF2B5EF4-FFF2-40B4-BE49-F238E27FC236}">
                    <a16:creationId xmlns:a16="http://schemas.microsoft.com/office/drawing/2014/main" id="{0A170967-CAF9-8A1A-8C93-7DE4C0CCADE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28" name="群組 15527">
              <a:extLst>
                <a:ext uri="{FF2B5EF4-FFF2-40B4-BE49-F238E27FC236}">
                  <a16:creationId xmlns:a16="http://schemas.microsoft.com/office/drawing/2014/main" id="{A9F4B4B3-4B64-B081-F150-336EFB96EF4C}"/>
                </a:ext>
              </a:extLst>
            </p:cNvPr>
            <p:cNvGrpSpPr/>
            <p:nvPr/>
          </p:nvGrpSpPr>
          <p:grpSpPr>
            <a:xfrm>
              <a:off x="5779604" y="3468846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5745" name="矩形 15744">
                <a:extLst>
                  <a:ext uri="{FF2B5EF4-FFF2-40B4-BE49-F238E27FC236}">
                    <a16:creationId xmlns:a16="http://schemas.microsoft.com/office/drawing/2014/main" id="{96761B59-8BD6-F33B-C06B-1370242CB6F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46" name="矩形 15745">
                <a:extLst>
                  <a:ext uri="{FF2B5EF4-FFF2-40B4-BE49-F238E27FC236}">
                    <a16:creationId xmlns:a16="http://schemas.microsoft.com/office/drawing/2014/main" id="{058C26BF-5468-DB6E-EFB3-168207B1877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47" name="矩形 15746">
                <a:extLst>
                  <a:ext uri="{FF2B5EF4-FFF2-40B4-BE49-F238E27FC236}">
                    <a16:creationId xmlns:a16="http://schemas.microsoft.com/office/drawing/2014/main" id="{8F08FBD8-B0A0-34BE-49FD-9A9E8704FC3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48" name="矩形 15747">
                <a:extLst>
                  <a:ext uri="{FF2B5EF4-FFF2-40B4-BE49-F238E27FC236}">
                    <a16:creationId xmlns:a16="http://schemas.microsoft.com/office/drawing/2014/main" id="{A8BFFA3A-A8E1-E21A-724F-9213CB4E6B17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29" name="群組 15528">
              <a:extLst>
                <a:ext uri="{FF2B5EF4-FFF2-40B4-BE49-F238E27FC236}">
                  <a16:creationId xmlns:a16="http://schemas.microsoft.com/office/drawing/2014/main" id="{CADF44E6-A593-FD39-34C4-48C048450F34}"/>
                </a:ext>
              </a:extLst>
            </p:cNvPr>
            <p:cNvGrpSpPr/>
            <p:nvPr/>
          </p:nvGrpSpPr>
          <p:grpSpPr>
            <a:xfrm>
              <a:off x="5779604" y="3650011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5741" name="矩形 15740">
                <a:extLst>
                  <a:ext uri="{FF2B5EF4-FFF2-40B4-BE49-F238E27FC236}">
                    <a16:creationId xmlns:a16="http://schemas.microsoft.com/office/drawing/2014/main" id="{B38D7949-1ED8-E78C-BE4D-AF67A8D6EE7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42" name="矩形 15741">
                <a:extLst>
                  <a:ext uri="{FF2B5EF4-FFF2-40B4-BE49-F238E27FC236}">
                    <a16:creationId xmlns:a16="http://schemas.microsoft.com/office/drawing/2014/main" id="{B8969555-9A9B-D82B-24D9-0C71FB09836B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43" name="矩形 15742">
                <a:extLst>
                  <a:ext uri="{FF2B5EF4-FFF2-40B4-BE49-F238E27FC236}">
                    <a16:creationId xmlns:a16="http://schemas.microsoft.com/office/drawing/2014/main" id="{2E4E6219-AFF1-30F6-B115-0C70693A74D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44" name="矩形 15743">
                <a:extLst>
                  <a:ext uri="{FF2B5EF4-FFF2-40B4-BE49-F238E27FC236}">
                    <a16:creationId xmlns:a16="http://schemas.microsoft.com/office/drawing/2014/main" id="{A3845A78-EAE4-C347-3FFC-B95ED5E89BA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30" name="群組 15529">
              <a:extLst>
                <a:ext uri="{FF2B5EF4-FFF2-40B4-BE49-F238E27FC236}">
                  <a16:creationId xmlns:a16="http://schemas.microsoft.com/office/drawing/2014/main" id="{59FE6EDB-ED3B-7CD2-106A-F418C0A160B7}"/>
                </a:ext>
              </a:extLst>
            </p:cNvPr>
            <p:cNvGrpSpPr/>
            <p:nvPr/>
          </p:nvGrpSpPr>
          <p:grpSpPr>
            <a:xfrm>
              <a:off x="5779604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5737" name="矩形 15736">
                <a:extLst>
                  <a:ext uri="{FF2B5EF4-FFF2-40B4-BE49-F238E27FC236}">
                    <a16:creationId xmlns:a16="http://schemas.microsoft.com/office/drawing/2014/main" id="{C70C0584-A0DE-3FD5-E189-14A7AAF452DE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38" name="矩形 15737">
                <a:extLst>
                  <a:ext uri="{FF2B5EF4-FFF2-40B4-BE49-F238E27FC236}">
                    <a16:creationId xmlns:a16="http://schemas.microsoft.com/office/drawing/2014/main" id="{671FF233-067B-7904-D38E-9AFED4BA0A0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39" name="矩形 15738">
                <a:extLst>
                  <a:ext uri="{FF2B5EF4-FFF2-40B4-BE49-F238E27FC236}">
                    <a16:creationId xmlns:a16="http://schemas.microsoft.com/office/drawing/2014/main" id="{5D02A9F6-22AD-E4A2-3555-F7F34B69B0E2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40" name="矩形 15739">
                <a:extLst>
                  <a:ext uri="{FF2B5EF4-FFF2-40B4-BE49-F238E27FC236}">
                    <a16:creationId xmlns:a16="http://schemas.microsoft.com/office/drawing/2014/main" id="{7A7F32CA-2F67-FCE1-1284-DF285115428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31" name="群組 15530">
              <a:extLst>
                <a:ext uri="{FF2B5EF4-FFF2-40B4-BE49-F238E27FC236}">
                  <a16:creationId xmlns:a16="http://schemas.microsoft.com/office/drawing/2014/main" id="{FEA86A73-4CD1-3EE1-941B-D162FEE6140D}"/>
                </a:ext>
              </a:extLst>
            </p:cNvPr>
            <p:cNvGrpSpPr/>
            <p:nvPr/>
          </p:nvGrpSpPr>
          <p:grpSpPr>
            <a:xfrm>
              <a:off x="5779604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5733" name="矩形 15732">
                <a:extLst>
                  <a:ext uri="{FF2B5EF4-FFF2-40B4-BE49-F238E27FC236}">
                    <a16:creationId xmlns:a16="http://schemas.microsoft.com/office/drawing/2014/main" id="{81187C3F-FF1F-79D7-7C44-1CE9D8FA6CEC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34" name="矩形 15733">
                <a:extLst>
                  <a:ext uri="{FF2B5EF4-FFF2-40B4-BE49-F238E27FC236}">
                    <a16:creationId xmlns:a16="http://schemas.microsoft.com/office/drawing/2014/main" id="{3B253603-766B-B127-3F49-0041CB01A987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35" name="矩形 15734">
                <a:extLst>
                  <a:ext uri="{FF2B5EF4-FFF2-40B4-BE49-F238E27FC236}">
                    <a16:creationId xmlns:a16="http://schemas.microsoft.com/office/drawing/2014/main" id="{3FBFB023-9B68-BD6E-F4A5-424DDC5EB78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36" name="矩形 15735">
                <a:extLst>
                  <a:ext uri="{FF2B5EF4-FFF2-40B4-BE49-F238E27FC236}">
                    <a16:creationId xmlns:a16="http://schemas.microsoft.com/office/drawing/2014/main" id="{7B622246-B7F1-C761-D272-23648D5EFD1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32" name="群組 15531">
              <a:extLst>
                <a:ext uri="{FF2B5EF4-FFF2-40B4-BE49-F238E27FC236}">
                  <a16:creationId xmlns:a16="http://schemas.microsoft.com/office/drawing/2014/main" id="{3D9615F9-0663-E3AA-9EA9-6A029DE2BAF8}"/>
                </a:ext>
              </a:extLst>
            </p:cNvPr>
            <p:cNvGrpSpPr/>
            <p:nvPr/>
          </p:nvGrpSpPr>
          <p:grpSpPr>
            <a:xfrm>
              <a:off x="5960665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5729" name="矩形 15728">
                <a:extLst>
                  <a:ext uri="{FF2B5EF4-FFF2-40B4-BE49-F238E27FC236}">
                    <a16:creationId xmlns:a16="http://schemas.microsoft.com/office/drawing/2014/main" id="{0C456939-FBAA-84AB-5893-522091CEF00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30" name="矩形 15729">
                <a:extLst>
                  <a:ext uri="{FF2B5EF4-FFF2-40B4-BE49-F238E27FC236}">
                    <a16:creationId xmlns:a16="http://schemas.microsoft.com/office/drawing/2014/main" id="{F7454363-64F3-1702-EAD2-19F9AFA55FD9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31" name="矩形 15730">
                <a:extLst>
                  <a:ext uri="{FF2B5EF4-FFF2-40B4-BE49-F238E27FC236}">
                    <a16:creationId xmlns:a16="http://schemas.microsoft.com/office/drawing/2014/main" id="{B17B94FF-F4D9-CC53-5882-C90557E4820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32" name="矩形 15731">
                <a:extLst>
                  <a:ext uri="{FF2B5EF4-FFF2-40B4-BE49-F238E27FC236}">
                    <a16:creationId xmlns:a16="http://schemas.microsoft.com/office/drawing/2014/main" id="{9BD7FC07-D474-34F9-58B6-B13D45DEE65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33" name="群組 15532">
              <a:extLst>
                <a:ext uri="{FF2B5EF4-FFF2-40B4-BE49-F238E27FC236}">
                  <a16:creationId xmlns:a16="http://schemas.microsoft.com/office/drawing/2014/main" id="{5EFC9802-AFD7-5A5F-7CE3-C3EAF8B95128}"/>
                </a:ext>
              </a:extLst>
            </p:cNvPr>
            <p:cNvGrpSpPr/>
            <p:nvPr/>
          </p:nvGrpSpPr>
          <p:grpSpPr>
            <a:xfrm>
              <a:off x="5960665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5725" name="矩形 15724">
                <a:extLst>
                  <a:ext uri="{FF2B5EF4-FFF2-40B4-BE49-F238E27FC236}">
                    <a16:creationId xmlns:a16="http://schemas.microsoft.com/office/drawing/2014/main" id="{23F2B847-D29A-77E9-4538-21B36A892E0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26" name="矩形 15725">
                <a:extLst>
                  <a:ext uri="{FF2B5EF4-FFF2-40B4-BE49-F238E27FC236}">
                    <a16:creationId xmlns:a16="http://schemas.microsoft.com/office/drawing/2014/main" id="{D98549FA-BB76-276E-CFA0-80529C59C3B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27" name="矩形 15726">
                <a:extLst>
                  <a:ext uri="{FF2B5EF4-FFF2-40B4-BE49-F238E27FC236}">
                    <a16:creationId xmlns:a16="http://schemas.microsoft.com/office/drawing/2014/main" id="{7AF00AA3-C71C-D741-9303-BB72CFAD054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28" name="矩形 15727">
                <a:extLst>
                  <a:ext uri="{FF2B5EF4-FFF2-40B4-BE49-F238E27FC236}">
                    <a16:creationId xmlns:a16="http://schemas.microsoft.com/office/drawing/2014/main" id="{05B142EF-A9C3-5677-1022-715ADBD6DEB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34" name="群組 15533">
              <a:extLst>
                <a:ext uri="{FF2B5EF4-FFF2-40B4-BE49-F238E27FC236}">
                  <a16:creationId xmlns:a16="http://schemas.microsoft.com/office/drawing/2014/main" id="{63A66C4E-845D-4E67-38AD-3BEAAA863C38}"/>
                </a:ext>
              </a:extLst>
            </p:cNvPr>
            <p:cNvGrpSpPr/>
            <p:nvPr/>
          </p:nvGrpSpPr>
          <p:grpSpPr>
            <a:xfrm>
              <a:off x="6140573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5721" name="矩形 15720">
                <a:extLst>
                  <a:ext uri="{FF2B5EF4-FFF2-40B4-BE49-F238E27FC236}">
                    <a16:creationId xmlns:a16="http://schemas.microsoft.com/office/drawing/2014/main" id="{6286DE59-6E0D-0980-D2C0-5063FE3A7A2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22" name="矩形 15721">
                <a:extLst>
                  <a:ext uri="{FF2B5EF4-FFF2-40B4-BE49-F238E27FC236}">
                    <a16:creationId xmlns:a16="http://schemas.microsoft.com/office/drawing/2014/main" id="{E8ECEE23-9C21-434A-DD75-625C3A3E147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23" name="矩形 15722">
                <a:extLst>
                  <a:ext uri="{FF2B5EF4-FFF2-40B4-BE49-F238E27FC236}">
                    <a16:creationId xmlns:a16="http://schemas.microsoft.com/office/drawing/2014/main" id="{E33F4BEA-A57B-F032-56D1-57D61F7E7EE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24" name="矩形 15723">
                <a:extLst>
                  <a:ext uri="{FF2B5EF4-FFF2-40B4-BE49-F238E27FC236}">
                    <a16:creationId xmlns:a16="http://schemas.microsoft.com/office/drawing/2014/main" id="{6521F991-255B-B19C-4950-89E6A387325D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35" name="群組 15534">
              <a:extLst>
                <a:ext uri="{FF2B5EF4-FFF2-40B4-BE49-F238E27FC236}">
                  <a16:creationId xmlns:a16="http://schemas.microsoft.com/office/drawing/2014/main" id="{24666AC1-2F78-BACC-B4A2-152BEC18F1FC}"/>
                </a:ext>
              </a:extLst>
            </p:cNvPr>
            <p:cNvGrpSpPr/>
            <p:nvPr/>
          </p:nvGrpSpPr>
          <p:grpSpPr>
            <a:xfrm>
              <a:off x="6140573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5717" name="矩形 15716">
                <a:extLst>
                  <a:ext uri="{FF2B5EF4-FFF2-40B4-BE49-F238E27FC236}">
                    <a16:creationId xmlns:a16="http://schemas.microsoft.com/office/drawing/2014/main" id="{11962178-7898-5A83-82A7-7C72E5279568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18" name="矩形 15717">
                <a:extLst>
                  <a:ext uri="{FF2B5EF4-FFF2-40B4-BE49-F238E27FC236}">
                    <a16:creationId xmlns:a16="http://schemas.microsoft.com/office/drawing/2014/main" id="{AD4B9083-360C-D25A-04F2-6722BE78117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19" name="矩形 15718">
                <a:extLst>
                  <a:ext uri="{FF2B5EF4-FFF2-40B4-BE49-F238E27FC236}">
                    <a16:creationId xmlns:a16="http://schemas.microsoft.com/office/drawing/2014/main" id="{244D2F29-A74F-A847-942C-83592407EF22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20" name="矩形 15719">
                <a:extLst>
                  <a:ext uri="{FF2B5EF4-FFF2-40B4-BE49-F238E27FC236}">
                    <a16:creationId xmlns:a16="http://schemas.microsoft.com/office/drawing/2014/main" id="{1CEB6AA8-92F4-E931-5DEF-1725BD47FF9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36" name="群組 15535">
              <a:extLst>
                <a:ext uri="{FF2B5EF4-FFF2-40B4-BE49-F238E27FC236}">
                  <a16:creationId xmlns:a16="http://schemas.microsoft.com/office/drawing/2014/main" id="{AD8D0B2A-6B50-904B-900B-C038C8D2639E}"/>
                </a:ext>
              </a:extLst>
            </p:cNvPr>
            <p:cNvGrpSpPr/>
            <p:nvPr/>
          </p:nvGrpSpPr>
          <p:grpSpPr>
            <a:xfrm>
              <a:off x="6320481" y="3831177"/>
              <a:ext cx="181165" cy="181165"/>
              <a:chOff x="2316942" y="3142211"/>
              <a:chExt cx="332508" cy="332508"/>
            </a:xfrm>
            <a:solidFill>
              <a:srgbClr val="92D050"/>
            </a:solidFill>
          </p:grpSpPr>
          <p:sp>
            <p:nvSpPr>
              <p:cNvPr id="15713" name="矩形 15712">
                <a:extLst>
                  <a:ext uri="{FF2B5EF4-FFF2-40B4-BE49-F238E27FC236}">
                    <a16:creationId xmlns:a16="http://schemas.microsoft.com/office/drawing/2014/main" id="{B228DAE4-36FD-0C85-F149-6277D6DE088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14" name="矩形 15713">
                <a:extLst>
                  <a:ext uri="{FF2B5EF4-FFF2-40B4-BE49-F238E27FC236}">
                    <a16:creationId xmlns:a16="http://schemas.microsoft.com/office/drawing/2014/main" id="{A62ACA44-1924-10DB-9019-FD0F65B1ADA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15" name="矩形 15714">
                <a:extLst>
                  <a:ext uri="{FF2B5EF4-FFF2-40B4-BE49-F238E27FC236}">
                    <a16:creationId xmlns:a16="http://schemas.microsoft.com/office/drawing/2014/main" id="{6F8CC032-F194-BE26-CAB6-08CD2B741A3C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16" name="矩形 15715">
                <a:extLst>
                  <a:ext uri="{FF2B5EF4-FFF2-40B4-BE49-F238E27FC236}">
                    <a16:creationId xmlns:a16="http://schemas.microsoft.com/office/drawing/2014/main" id="{727E2DC6-F0B1-1D46-48F1-CB2B1EBA101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37" name="群組 15536">
              <a:extLst>
                <a:ext uri="{FF2B5EF4-FFF2-40B4-BE49-F238E27FC236}">
                  <a16:creationId xmlns:a16="http://schemas.microsoft.com/office/drawing/2014/main" id="{3FAA5899-3381-B865-0F8F-58E90D1FF2A1}"/>
                </a:ext>
              </a:extLst>
            </p:cNvPr>
            <p:cNvGrpSpPr/>
            <p:nvPr/>
          </p:nvGrpSpPr>
          <p:grpSpPr>
            <a:xfrm>
              <a:off x="6320481" y="4012342"/>
              <a:ext cx="181165" cy="181165"/>
              <a:chOff x="2316942" y="3474719"/>
              <a:chExt cx="332508" cy="332508"/>
            </a:xfrm>
            <a:solidFill>
              <a:srgbClr val="92D050"/>
            </a:solidFill>
          </p:grpSpPr>
          <p:sp>
            <p:nvSpPr>
              <p:cNvPr id="15709" name="矩形 15708">
                <a:extLst>
                  <a:ext uri="{FF2B5EF4-FFF2-40B4-BE49-F238E27FC236}">
                    <a16:creationId xmlns:a16="http://schemas.microsoft.com/office/drawing/2014/main" id="{B0F8A124-8B79-5643-0F19-63A84DD8C9B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10" name="矩形 15709">
                <a:extLst>
                  <a:ext uri="{FF2B5EF4-FFF2-40B4-BE49-F238E27FC236}">
                    <a16:creationId xmlns:a16="http://schemas.microsoft.com/office/drawing/2014/main" id="{07E68F78-1BD4-3B23-A2E5-EC415E98EF4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11" name="矩形 15710">
                <a:extLst>
                  <a:ext uri="{FF2B5EF4-FFF2-40B4-BE49-F238E27FC236}">
                    <a16:creationId xmlns:a16="http://schemas.microsoft.com/office/drawing/2014/main" id="{DE901427-CA5D-4CC9-AB35-8D6741979D0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12" name="矩形 15711">
                <a:extLst>
                  <a:ext uri="{FF2B5EF4-FFF2-40B4-BE49-F238E27FC236}">
                    <a16:creationId xmlns:a16="http://schemas.microsoft.com/office/drawing/2014/main" id="{AEBB1BD4-8ACD-CA48-FFDC-988B07673D7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38" name="群組 15537">
              <a:extLst>
                <a:ext uri="{FF2B5EF4-FFF2-40B4-BE49-F238E27FC236}">
                  <a16:creationId xmlns:a16="http://schemas.microsoft.com/office/drawing/2014/main" id="{DB56B8EC-AF32-5C09-B621-7D27AB1122D9}"/>
                </a:ext>
              </a:extLst>
            </p:cNvPr>
            <p:cNvGrpSpPr/>
            <p:nvPr/>
          </p:nvGrpSpPr>
          <p:grpSpPr>
            <a:xfrm>
              <a:off x="6828916" y="2744026"/>
              <a:ext cx="181165" cy="181165"/>
              <a:chOff x="2316942" y="3142211"/>
              <a:chExt cx="332508" cy="332508"/>
            </a:xfrm>
            <a:solidFill>
              <a:srgbClr val="00AFEE"/>
            </a:solidFill>
          </p:grpSpPr>
          <p:sp>
            <p:nvSpPr>
              <p:cNvPr id="15705" name="矩形 15704">
                <a:extLst>
                  <a:ext uri="{FF2B5EF4-FFF2-40B4-BE49-F238E27FC236}">
                    <a16:creationId xmlns:a16="http://schemas.microsoft.com/office/drawing/2014/main" id="{CE7D699F-F465-E215-C03F-3F76E981B9C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06" name="矩形 15705">
                <a:extLst>
                  <a:ext uri="{FF2B5EF4-FFF2-40B4-BE49-F238E27FC236}">
                    <a16:creationId xmlns:a16="http://schemas.microsoft.com/office/drawing/2014/main" id="{871D8C89-0165-C133-AF04-DBCFB4CAAE4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07" name="矩形 15706">
                <a:extLst>
                  <a:ext uri="{FF2B5EF4-FFF2-40B4-BE49-F238E27FC236}">
                    <a16:creationId xmlns:a16="http://schemas.microsoft.com/office/drawing/2014/main" id="{5DBF4E0F-71DC-58F8-61DD-E022E791C88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08" name="矩形 15707">
                <a:extLst>
                  <a:ext uri="{FF2B5EF4-FFF2-40B4-BE49-F238E27FC236}">
                    <a16:creationId xmlns:a16="http://schemas.microsoft.com/office/drawing/2014/main" id="{10A1E7AE-4187-F4D3-EBA9-189A6B56FD7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40" name="群組 15539">
              <a:extLst>
                <a:ext uri="{FF2B5EF4-FFF2-40B4-BE49-F238E27FC236}">
                  <a16:creationId xmlns:a16="http://schemas.microsoft.com/office/drawing/2014/main" id="{1342F722-1AA9-C0C7-F3BC-BB51E07ABFD3}"/>
                </a:ext>
              </a:extLst>
            </p:cNvPr>
            <p:cNvGrpSpPr/>
            <p:nvPr/>
          </p:nvGrpSpPr>
          <p:grpSpPr>
            <a:xfrm>
              <a:off x="6828916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697" name="矩形 15696">
                <a:extLst>
                  <a:ext uri="{FF2B5EF4-FFF2-40B4-BE49-F238E27FC236}">
                    <a16:creationId xmlns:a16="http://schemas.microsoft.com/office/drawing/2014/main" id="{6848DC43-AFB4-4F2C-5C22-FE60FED72FB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98" name="矩形 15697">
                <a:extLst>
                  <a:ext uri="{FF2B5EF4-FFF2-40B4-BE49-F238E27FC236}">
                    <a16:creationId xmlns:a16="http://schemas.microsoft.com/office/drawing/2014/main" id="{109A69B9-7F47-94DC-7A3E-12FB25EE1BD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99" name="矩形 15698">
                <a:extLst>
                  <a:ext uri="{FF2B5EF4-FFF2-40B4-BE49-F238E27FC236}">
                    <a16:creationId xmlns:a16="http://schemas.microsoft.com/office/drawing/2014/main" id="{FFDAC069-BA1C-7B7F-E743-E8805CB1D47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00" name="矩形 15699">
                <a:extLst>
                  <a:ext uri="{FF2B5EF4-FFF2-40B4-BE49-F238E27FC236}">
                    <a16:creationId xmlns:a16="http://schemas.microsoft.com/office/drawing/2014/main" id="{2F0CC9E4-8768-8FF4-AEAB-26431F11C18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41" name="群組 15540">
              <a:extLst>
                <a:ext uri="{FF2B5EF4-FFF2-40B4-BE49-F238E27FC236}">
                  <a16:creationId xmlns:a16="http://schemas.microsoft.com/office/drawing/2014/main" id="{51634238-783D-6962-311E-15D7A35D9284}"/>
                </a:ext>
              </a:extLst>
            </p:cNvPr>
            <p:cNvGrpSpPr/>
            <p:nvPr/>
          </p:nvGrpSpPr>
          <p:grpSpPr>
            <a:xfrm>
              <a:off x="6828916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693" name="矩形 15692">
                <a:extLst>
                  <a:ext uri="{FF2B5EF4-FFF2-40B4-BE49-F238E27FC236}">
                    <a16:creationId xmlns:a16="http://schemas.microsoft.com/office/drawing/2014/main" id="{67411788-E35E-ECEC-E3FE-956BF9B1D128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94" name="矩形 15693">
                <a:extLst>
                  <a:ext uri="{FF2B5EF4-FFF2-40B4-BE49-F238E27FC236}">
                    <a16:creationId xmlns:a16="http://schemas.microsoft.com/office/drawing/2014/main" id="{F9CC7906-68B7-FCDC-8F02-1194396A666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95" name="矩形 15694">
                <a:extLst>
                  <a:ext uri="{FF2B5EF4-FFF2-40B4-BE49-F238E27FC236}">
                    <a16:creationId xmlns:a16="http://schemas.microsoft.com/office/drawing/2014/main" id="{CE847C46-DD4A-5B52-B451-F985A0E2EAF2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96" name="矩形 15695">
                <a:extLst>
                  <a:ext uri="{FF2B5EF4-FFF2-40B4-BE49-F238E27FC236}">
                    <a16:creationId xmlns:a16="http://schemas.microsoft.com/office/drawing/2014/main" id="{498A58B5-C274-7AB0-B950-A36D3CFFA71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42" name="群組 15541">
              <a:extLst>
                <a:ext uri="{FF2B5EF4-FFF2-40B4-BE49-F238E27FC236}">
                  <a16:creationId xmlns:a16="http://schemas.microsoft.com/office/drawing/2014/main" id="{F236A6B3-5857-07B2-AAE2-EF05BCADF689}"/>
                </a:ext>
              </a:extLst>
            </p:cNvPr>
            <p:cNvGrpSpPr/>
            <p:nvPr/>
          </p:nvGrpSpPr>
          <p:grpSpPr>
            <a:xfrm>
              <a:off x="6828916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689" name="矩形 15688">
                <a:extLst>
                  <a:ext uri="{FF2B5EF4-FFF2-40B4-BE49-F238E27FC236}">
                    <a16:creationId xmlns:a16="http://schemas.microsoft.com/office/drawing/2014/main" id="{658AF8D1-46C4-35FA-B99B-4132AFA69AF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90" name="矩形 15689">
                <a:extLst>
                  <a:ext uri="{FF2B5EF4-FFF2-40B4-BE49-F238E27FC236}">
                    <a16:creationId xmlns:a16="http://schemas.microsoft.com/office/drawing/2014/main" id="{3CF55DE4-B335-616B-07DD-3E595B907BA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91" name="矩形 15690">
                <a:extLst>
                  <a:ext uri="{FF2B5EF4-FFF2-40B4-BE49-F238E27FC236}">
                    <a16:creationId xmlns:a16="http://schemas.microsoft.com/office/drawing/2014/main" id="{3176F840-988B-8CA3-39E7-199F27E377F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92" name="矩形 15691">
                <a:extLst>
                  <a:ext uri="{FF2B5EF4-FFF2-40B4-BE49-F238E27FC236}">
                    <a16:creationId xmlns:a16="http://schemas.microsoft.com/office/drawing/2014/main" id="{E0E9915F-C531-5E9C-FC63-1BE154AACD5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43" name="群組 15542">
              <a:extLst>
                <a:ext uri="{FF2B5EF4-FFF2-40B4-BE49-F238E27FC236}">
                  <a16:creationId xmlns:a16="http://schemas.microsoft.com/office/drawing/2014/main" id="{3EC4F305-ED0F-F36B-EBD8-C8D35B4DFF27}"/>
                </a:ext>
              </a:extLst>
            </p:cNvPr>
            <p:cNvGrpSpPr/>
            <p:nvPr/>
          </p:nvGrpSpPr>
          <p:grpSpPr>
            <a:xfrm>
              <a:off x="6828916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685" name="矩形 15684">
                <a:extLst>
                  <a:ext uri="{FF2B5EF4-FFF2-40B4-BE49-F238E27FC236}">
                    <a16:creationId xmlns:a16="http://schemas.microsoft.com/office/drawing/2014/main" id="{04336893-54C9-998F-8E3B-65C0410043A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86" name="矩形 15685">
                <a:extLst>
                  <a:ext uri="{FF2B5EF4-FFF2-40B4-BE49-F238E27FC236}">
                    <a16:creationId xmlns:a16="http://schemas.microsoft.com/office/drawing/2014/main" id="{A5C1D64C-22CD-B49F-2D8D-AA767DA7B63E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87" name="矩形 15686">
                <a:extLst>
                  <a:ext uri="{FF2B5EF4-FFF2-40B4-BE49-F238E27FC236}">
                    <a16:creationId xmlns:a16="http://schemas.microsoft.com/office/drawing/2014/main" id="{B1E8AEC3-DE28-C985-BBBD-39BC13FF998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88" name="矩形 15687">
                <a:extLst>
                  <a:ext uri="{FF2B5EF4-FFF2-40B4-BE49-F238E27FC236}">
                    <a16:creationId xmlns:a16="http://schemas.microsoft.com/office/drawing/2014/main" id="{B44F70B7-3816-C2FC-2DA0-DD88F1C5E13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44" name="群組 15543">
              <a:extLst>
                <a:ext uri="{FF2B5EF4-FFF2-40B4-BE49-F238E27FC236}">
                  <a16:creationId xmlns:a16="http://schemas.microsoft.com/office/drawing/2014/main" id="{DC2D9D86-7350-577B-DC62-027C9DF53840}"/>
                </a:ext>
              </a:extLst>
            </p:cNvPr>
            <p:cNvGrpSpPr/>
            <p:nvPr/>
          </p:nvGrpSpPr>
          <p:grpSpPr>
            <a:xfrm>
              <a:off x="7008824" y="2744026"/>
              <a:ext cx="181165" cy="181165"/>
              <a:chOff x="2316942" y="3142211"/>
              <a:chExt cx="332508" cy="332508"/>
            </a:xfrm>
            <a:solidFill>
              <a:srgbClr val="00AFEE"/>
            </a:solidFill>
          </p:grpSpPr>
          <p:sp>
            <p:nvSpPr>
              <p:cNvPr id="15681" name="矩形 15680">
                <a:extLst>
                  <a:ext uri="{FF2B5EF4-FFF2-40B4-BE49-F238E27FC236}">
                    <a16:creationId xmlns:a16="http://schemas.microsoft.com/office/drawing/2014/main" id="{E7199497-D046-7A61-2FBA-29BD3CFB2D0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82" name="矩形 15681">
                <a:extLst>
                  <a:ext uri="{FF2B5EF4-FFF2-40B4-BE49-F238E27FC236}">
                    <a16:creationId xmlns:a16="http://schemas.microsoft.com/office/drawing/2014/main" id="{0CBDF762-4BD1-9DCE-6152-25E57B8719D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83" name="矩形 15682">
                <a:extLst>
                  <a:ext uri="{FF2B5EF4-FFF2-40B4-BE49-F238E27FC236}">
                    <a16:creationId xmlns:a16="http://schemas.microsoft.com/office/drawing/2014/main" id="{6F39CCD2-0CB1-88F1-FC10-3B7003A086B6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84" name="矩形 15683">
                <a:extLst>
                  <a:ext uri="{FF2B5EF4-FFF2-40B4-BE49-F238E27FC236}">
                    <a16:creationId xmlns:a16="http://schemas.microsoft.com/office/drawing/2014/main" id="{9560FEF6-DF22-4EA6-FBAA-719DA054DD8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46" name="群組 15545">
              <a:extLst>
                <a:ext uri="{FF2B5EF4-FFF2-40B4-BE49-F238E27FC236}">
                  <a16:creationId xmlns:a16="http://schemas.microsoft.com/office/drawing/2014/main" id="{FCFC5337-9B73-68E3-9E8B-9150AC36A094}"/>
                </a:ext>
              </a:extLst>
            </p:cNvPr>
            <p:cNvGrpSpPr/>
            <p:nvPr/>
          </p:nvGrpSpPr>
          <p:grpSpPr>
            <a:xfrm>
              <a:off x="7008824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673" name="矩形 15672">
                <a:extLst>
                  <a:ext uri="{FF2B5EF4-FFF2-40B4-BE49-F238E27FC236}">
                    <a16:creationId xmlns:a16="http://schemas.microsoft.com/office/drawing/2014/main" id="{BFDCC50F-3FA5-4E4F-478E-239DAEC0B14E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74" name="矩形 15673">
                <a:extLst>
                  <a:ext uri="{FF2B5EF4-FFF2-40B4-BE49-F238E27FC236}">
                    <a16:creationId xmlns:a16="http://schemas.microsoft.com/office/drawing/2014/main" id="{AF5A2661-8F2F-80ED-D8BA-464ABF7E9EE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75" name="矩形 15674">
                <a:extLst>
                  <a:ext uri="{FF2B5EF4-FFF2-40B4-BE49-F238E27FC236}">
                    <a16:creationId xmlns:a16="http://schemas.microsoft.com/office/drawing/2014/main" id="{F9D921A9-6532-06CA-55AC-5236059769A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76" name="矩形 15675">
                <a:extLst>
                  <a:ext uri="{FF2B5EF4-FFF2-40B4-BE49-F238E27FC236}">
                    <a16:creationId xmlns:a16="http://schemas.microsoft.com/office/drawing/2014/main" id="{C45186FC-3ABA-6840-DA1A-58EDE0D1CCC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47" name="群組 15546">
              <a:extLst>
                <a:ext uri="{FF2B5EF4-FFF2-40B4-BE49-F238E27FC236}">
                  <a16:creationId xmlns:a16="http://schemas.microsoft.com/office/drawing/2014/main" id="{D63574D7-C91F-3DD8-18AD-864C0545292A}"/>
                </a:ext>
              </a:extLst>
            </p:cNvPr>
            <p:cNvGrpSpPr/>
            <p:nvPr/>
          </p:nvGrpSpPr>
          <p:grpSpPr>
            <a:xfrm>
              <a:off x="7008824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669" name="矩形 15668">
                <a:extLst>
                  <a:ext uri="{FF2B5EF4-FFF2-40B4-BE49-F238E27FC236}">
                    <a16:creationId xmlns:a16="http://schemas.microsoft.com/office/drawing/2014/main" id="{EFA02526-9285-2C10-E628-836F626D09E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70" name="矩形 15669">
                <a:extLst>
                  <a:ext uri="{FF2B5EF4-FFF2-40B4-BE49-F238E27FC236}">
                    <a16:creationId xmlns:a16="http://schemas.microsoft.com/office/drawing/2014/main" id="{F7EAAFAF-1694-B83E-91A0-2D5841167242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71" name="矩形 15670">
                <a:extLst>
                  <a:ext uri="{FF2B5EF4-FFF2-40B4-BE49-F238E27FC236}">
                    <a16:creationId xmlns:a16="http://schemas.microsoft.com/office/drawing/2014/main" id="{C1A41436-5794-130F-23C2-AB7A3D5A90F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72" name="矩形 15671">
                <a:extLst>
                  <a:ext uri="{FF2B5EF4-FFF2-40B4-BE49-F238E27FC236}">
                    <a16:creationId xmlns:a16="http://schemas.microsoft.com/office/drawing/2014/main" id="{529AC2DB-E6BC-9DE4-656B-2C3F8CC357A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48" name="群組 15547">
              <a:extLst>
                <a:ext uri="{FF2B5EF4-FFF2-40B4-BE49-F238E27FC236}">
                  <a16:creationId xmlns:a16="http://schemas.microsoft.com/office/drawing/2014/main" id="{482C267A-F080-3EBB-EFF8-98678BA2C9AA}"/>
                </a:ext>
              </a:extLst>
            </p:cNvPr>
            <p:cNvGrpSpPr/>
            <p:nvPr/>
          </p:nvGrpSpPr>
          <p:grpSpPr>
            <a:xfrm>
              <a:off x="7008824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665" name="矩形 15664">
                <a:extLst>
                  <a:ext uri="{FF2B5EF4-FFF2-40B4-BE49-F238E27FC236}">
                    <a16:creationId xmlns:a16="http://schemas.microsoft.com/office/drawing/2014/main" id="{E4CFD1A2-BA21-AD7F-3248-D7C63378384C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66" name="矩形 15665">
                <a:extLst>
                  <a:ext uri="{FF2B5EF4-FFF2-40B4-BE49-F238E27FC236}">
                    <a16:creationId xmlns:a16="http://schemas.microsoft.com/office/drawing/2014/main" id="{60D6B049-FCAD-9CCE-9F6F-A2C4958ADBB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67" name="矩形 15666">
                <a:extLst>
                  <a:ext uri="{FF2B5EF4-FFF2-40B4-BE49-F238E27FC236}">
                    <a16:creationId xmlns:a16="http://schemas.microsoft.com/office/drawing/2014/main" id="{27113C8D-0800-282B-F738-F94002371A79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68" name="矩形 15667">
                <a:extLst>
                  <a:ext uri="{FF2B5EF4-FFF2-40B4-BE49-F238E27FC236}">
                    <a16:creationId xmlns:a16="http://schemas.microsoft.com/office/drawing/2014/main" id="{B7BE3A34-0370-FB80-A358-35623275C40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49" name="群組 15548">
              <a:extLst>
                <a:ext uri="{FF2B5EF4-FFF2-40B4-BE49-F238E27FC236}">
                  <a16:creationId xmlns:a16="http://schemas.microsoft.com/office/drawing/2014/main" id="{65D34774-CF7F-C4BF-866B-198A3A9C4AC8}"/>
                </a:ext>
              </a:extLst>
            </p:cNvPr>
            <p:cNvGrpSpPr/>
            <p:nvPr/>
          </p:nvGrpSpPr>
          <p:grpSpPr>
            <a:xfrm>
              <a:off x="7008824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661" name="矩形 15660">
                <a:extLst>
                  <a:ext uri="{FF2B5EF4-FFF2-40B4-BE49-F238E27FC236}">
                    <a16:creationId xmlns:a16="http://schemas.microsoft.com/office/drawing/2014/main" id="{FF7FBE99-0CC8-CE80-7FE8-B3310E5E09F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62" name="矩形 15661">
                <a:extLst>
                  <a:ext uri="{FF2B5EF4-FFF2-40B4-BE49-F238E27FC236}">
                    <a16:creationId xmlns:a16="http://schemas.microsoft.com/office/drawing/2014/main" id="{9D0C0FF9-9EC7-9D63-59DD-2B93554EEAC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63" name="矩形 15662">
                <a:extLst>
                  <a:ext uri="{FF2B5EF4-FFF2-40B4-BE49-F238E27FC236}">
                    <a16:creationId xmlns:a16="http://schemas.microsoft.com/office/drawing/2014/main" id="{F6050A40-306E-2356-4210-825E51A3693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64" name="矩形 15663">
                <a:extLst>
                  <a:ext uri="{FF2B5EF4-FFF2-40B4-BE49-F238E27FC236}">
                    <a16:creationId xmlns:a16="http://schemas.microsoft.com/office/drawing/2014/main" id="{75277C87-13D2-9AA7-EE30-12C0579C25D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50" name="群組 15549">
              <a:extLst>
                <a:ext uri="{FF2B5EF4-FFF2-40B4-BE49-F238E27FC236}">
                  <a16:creationId xmlns:a16="http://schemas.microsoft.com/office/drawing/2014/main" id="{52177D53-DDB5-42A7-9B47-86155F52B856}"/>
                </a:ext>
              </a:extLst>
            </p:cNvPr>
            <p:cNvGrpSpPr/>
            <p:nvPr/>
          </p:nvGrpSpPr>
          <p:grpSpPr>
            <a:xfrm>
              <a:off x="7188732" y="2744026"/>
              <a:ext cx="181165" cy="181165"/>
              <a:chOff x="2316942" y="3142211"/>
              <a:chExt cx="332508" cy="332508"/>
            </a:xfrm>
            <a:solidFill>
              <a:srgbClr val="00AFEE"/>
            </a:solidFill>
          </p:grpSpPr>
          <p:sp>
            <p:nvSpPr>
              <p:cNvPr id="15657" name="矩形 15656">
                <a:extLst>
                  <a:ext uri="{FF2B5EF4-FFF2-40B4-BE49-F238E27FC236}">
                    <a16:creationId xmlns:a16="http://schemas.microsoft.com/office/drawing/2014/main" id="{BF9FAE77-748E-FEAA-B4EF-DB52F29174E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58" name="矩形 15657">
                <a:extLst>
                  <a:ext uri="{FF2B5EF4-FFF2-40B4-BE49-F238E27FC236}">
                    <a16:creationId xmlns:a16="http://schemas.microsoft.com/office/drawing/2014/main" id="{97149081-6E5B-24F8-A7AD-B885A633B22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59" name="矩形 15658">
                <a:extLst>
                  <a:ext uri="{FF2B5EF4-FFF2-40B4-BE49-F238E27FC236}">
                    <a16:creationId xmlns:a16="http://schemas.microsoft.com/office/drawing/2014/main" id="{3455790D-EDA5-C071-F157-660ED1B1191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60" name="矩形 15659">
                <a:extLst>
                  <a:ext uri="{FF2B5EF4-FFF2-40B4-BE49-F238E27FC236}">
                    <a16:creationId xmlns:a16="http://schemas.microsoft.com/office/drawing/2014/main" id="{056C820A-33C6-8E3C-CD2E-9A803DFD152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52" name="群組 15551">
              <a:extLst>
                <a:ext uri="{FF2B5EF4-FFF2-40B4-BE49-F238E27FC236}">
                  <a16:creationId xmlns:a16="http://schemas.microsoft.com/office/drawing/2014/main" id="{D46B271A-7A2B-32FD-E16C-1097C2E65D66}"/>
                </a:ext>
              </a:extLst>
            </p:cNvPr>
            <p:cNvGrpSpPr/>
            <p:nvPr/>
          </p:nvGrpSpPr>
          <p:grpSpPr>
            <a:xfrm>
              <a:off x="7188732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649" name="矩形 15648">
                <a:extLst>
                  <a:ext uri="{FF2B5EF4-FFF2-40B4-BE49-F238E27FC236}">
                    <a16:creationId xmlns:a16="http://schemas.microsoft.com/office/drawing/2014/main" id="{9B582369-2346-CAA6-0D76-1F00D0A62B2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50" name="矩形 15649">
                <a:extLst>
                  <a:ext uri="{FF2B5EF4-FFF2-40B4-BE49-F238E27FC236}">
                    <a16:creationId xmlns:a16="http://schemas.microsoft.com/office/drawing/2014/main" id="{86F8B508-5793-CEB8-033D-6E74A1D20A2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51" name="矩形 15650">
                <a:extLst>
                  <a:ext uri="{FF2B5EF4-FFF2-40B4-BE49-F238E27FC236}">
                    <a16:creationId xmlns:a16="http://schemas.microsoft.com/office/drawing/2014/main" id="{AF3548CB-2CEE-7283-AC09-63F75433A5B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52" name="矩形 15651">
                <a:extLst>
                  <a:ext uri="{FF2B5EF4-FFF2-40B4-BE49-F238E27FC236}">
                    <a16:creationId xmlns:a16="http://schemas.microsoft.com/office/drawing/2014/main" id="{8985AC4C-8891-4F3E-4C91-71BFC553BC7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53" name="群組 15552">
              <a:extLst>
                <a:ext uri="{FF2B5EF4-FFF2-40B4-BE49-F238E27FC236}">
                  <a16:creationId xmlns:a16="http://schemas.microsoft.com/office/drawing/2014/main" id="{A93B2378-315F-05A1-ED14-76E317C35A41}"/>
                </a:ext>
              </a:extLst>
            </p:cNvPr>
            <p:cNvGrpSpPr/>
            <p:nvPr/>
          </p:nvGrpSpPr>
          <p:grpSpPr>
            <a:xfrm>
              <a:off x="7188732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645" name="矩形 15644">
                <a:extLst>
                  <a:ext uri="{FF2B5EF4-FFF2-40B4-BE49-F238E27FC236}">
                    <a16:creationId xmlns:a16="http://schemas.microsoft.com/office/drawing/2014/main" id="{F08EC71A-DC4B-2A96-D2EC-516386C61C8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46" name="矩形 15645">
                <a:extLst>
                  <a:ext uri="{FF2B5EF4-FFF2-40B4-BE49-F238E27FC236}">
                    <a16:creationId xmlns:a16="http://schemas.microsoft.com/office/drawing/2014/main" id="{54E2F3AD-A9D0-0601-D089-538679BD338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47" name="矩形 15646">
                <a:extLst>
                  <a:ext uri="{FF2B5EF4-FFF2-40B4-BE49-F238E27FC236}">
                    <a16:creationId xmlns:a16="http://schemas.microsoft.com/office/drawing/2014/main" id="{0EEC1CD2-88BD-DC60-6013-210AE9175B8D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48" name="矩形 15647">
                <a:extLst>
                  <a:ext uri="{FF2B5EF4-FFF2-40B4-BE49-F238E27FC236}">
                    <a16:creationId xmlns:a16="http://schemas.microsoft.com/office/drawing/2014/main" id="{12B4315E-AD64-CCE8-D3CA-A853364AFE9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54" name="群組 15553">
              <a:extLst>
                <a:ext uri="{FF2B5EF4-FFF2-40B4-BE49-F238E27FC236}">
                  <a16:creationId xmlns:a16="http://schemas.microsoft.com/office/drawing/2014/main" id="{6549C15E-9011-AB87-3CB2-D2BB2BD7D08A}"/>
                </a:ext>
              </a:extLst>
            </p:cNvPr>
            <p:cNvGrpSpPr/>
            <p:nvPr/>
          </p:nvGrpSpPr>
          <p:grpSpPr>
            <a:xfrm>
              <a:off x="7188732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641" name="矩形 15640">
                <a:extLst>
                  <a:ext uri="{FF2B5EF4-FFF2-40B4-BE49-F238E27FC236}">
                    <a16:creationId xmlns:a16="http://schemas.microsoft.com/office/drawing/2014/main" id="{B471A5E7-44C8-C3B2-850E-2A25C6F33AC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42" name="矩形 15641">
                <a:extLst>
                  <a:ext uri="{FF2B5EF4-FFF2-40B4-BE49-F238E27FC236}">
                    <a16:creationId xmlns:a16="http://schemas.microsoft.com/office/drawing/2014/main" id="{77162A61-C978-201C-71FB-901D8138BB6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43" name="矩形 15642">
                <a:extLst>
                  <a:ext uri="{FF2B5EF4-FFF2-40B4-BE49-F238E27FC236}">
                    <a16:creationId xmlns:a16="http://schemas.microsoft.com/office/drawing/2014/main" id="{5733534E-AF24-14ED-3027-78ADDD6B3F9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44" name="矩形 15643">
                <a:extLst>
                  <a:ext uri="{FF2B5EF4-FFF2-40B4-BE49-F238E27FC236}">
                    <a16:creationId xmlns:a16="http://schemas.microsoft.com/office/drawing/2014/main" id="{A32923A4-5CD4-5DD3-9BCE-5563BA6FE3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55" name="群組 15554">
              <a:extLst>
                <a:ext uri="{FF2B5EF4-FFF2-40B4-BE49-F238E27FC236}">
                  <a16:creationId xmlns:a16="http://schemas.microsoft.com/office/drawing/2014/main" id="{4E44CEB0-737F-88A1-050E-AD8C436163D7}"/>
                </a:ext>
              </a:extLst>
            </p:cNvPr>
            <p:cNvGrpSpPr/>
            <p:nvPr/>
          </p:nvGrpSpPr>
          <p:grpSpPr>
            <a:xfrm>
              <a:off x="7188732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637" name="矩形 15636">
                <a:extLst>
                  <a:ext uri="{FF2B5EF4-FFF2-40B4-BE49-F238E27FC236}">
                    <a16:creationId xmlns:a16="http://schemas.microsoft.com/office/drawing/2014/main" id="{50358FD8-D42B-8193-30A5-FB6F8EFF0B6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38" name="矩形 15637">
                <a:extLst>
                  <a:ext uri="{FF2B5EF4-FFF2-40B4-BE49-F238E27FC236}">
                    <a16:creationId xmlns:a16="http://schemas.microsoft.com/office/drawing/2014/main" id="{E5767EA2-DEFF-BCF0-180D-C819B289F18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39" name="矩形 15638">
                <a:extLst>
                  <a:ext uri="{FF2B5EF4-FFF2-40B4-BE49-F238E27FC236}">
                    <a16:creationId xmlns:a16="http://schemas.microsoft.com/office/drawing/2014/main" id="{E6328826-908B-CDB6-8964-CA98915A131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40" name="矩形 15639">
                <a:extLst>
                  <a:ext uri="{FF2B5EF4-FFF2-40B4-BE49-F238E27FC236}">
                    <a16:creationId xmlns:a16="http://schemas.microsoft.com/office/drawing/2014/main" id="{50ADE084-E73E-EF28-C737-0B3FF05414F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56" name="群組 15555">
              <a:extLst>
                <a:ext uri="{FF2B5EF4-FFF2-40B4-BE49-F238E27FC236}">
                  <a16:creationId xmlns:a16="http://schemas.microsoft.com/office/drawing/2014/main" id="{ED0895C9-29B1-307A-CBF4-82A7C48F1A71}"/>
                </a:ext>
              </a:extLst>
            </p:cNvPr>
            <p:cNvGrpSpPr/>
            <p:nvPr/>
          </p:nvGrpSpPr>
          <p:grpSpPr>
            <a:xfrm>
              <a:off x="6647855" y="2744026"/>
              <a:ext cx="181165" cy="181165"/>
              <a:chOff x="2316942" y="3142211"/>
              <a:chExt cx="332508" cy="332508"/>
            </a:xfrm>
            <a:solidFill>
              <a:srgbClr val="00AFEE"/>
            </a:solidFill>
          </p:grpSpPr>
          <p:sp>
            <p:nvSpPr>
              <p:cNvPr id="15633" name="矩形 15632">
                <a:extLst>
                  <a:ext uri="{FF2B5EF4-FFF2-40B4-BE49-F238E27FC236}">
                    <a16:creationId xmlns:a16="http://schemas.microsoft.com/office/drawing/2014/main" id="{109E2090-571B-7376-E646-27258C1BC5D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34" name="矩形 15633">
                <a:extLst>
                  <a:ext uri="{FF2B5EF4-FFF2-40B4-BE49-F238E27FC236}">
                    <a16:creationId xmlns:a16="http://schemas.microsoft.com/office/drawing/2014/main" id="{F5837E04-529F-7865-889D-3D336E9724F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35" name="矩形 15634">
                <a:extLst>
                  <a:ext uri="{FF2B5EF4-FFF2-40B4-BE49-F238E27FC236}">
                    <a16:creationId xmlns:a16="http://schemas.microsoft.com/office/drawing/2014/main" id="{B2C8FA4E-C46E-430C-9D34-0ACA95C6595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36" name="矩形 15635">
                <a:extLst>
                  <a:ext uri="{FF2B5EF4-FFF2-40B4-BE49-F238E27FC236}">
                    <a16:creationId xmlns:a16="http://schemas.microsoft.com/office/drawing/2014/main" id="{426B3211-A319-0BB7-412D-1AD72AB248F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58" name="群組 15557">
              <a:extLst>
                <a:ext uri="{FF2B5EF4-FFF2-40B4-BE49-F238E27FC236}">
                  <a16:creationId xmlns:a16="http://schemas.microsoft.com/office/drawing/2014/main" id="{0B7ED3D3-C2C7-C74A-4624-3C2C18E6D0F8}"/>
                </a:ext>
              </a:extLst>
            </p:cNvPr>
            <p:cNvGrpSpPr/>
            <p:nvPr/>
          </p:nvGrpSpPr>
          <p:grpSpPr>
            <a:xfrm>
              <a:off x="6647855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625" name="矩形 15624">
                <a:extLst>
                  <a:ext uri="{FF2B5EF4-FFF2-40B4-BE49-F238E27FC236}">
                    <a16:creationId xmlns:a16="http://schemas.microsoft.com/office/drawing/2014/main" id="{2F2A54EF-036C-F190-6C90-5F3BFF9D3FB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26" name="矩形 15625">
                <a:extLst>
                  <a:ext uri="{FF2B5EF4-FFF2-40B4-BE49-F238E27FC236}">
                    <a16:creationId xmlns:a16="http://schemas.microsoft.com/office/drawing/2014/main" id="{68722796-52B6-73B7-0F11-04408C21179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27" name="矩形 15626">
                <a:extLst>
                  <a:ext uri="{FF2B5EF4-FFF2-40B4-BE49-F238E27FC236}">
                    <a16:creationId xmlns:a16="http://schemas.microsoft.com/office/drawing/2014/main" id="{17751BB6-3FB2-A5F2-0B18-74C1E07A28C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28" name="矩形 15627">
                <a:extLst>
                  <a:ext uri="{FF2B5EF4-FFF2-40B4-BE49-F238E27FC236}">
                    <a16:creationId xmlns:a16="http://schemas.microsoft.com/office/drawing/2014/main" id="{DC65086D-0D55-130A-B45B-1A16FB15D82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59" name="群組 15558">
              <a:extLst>
                <a:ext uri="{FF2B5EF4-FFF2-40B4-BE49-F238E27FC236}">
                  <a16:creationId xmlns:a16="http://schemas.microsoft.com/office/drawing/2014/main" id="{D341F7C7-3116-032A-E598-A28D211C9A63}"/>
                </a:ext>
              </a:extLst>
            </p:cNvPr>
            <p:cNvGrpSpPr/>
            <p:nvPr/>
          </p:nvGrpSpPr>
          <p:grpSpPr>
            <a:xfrm>
              <a:off x="6647855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621" name="矩形 15620">
                <a:extLst>
                  <a:ext uri="{FF2B5EF4-FFF2-40B4-BE49-F238E27FC236}">
                    <a16:creationId xmlns:a16="http://schemas.microsoft.com/office/drawing/2014/main" id="{6B59CFD1-0214-82FC-94B6-D4E2866D628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22" name="矩形 15621">
                <a:extLst>
                  <a:ext uri="{FF2B5EF4-FFF2-40B4-BE49-F238E27FC236}">
                    <a16:creationId xmlns:a16="http://schemas.microsoft.com/office/drawing/2014/main" id="{267A737A-B1A5-E7C5-31BE-635719B8880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23" name="矩形 15622">
                <a:extLst>
                  <a:ext uri="{FF2B5EF4-FFF2-40B4-BE49-F238E27FC236}">
                    <a16:creationId xmlns:a16="http://schemas.microsoft.com/office/drawing/2014/main" id="{3B534490-A15D-1E2A-0EA3-9AF3D90B670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24" name="矩形 15623">
                <a:extLst>
                  <a:ext uri="{FF2B5EF4-FFF2-40B4-BE49-F238E27FC236}">
                    <a16:creationId xmlns:a16="http://schemas.microsoft.com/office/drawing/2014/main" id="{15ECE40E-1E6F-3DB4-F0A6-98D991500DD0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60" name="群組 15559">
              <a:extLst>
                <a:ext uri="{FF2B5EF4-FFF2-40B4-BE49-F238E27FC236}">
                  <a16:creationId xmlns:a16="http://schemas.microsoft.com/office/drawing/2014/main" id="{65192DBA-747A-64E6-0692-CE03A8FD8502}"/>
                </a:ext>
              </a:extLst>
            </p:cNvPr>
            <p:cNvGrpSpPr/>
            <p:nvPr/>
          </p:nvGrpSpPr>
          <p:grpSpPr>
            <a:xfrm>
              <a:off x="6647855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617" name="矩形 15616">
                <a:extLst>
                  <a:ext uri="{FF2B5EF4-FFF2-40B4-BE49-F238E27FC236}">
                    <a16:creationId xmlns:a16="http://schemas.microsoft.com/office/drawing/2014/main" id="{080ED95F-A17D-E795-DDE4-DA4A331F6CD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8" name="矩形 15617">
                <a:extLst>
                  <a:ext uri="{FF2B5EF4-FFF2-40B4-BE49-F238E27FC236}">
                    <a16:creationId xmlns:a16="http://schemas.microsoft.com/office/drawing/2014/main" id="{409FB5DE-E2F6-5E39-AFC3-8A82EF8AE0F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9" name="矩形 15618">
                <a:extLst>
                  <a:ext uri="{FF2B5EF4-FFF2-40B4-BE49-F238E27FC236}">
                    <a16:creationId xmlns:a16="http://schemas.microsoft.com/office/drawing/2014/main" id="{B9FCB81D-4C60-5DE1-EB5C-1BD9563C4A8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20" name="矩形 15619">
                <a:extLst>
                  <a:ext uri="{FF2B5EF4-FFF2-40B4-BE49-F238E27FC236}">
                    <a16:creationId xmlns:a16="http://schemas.microsoft.com/office/drawing/2014/main" id="{F9DF8EAB-FCA5-E930-4889-F8E2A0AEA6D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61" name="群組 15560">
              <a:extLst>
                <a:ext uri="{FF2B5EF4-FFF2-40B4-BE49-F238E27FC236}">
                  <a16:creationId xmlns:a16="http://schemas.microsoft.com/office/drawing/2014/main" id="{BE575374-DD66-C3B2-8A36-499BC1DF6D7F}"/>
                </a:ext>
              </a:extLst>
            </p:cNvPr>
            <p:cNvGrpSpPr/>
            <p:nvPr/>
          </p:nvGrpSpPr>
          <p:grpSpPr>
            <a:xfrm>
              <a:off x="6647855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613" name="矩形 15612">
                <a:extLst>
                  <a:ext uri="{FF2B5EF4-FFF2-40B4-BE49-F238E27FC236}">
                    <a16:creationId xmlns:a16="http://schemas.microsoft.com/office/drawing/2014/main" id="{9EBF90CD-056C-F747-1C10-E3EFFC2B807C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4" name="矩形 15613">
                <a:extLst>
                  <a:ext uri="{FF2B5EF4-FFF2-40B4-BE49-F238E27FC236}">
                    <a16:creationId xmlns:a16="http://schemas.microsoft.com/office/drawing/2014/main" id="{E37A0FDB-7C70-0FFC-3311-8FC483F0EFB3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5" name="矩形 15614">
                <a:extLst>
                  <a:ext uri="{FF2B5EF4-FFF2-40B4-BE49-F238E27FC236}">
                    <a16:creationId xmlns:a16="http://schemas.microsoft.com/office/drawing/2014/main" id="{2A9C4C02-74DD-6FDB-6774-B57946A4208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6" name="矩形 15615">
                <a:extLst>
                  <a:ext uri="{FF2B5EF4-FFF2-40B4-BE49-F238E27FC236}">
                    <a16:creationId xmlns:a16="http://schemas.microsoft.com/office/drawing/2014/main" id="{F8A1A5A1-18D5-5CE3-2967-139FAE85802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62" name="群組 15561">
              <a:extLst>
                <a:ext uri="{FF2B5EF4-FFF2-40B4-BE49-F238E27FC236}">
                  <a16:creationId xmlns:a16="http://schemas.microsoft.com/office/drawing/2014/main" id="{3F032615-1C29-8392-3663-4FCADCFF82D6}"/>
                </a:ext>
              </a:extLst>
            </p:cNvPr>
            <p:cNvGrpSpPr/>
            <p:nvPr/>
          </p:nvGrpSpPr>
          <p:grpSpPr>
            <a:xfrm>
              <a:off x="6647855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609" name="矩形 15608">
                <a:extLst>
                  <a:ext uri="{FF2B5EF4-FFF2-40B4-BE49-F238E27FC236}">
                    <a16:creationId xmlns:a16="http://schemas.microsoft.com/office/drawing/2014/main" id="{10057B4D-3672-BE6D-87B6-6CA54E85229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0" name="矩形 15609">
                <a:extLst>
                  <a:ext uri="{FF2B5EF4-FFF2-40B4-BE49-F238E27FC236}">
                    <a16:creationId xmlns:a16="http://schemas.microsoft.com/office/drawing/2014/main" id="{4E3C11D8-87A8-3C85-9D00-48FD61E88E5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1" name="矩形 15610">
                <a:extLst>
                  <a:ext uri="{FF2B5EF4-FFF2-40B4-BE49-F238E27FC236}">
                    <a16:creationId xmlns:a16="http://schemas.microsoft.com/office/drawing/2014/main" id="{6CC9128A-75CA-7822-E551-A8DF7963D42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2" name="矩形 15611">
                <a:extLst>
                  <a:ext uri="{FF2B5EF4-FFF2-40B4-BE49-F238E27FC236}">
                    <a16:creationId xmlns:a16="http://schemas.microsoft.com/office/drawing/2014/main" id="{DF16B483-B618-1746-A522-84316DAE2A6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63" name="群組 15562">
              <a:extLst>
                <a:ext uri="{FF2B5EF4-FFF2-40B4-BE49-F238E27FC236}">
                  <a16:creationId xmlns:a16="http://schemas.microsoft.com/office/drawing/2014/main" id="{557BB852-4A78-3BE4-C42D-82B98963ECA9}"/>
                </a:ext>
              </a:extLst>
            </p:cNvPr>
            <p:cNvGrpSpPr/>
            <p:nvPr/>
          </p:nvGrpSpPr>
          <p:grpSpPr>
            <a:xfrm>
              <a:off x="6647855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605" name="矩形 15604">
                <a:extLst>
                  <a:ext uri="{FF2B5EF4-FFF2-40B4-BE49-F238E27FC236}">
                    <a16:creationId xmlns:a16="http://schemas.microsoft.com/office/drawing/2014/main" id="{B76F8977-21AC-D3B0-749A-D4A23001793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06" name="矩形 15605">
                <a:extLst>
                  <a:ext uri="{FF2B5EF4-FFF2-40B4-BE49-F238E27FC236}">
                    <a16:creationId xmlns:a16="http://schemas.microsoft.com/office/drawing/2014/main" id="{BBBDCD2D-9613-B2A9-8DFD-FA80C41DA0E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07" name="矩形 15606">
                <a:extLst>
                  <a:ext uri="{FF2B5EF4-FFF2-40B4-BE49-F238E27FC236}">
                    <a16:creationId xmlns:a16="http://schemas.microsoft.com/office/drawing/2014/main" id="{026B926F-68AF-6909-059D-F85926D5CEE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08" name="矩形 15607">
                <a:extLst>
                  <a:ext uri="{FF2B5EF4-FFF2-40B4-BE49-F238E27FC236}">
                    <a16:creationId xmlns:a16="http://schemas.microsoft.com/office/drawing/2014/main" id="{D0A34B9A-048B-E536-4CDE-D478EF9D856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64" name="群組 15563">
              <a:extLst>
                <a:ext uri="{FF2B5EF4-FFF2-40B4-BE49-F238E27FC236}">
                  <a16:creationId xmlns:a16="http://schemas.microsoft.com/office/drawing/2014/main" id="{368185A9-4064-712E-99E6-BA2579FBABDB}"/>
                </a:ext>
              </a:extLst>
            </p:cNvPr>
            <p:cNvGrpSpPr/>
            <p:nvPr/>
          </p:nvGrpSpPr>
          <p:grpSpPr>
            <a:xfrm>
              <a:off x="6828916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601" name="矩形 15600">
                <a:extLst>
                  <a:ext uri="{FF2B5EF4-FFF2-40B4-BE49-F238E27FC236}">
                    <a16:creationId xmlns:a16="http://schemas.microsoft.com/office/drawing/2014/main" id="{6E2E18F1-31EF-1134-36AE-1A12EF1C85C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02" name="矩形 15601">
                <a:extLst>
                  <a:ext uri="{FF2B5EF4-FFF2-40B4-BE49-F238E27FC236}">
                    <a16:creationId xmlns:a16="http://schemas.microsoft.com/office/drawing/2014/main" id="{39BE17E2-B7B9-D40A-F31F-6929583F5D1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03" name="矩形 15602">
                <a:extLst>
                  <a:ext uri="{FF2B5EF4-FFF2-40B4-BE49-F238E27FC236}">
                    <a16:creationId xmlns:a16="http://schemas.microsoft.com/office/drawing/2014/main" id="{91C0435E-C20F-42D4-272A-563384F41E2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04" name="矩形 15603">
                <a:extLst>
                  <a:ext uri="{FF2B5EF4-FFF2-40B4-BE49-F238E27FC236}">
                    <a16:creationId xmlns:a16="http://schemas.microsoft.com/office/drawing/2014/main" id="{F3BD0382-CDEA-DDA2-4578-13E0796C669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65" name="群組 15564">
              <a:extLst>
                <a:ext uri="{FF2B5EF4-FFF2-40B4-BE49-F238E27FC236}">
                  <a16:creationId xmlns:a16="http://schemas.microsoft.com/office/drawing/2014/main" id="{F964A77D-B5C9-A60D-8676-9EAC3A7D7FCF}"/>
                </a:ext>
              </a:extLst>
            </p:cNvPr>
            <p:cNvGrpSpPr/>
            <p:nvPr/>
          </p:nvGrpSpPr>
          <p:grpSpPr>
            <a:xfrm>
              <a:off x="6828916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597" name="矩形 15596">
                <a:extLst>
                  <a:ext uri="{FF2B5EF4-FFF2-40B4-BE49-F238E27FC236}">
                    <a16:creationId xmlns:a16="http://schemas.microsoft.com/office/drawing/2014/main" id="{FB8E297E-5E0B-03EA-C1AB-CFB2F79C4AD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98" name="矩形 15597">
                <a:extLst>
                  <a:ext uri="{FF2B5EF4-FFF2-40B4-BE49-F238E27FC236}">
                    <a16:creationId xmlns:a16="http://schemas.microsoft.com/office/drawing/2014/main" id="{DCB37A7E-6EC6-200C-683B-F42E53FFF912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99" name="矩形 15598">
                <a:extLst>
                  <a:ext uri="{FF2B5EF4-FFF2-40B4-BE49-F238E27FC236}">
                    <a16:creationId xmlns:a16="http://schemas.microsoft.com/office/drawing/2014/main" id="{723478E0-BB76-119F-5904-17297BE81FFD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00" name="矩形 15599">
                <a:extLst>
                  <a:ext uri="{FF2B5EF4-FFF2-40B4-BE49-F238E27FC236}">
                    <a16:creationId xmlns:a16="http://schemas.microsoft.com/office/drawing/2014/main" id="{D0B4E67C-2B05-73FA-9F35-5ED254AE3AF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66" name="群組 15565">
              <a:extLst>
                <a:ext uri="{FF2B5EF4-FFF2-40B4-BE49-F238E27FC236}">
                  <a16:creationId xmlns:a16="http://schemas.microsoft.com/office/drawing/2014/main" id="{AB007C18-1BEA-78B9-BF6A-23B2A9C6D1D8}"/>
                </a:ext>
              </a:extLst>
            </p:cNvPr>
            <p:cNvGrpSpPr/>
            <p:nvPr/>
          </p:nvGrpSpPr>
          <p:grpSpPr>
            <a:xfrm>
              <a:off x="7008824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593" name="矩形 15592">
                <a:extLst>
                  <a:ext uri="{FF2B5EF4-FFF2-40B4-BE49-F238E27FC236}">
                    <a16:creationId xmlns:a16="http://schemas.microsoft.com/office/drawing/2014/main" id="{0089A0D4-4077-FA20-25D2-13F19C2E088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94" name="矩形 15593">
                <a:extLst>
                  <a:ext uri="{FF2B5EF4-FFF2-40B4-BE49-F238E27FC236}">
                    <a16:creationId xmlns:a16="http://schemas.microsoft.com/office/drawing/2014/main" id="{CE7A3FCA-FE75-CAB7-31E0-0E1D7D8300A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95" name="矩形 15594">
                <a:extLst>
                  <a:ext uri="{FF2B5EF4-FFF2-40B4-BE49-F238E27FC236}">
                    <a16:creationId xmlns:a16="http://schemas.microsoft.com/office/drawing/2014/main" id="{00634C3C-DADF-D7BA-22C4-F9DC6968644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96" name="矩形 15595">
                <a:extLst>
                  <a:ext uri="{FF2B5EF4-FFF2-40B4-BE49-F238E27FC236}">
                    <a16:creationId xmlns:a16="http://schemas.microsoft.com/office/drawing/2014/main" id="{9296A685-8190-4CB9-51FA-E0D50B79ADB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67" name="群組 15566">
              <a:extLst>
                <a:ext uri="{FF2B5EF4-FFF2-40B4-BE49-F238E27FC236}">
                  <a16:creationId xmlns:a16="http://schemas.microsoft.com/office/drawing/2014/main" id="{DB0FE640-D04C-5C2D-D9F2-981DECBF8932}"/>
                </a:ext>
              </a:extLst>
            </p:cNvPr>
            <p:cNvGrpSpPr/>
            <p:nvPr/>
          </p:nvGrpSpPr>
          <p:grpSpPr>
            <a:xfrm>
              <a:off x="7008824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589" name="矩形 15588">
                <a:extLst>
                  <a:ext uri="{FF2B5EF4-FFF2-40B4-BE49-F238E27FC236}">
                    <a16:creationId xmlns:a16="http://schemas.microsoft.com/office/drawing/2014/main" id="{D9B9E7CB-0FB4-8C91-2EA0-BEDFADC1843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90" name="矩形 15589">
                <a:extLst>
                  <a:ext uri="{FF2B5EF4-FFF2-40B4-BE49-F238E27FC236}">
                    <a16:creationId xmlns:a16="http://schemas.microsoft.com/office/drawing/2014/main" id="{7FE8C1F7-CF30-3166-7735-7DF150EEB59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91" name="矩形 15590">
                <a:extLst>
                  <a:ext uri="{FF2B5EF4-FFF2-40B4-BE49-F238E27FC236}">
                    <a16:creationId xmlns:a16="http://schemas.microsoft.com/office/drawing/2014/main" id="{C4FF11E7-C1D4-70B7-0683-966D27B7A65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92" name="矩形 15591">
                <a:extLst>
                  <a:ext uri="{FF2B5EF4-FFF2-40B4-BE49-F238E27FC236}">
                    <a16:creationId xmlns:a16="http://schemas.microsoft.com/office/drawing/2014/main" id="{9B4F7081-F088-74EF-72DA-79E2F5637D7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68" name="群組 15567">
              <a:extLst>
                <a:ext uri="{FF2B5EF4-FFF2-40B4-BE49-F238E27FC236}">
                  <a16:creationId xmlns:a16="http://schemas.microsoft.com/office/drawing/2014/main" id="{4E5D202A-CF60-E8E1-7529-7CA4701D8289}"/>
                </a:ext>
              </a:extLst>
            </p:cNvPr>
            <p:cNvGrpSpPr/>
            <p:nvPr/>
          </p:nvGrpSpPr>
          <p:grpSpPr>
            <a:xfrm>
              <a:off x="7188732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585" name="矩形 15584">
                <a:extLst>
                  <a:ext uri="{FF2B5EF4-FFF2-40B4-BE49-F238E27FC236}">
                    <a16:creationId xmlns:a16="http://schemas.microsoft.com/office/drawing/2014/main" id="{4FEFF744-DB17-E420-8DD8-477A414C3E6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86" name="矩形 15585">
                <a:extLst>
                  <a:ext uri="{FF2B5EF4-FFF2-40B4-BE49-F238E27FC236}">
                    <a16:creationId xmlns:a16="http://schemas.microsoft.com/office/drawing/2014/main" id="{226E7B96-E5E8-2C44-F000-326B65CFCDE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87" name="矩形 15586">
                <a:extLst>
                  <a:ext uri="{FF2B5EF4-FFF2-40B4-BE49-F238E27FC236}">
                    <a16:creationId xmlns:a16="http://schemas.microsoft.com/office/drawing/2014/main" id="{996551B2-1AAD-4364-1446-042526B5F22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88" name="矩形 15587">
                <a:extLst>
                  <a:ext uri="{FF2B5EF4-FFF2-40B4-BE49-F238E27FC236}">
                    <a16:creationId xmlns:a16="http://schemas.microsoft.com/office/drawing/2014/main" id="{E7037F1B-B8AD-9D04-5BD7-B9AC53AF8D5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569" name="群組 15568">
              <a:extLst>
                <a:ext uri="{FF2B5EF4-FFF2-40B4-BE49-F238E27FC236}">
                  <a16:creationId xmlns:a16="http://schemas.microsoft.com/office/drawing/2014/main" id="{0E6DBC1D-4ADD-CC2C-7EE5-A8BD663955DE}"/>
                </a:ext>
              </a:extLst>
            </p:cNvPr>
            <p:cNvGrpSpPr/>
            <p:nvPr/>
          </p:nvGrpSpPr>
          <p:grpSpPr>
            <a:xfrm>
              <a:off x="7188732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581" name="矩形 15580">
                <a:extLst>
                  <a:ext uri="{FF2B5EF4-FFF2-40B4-BE49-F238E27FC236}">
                    <a16:creationId xmlns:a16="http://schemas.microsoft.com/office/drawing/2014/main" id="{57207E4F-3913-6C44-0BAE-16A2662A139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82" name="矩形 15581">
                <a:extLst>
                  <a:ext uri="{FF2B5EF4-FFF2-40B4-BE49-F238E27FC236}">
                    <a16:creationId xmlns:a16="http://schemas.microsoft.com/office/drawing/2014/main" id="{C927D6FC-D38C-84B4-D91C-62EA8266EE8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83" name="矩形 15582">
                <a:extLst>
                  <a:ext uri="{FF2B5EF4-FFF2-40B4-BE49-F238E27FC236}">
                    <a16:creationId xmlns:a16="http://schemas.microsoft.com/office/drawing/2014/main" id="{B2406B7A-117B-7567-5A13-7CB426F12DB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84" name="矩形 15583">
                <a:extLst>
                  <a:ext uri="{FF2B5EF4-FFF2-40B4-BE49-F238E27FC236}">
                    <a16:creationId xmlns:a16="http://schemas.microsoft.com/office/drawing/2014/main" id="{02250297-1ADB-A727-C225-0849922666F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5570" name="矩形 15569">
              <a:extLst>
                <a:ext uri="{FF2B5EF4-FFF2-40B4-BE49-F238E27FC236}">
                  <a16:creationId xmlns:a16="http://schemas.microsoft.com/office/drawing/2014/main" id="{15D69739-36D0-8F17-FD8E-AB61C1938F1D}"/>
                </a:ext>
              </a:extLst>
            </p:cNvPr>
            <p:cNvSpPr/>
            <p:nvPr/>
          </p:nvSpPr>
          <p:spPr>
            <a:xfrm>
              <a:off x="5791633" y="2126292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5571" name="矩形 15570">
              <a:extLst>
                <a:ext uri="{FF2B5EF4-FFF2-40B4-BE49-F238E27FC236}">
                  <a16:creationId xmlns:a16="http://schemas.microsoft.com/office/drawing/2014/main" id="{B2F9E6C7-5416-B2D3-207A-CC5E927A95FE}"/>
                </a:ext>
              </a:extLst>
            </p:cNvPr>
            <p:cNvSpPr/>
            <p:nvPr/>
          </p:nvSpPr>
          <p:spPr>
            <a:xfrm>
              <a:off x="6221460" y="2126292"/>
              <a:ext cx="270490" cy="49890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5572" name="直線單箭頭接點 15571">
              <a:extLst>
                <a:ext uri="{FF2B5EF4-FFF2-40B4-BE49-F238E27FC236}">
                  <a16:creationId xmlns:a16="http://schemas.microsoft.com/office/drawing/2014/main" id="{94564169-9A41-DA9A-711C-C8481FD7ABFA}"/>
                </a:ext>
              </a:extLst>
            </p:cNvPr>
            <p:cNvCxnSpPr>
              <a:cxnSpLocks/>
              <a:stCxn id="15571" idx="1"/>
              <a:endCxn id="15570" idx="3"/>
            </p:cNvCxnSpPr>
            <p:nvPr/>
          </p:nvCxnSpPr>
          <p:spPr>
            <a:xfrm flipH="1">
              <a:off x="6062123" y="2375746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73" name="直線單箭頭接點 15572">
              <a:extLst>
                <a:ext uri="{FF2B5EF4-FFF2-40B4-BE49-F238E27FC236}">
                  <a16:creationId xmlns:a16="http://schemas.microsoft.com/office/drawing/2014/main" id="{6F060359-631E-F0A6-E0B9-08DE587EA719}"/>
                </a:ext>
              </a:extLst>
            </p:cNvPr>
            <p:cNvCxnSpPr>
              <a:cxnSpLocks/>
              <a:stCxn id="15574" idx="1"/>
              <a:endCxn id="15571" idx="3"/>
            </p:cNvCxnSpPr>
            <p:nvPr/>
          </p:nvCxnSpPr>
          <p:spPr>
            <a:xfrm flipH="1">
              <a:off x="6491950" y="2375746"/>
              <a:ext cx="16793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74" name="矩形 15573">
              <a:extLst>
                <a:ext uri="{FF2B5EF4-FFF2-40B4-BE49-F238E27FC236}">
                  <a16:creationId xmlns:a16="http://schemas.microsoft.com/office/drawing/2014/main" id="{F7070E14-5A47-1BFC-F4BF-0603F423DE39}"/>
                </a:ext>
              </a:extLst>
            </p:cNvPr>
            <p:cNvSpPr/>
            <p:nvPr/>
          </p:nvSpPr>
          <p:spPr>
            <a:xfrm>
              <a:off x="6659884" y="2126292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2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5575" name="矩形 15574">
              <a:extLst>
                <a:ext uri="{FF2B5EF4-FFF2-40B4-BE49-F238E27FC236}">
                  <a16:creationId xmlns:a16="http://schemas.microsoft.com/office/drawing/2014/main" id="{049E5622-4564-490B-F1A3-1DB8171AD858}"/>
                </a:ext>
              </a:extLst>
            </p:cNvPr>
            <p:cNvSpPr/>
            <p:nvPr/>
          </p:nvSpPr>
          <p:spPr>
            <a:xfrm>
              <a:off x="7089711" y="2126292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3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5576" name="直線單箭頭接點 15575">
              <a:extLst>
                <a:ext uri="{FF2B5EF4-FFF2-40B4-BE49-F238E27FC236}">
                  <a16:creationId xmlns:a16="http://schemas.microsoft.com/office/drawing/2014/main" id="{4265FE0E-8345-5718-D5D5-E53B192C2BD6}"/>
                </a:ext>
              </a:extLst>
            </p:cNvPr>
            <p:cNvCxnSpPr>
              <a:cxnSpLocks/>
              <a:stCxn id="15575" idx="1"/>
              <a:endCxn id="15574" idx="3"/>
            </p:cNvCxnSpPr>
            <p:nvPr/>
          </p:nvCxnSpPr>
          <p:spPr>
            <a:xfrm flipH="1">
              <a:off x="6930374" y="2375746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77" name="直線單箭頭接點 15576">
              <a:extLst>
                <a:ext uri="{FF2B5EF4-FFF2-40B4-BE49-F238E27FC236}">
                  <a16:creationId xmlns:a16="http://schemas.microsoft.com/office/drawing/2014/main" id="{371C3B95-054A-960A-5630-EE589312C4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69897" y="2379767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78" name="矩形 15577">
              <a:extLst>
                <a:ext uri="{FF2B5EF4-FFF2-40B4-BE49-F238E27FC236}">
                  <a16:creationId xmlns:a16="http://schemas.microsoft.com/office/drawing/2014/main" id="{3BD5D05A-9806-81C0-6804-769198A548B3}"/>
                </a:ext>
              </a:extLst>
            </p:cNvPr>
            <p:cNvSpPr/>
            <p:nvPr/>
          </p:nvSpPr>
          <p:spPr>
            <a:xfrm>
              <a:off x="7547125" y="2183012"/>
              <a:ext cx="735354" cy="345983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Loss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5579" name="Google Shape;226;g2e08dfcfc38_0_24">
              <a:extLst>
                <a:ext uri="{FF2B5EF4-FFF2-40B4-BE49-F238E27FC236}">
                  <a16:creationId xmlns:a16="http://schemas.microsoft.com/office/drawing/2014/main" id="{B6F617E4-8FB7-736C-0201-967A4C3A4D62}"/>
                </a:ext>
              </a:extLst>
            </p:cNvPr>
            <p:cNvSpPr txBox="1">
              <a:spLocks/>
            </p:cNvSpPr>
            <p:nvPr/>
          </p:nvSpPr>
          <p:spPr>
            <a:xfrm>
              <a:off x="5908304" y="4046417"/>
              <a:ext cx="464642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600" dirty="0"/>
                <a:t>M0</a:t>
              </a:r>
              <a:endParaRPr lang="en-US" sz="1600" dirty="0"/>
            </a:p>
          </p:txBody>
        </p:sp>
        <p:sp>
          <p:nvSpPr>
            <p:cNvPr id="15580" name="Google Shape;226;g2e08dfcfc38_0_24">
              <a:extLst>
                <a:ext uri="{FF2B5EF4-FFF2-40B4-BE49-F238E27FC236}">
                  <a16:creationId xmlns:a16="http://schemas.microsoft.com/office/drawing/2014/main" id="{DB39EF3F-5AE6-A15E-A2AC-D5904BD982BF}"/>
                </a:ext>
              </a:extLst>
            </p:cNvPr>
            <p:cNvSpPr txBox="1">
              <a:spLocks/>
            </p:cNvSpPr>
            <p:nvPr/>
          </p:nvSpPr>
          <p:spPr>
            <a:xfrm>
              <a:off x="6695441" y="4046417"/>
              <a:ext cx="626870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600" dirty="0"/>
                <a:t>M1</a:t>
              </a:r>
              <a:endParaRPr lang="en-US" sz="1600" dirty="0"/>
            </a:p>
          </p:txBody>
        </p:sp>
        <p:grpSp>
          <p:nvGrpSpPr>
            <p:cNvPr id="15177" name="群組 15176">
              <a:extLst>
                <a:ext uri="{FF2B5EF4-FFF2-40B4-BE49-F238E27FC236}">
                  <a16:creationId xmlns:a16="http://schemas.microsoft.com/office/drawing/2014/main" id="{DE6C996A-DF7A-ADF7-902C-5125B8F14D19}"/>
                </a:ext>
              </a:extLst>
            </p:cNvPr>
            <p:cNvGrpSpPr/>
            <p:nvPr/>
          </p:nvGrpSpPr>
          <p:grpSpPr>
            <a:xfrm>
              <a:off x="5817089" y="4493498"/>
              <a:ext cx="2502875" cy="2270421"/>
              <a:chOff x="2871876" y="4493498"/>
              <a:chExt cx="2502875" cy="2270421"/>
            </a:xfrm>
          </p:grpSpPr>
          <p:grpSp>
            <p:nvGrpSpPr>
              <p:cNvPr id="15178" name="群組 15177">
                <a:extLst>
                  <a:ext uri="{FF2B5EF4-FFF2-40B4-BE49-F238E27FC236}">
                    <a16:creationId xmlns:a16="http://schemas.microsoft.com/office/drawing/2014/main" id="{4E04A16E-49D6-8A2E-3D99-1AFE12577E20}"/>
                  </a:ext>
                </a:extLst>
              </p:cNvPr>
              <p:cNvGrpSpPr/>
              <p:nvPr/>
            </p:nvGrpSpPr>
            <p:grpSpPr>
              <a:xfrm>
                <a:off x="3052937" y="511123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505" name="矩形 15504">
                  <a:extLst>
                    <a:ext uri="{FF2B5EF4-FFF2-40B4-BE49-F238E27FC236}">
                      <a16:creationId xmlns:a16="http://schemas.microsoft.com/office/drawing/2014/main" id="{701875D2-9082-1B72-9AD9-6DD4D52E3D6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506" name="矩形 15505">
                  <a:extLst>
                    <a:ext uri="{FF2B5EF4-FFF2-40B4-BE49-F238E27FC236}">
                      <a16:creationId xmlns:a16="http://schemas.microsoft.com/office/drawing/2014/main" id="{31FF248E-A192-C57E-049C-D459F727096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507" name="矩形 15506">
                  <a:extLst>
                    <a:ext uri="{FF2B5EF4-FFF2-40B4-BE49-F238E27FC236}">
                      <a16:creationId xmlns:a16="http://schemas.microsoft.com/office/drawing/2014/main" id="{4BEADE98-89B3-744E-190F-F8D6EF00B3C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508" name="矩形 15507">
                  <a:extLst>
                    <a:ext uri="{FF2B5EF4-FFF2-40B4-BE49-F238E27FC236}">
                      <a16:creationId xmlns:a16="http://schemas.microsoft.com/office/drawing/2014/main" id="{74C17918-BE65-12F4-3D0B-C189D51B7D3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79" name="群組 15178">
                <a:extLst>
                  <a:ext uri="{FF2B5EF4-FFF2-40B4-BE49-F238E27FC236}">
                    <a16:creationId xmlns:a16="http://schemas.microsoft.com/office/drawing/2014/main" id="{6E7765B8-2F01-31A0-1A24-7CC63FC5CDCA}"/>
                  </a:ext>
                </a:extLst>
              </p:cNvPr>
              <p:cNvGrpSpPr/>
              <p:nvPr/>
            </p:nvGrpSpPr>
            <p:grpSpPr>
              <a:xfrm>
                <a:off x="3052937" y="529239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501" name="矩形 15500">
                  <a:extLst>
                    <a:ext uri="{FF2B5EF4-FFF2-40B4-BE49-F238E27FC236}">
                      <a16:creationId xmlns:a16="http://schemas.microsoft.com/office/drawing/2014/main" id="{0065885A-22BD-D4A2-76A9-C87CD50D69D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502" name="矩形 15501">
                  <a:extLst>
                    <a:ext uri="{FF2B5EF4-FFF2-40B4-BE49-F238E27FC236}">
                      <a16:creationId xmlns:a16="http://schemas.microsoft.com/office/drawing/2014/main" id="{806C41DA-C414-9D7E-7EFC-040218BE29EA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503" name="矩形 15502">
                  <a:extLst>
                    <a:ext uri="{FF2B5EF4-FFF2-40B4-BE49-F238E27FC236}">
                      <a16:creationId xmlns:a16="http://schemas.microsoft.com/office/drawing/2014/main" id="{EEB40D6A-F68A-FEB2-80FE-D6CCD960039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504" name="矩形 15503">
                  <a:extLst>
                    <a:ext uri="{FF2B5EF4-FFF2-40B4-BE49-F238E27FC236}">
                      <a16:creationId xmlns:a16="http://schemas.microsoft.com/office/drawing/2014/main" id="{41512EC7-98AB-FE19-4D34-56ED170FCB2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0" name="群組 15179">
                <a:extLst>
                  <a:ext uri="{FF2B5EF4-FFF2-40B4-BE49-F238E27FC236}">
                    <a16:creationId xmlns:a16="http://schemas.microsoft.com/office/drawing/2014/main" id="{F359916B-9529-7AD8-C188-BF3BF75260EE}"/>
                  </a:ext>
                </a:extLst>
              </p:cNvPr>
              <p:cNvGrpSpPr/>
              <p:nvPr/>
            </p:nvGrpSpPr>
            <p:grpSpPr>
              <a:xfrm>
                <a:off x="3052937" y="547364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97" name="矩形 15496">
                  <a:extLst>
                    <a:ext uri="{FF2B5EF4-FFF2-40B4-BE49-F238E27FC236}">
                      <a16:creationId xmlns:a16="http://schemas.microsoft.com/office/drawing/2014/main" id="{B8CBC151-06BA-CD00-B55C-2B721EDB2BF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98" name="矩形 15497">
                  <a:extLst>
                    <a:ext uri="{FF2B5EF4-FFF2-40B4-BE49-F238E27FC236}">
                      <a16:creationId xmlns:a16="http://schemas.microsoft.com/office/drawing/2014/main" id="{E403076D-DDBE-665B-40A7-A6B4E313492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99" name="矩形 15498">
                  <a:extLst>
                    <a:ext uri="{FF2B5EF4-FFF2-40B4-BE49-F238E27FC236}">
                      <a16:creationId xmlns:a16="http://schemas.microsoft.com/office/drawing/2014/main" id="{8648BDCB-702A-1FD1-076C-44C3C321E97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500" name="矩形 15499">
                  <a:extLst>
                    <a:ext uri="{FF2B5EF4-FFF2-40B4-BE49-F238E27FC236}">
                      <a16:creationId xmlns:a16="http://schemas.microsoft.com/office/drawing/2014/main" id="{05C83523-C9A1-1F52-8C82-4FACF3790143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1" name="群組 15180">
                <a:extLst>
                  <a:ext uri="{FF2B5EF4-FFF2-40B4-BE49-F238E27FC236}">
                    <a16:creationId xmlns:a16="http://schemas.microsoft.com/office/drawing/2014/main" id="{2340B7F1-3FDD-C6E6-3DE7-03A13FA88449}"/>
                  </a:ext>
                </a:extLst>
              </p:cNvPr>
              <p:cNvGrpSpPr/>
              <p:nvPr/>
            </p:nvGrpSpPr>
            <p:grpSpPr>
              <a:xfrm>
                <a:off x="3052937" y="565480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493" name="矩形 15492">
                  <a:extLst>
                    <a:ext uri="{FF2B5EF4-FFF2-40B4-BE49-F238E27FC236}">
                      <a16:creationId xmlns:a16="http://schemas.microsoft.com/office/drawing/2014/main" id="{F195D6BA-61D1-22E3-0A60-5D88E13B266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94" name="矩形 15493">
                  <a:extLst>
                    <a:ext uri="{FF2B5EF4-FFF2-40B4-BE49-F238E27FC236}">
                      <a16:creationId xmlns:a16="http://schemas.microsoft.com/office/drawing/2014/main" id="{F279F827-59C6-C192-2F5E-5FF9D8680D5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95" name="矩形 15494">
                  <a:extLst>
                    <a:ext uri="{FF2B5EF4-FFF2-40B4-BE49-F238E27FC236}">
                      <a16:creationId xmlns:a16="http://schemas.microsoft.com/office/drawing/2014/main" id="{BF45F97E-9409-13C5-006D-BE8D67A9750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96" name="矩形 15495">
                  <a:extLst>
                    <a:ext uri="{FF2B5EF4-FFF2-40B4-BE49-F238E27FC236}">
                      <a16:creationId xmlns:a16="http://schemas.microsoft.com/office/drawing/2014/main" id="{07018873-153A-7EBD-BABF-019C828AB96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2" name="群組 15181">
                <a:extLst>
                  <a:ext uri="{FF2B5EF4-FFF2-40B4-BE49-F238E27FC236}">
                    <a16:creationId xmlns:a16="http://schemas.microsoft.com/office/drawing/2014/main" id="{C4177C21-5A3D-E385-20F9-76F14549B35E}"/>
                  </a:ext>
                </a:extLst>
              </p:cNvPr>
              <p:cNvGrpSpPr/>
              <p:nvPr/>
            </p:nvGrpSpPr>
            <p:grpSpPr>
              <a:xfrm>
                <a:off x="3052937" y="583605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89" name="矩形 15488">
                  <a:extLst>
                    <a:ext uri="{FF2B5EF4-FFF2-40B4-BE49-F238E27FC236}">
                      <a16:creationId xmlns:a16="http://schemas.microsoft.com/office/drawing/2014/main" id="{6F133677-A4C6-5F89-257C-9244D9472EB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90" name="矩形 15489">
                  <a:extLst>
                    <a:ext uri="{FF2B5EF4-FFF2-40B4-BE49-F238E27FC236}">
                      <a16:creationId xmlns:a16="http://schemas.microsoft.com/office/drawing/2014/main" id="{A54EEF64-AA4A-6E52-844C-07B5404E4B6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91" name="矩形 15490">
                  <a:extLst>
                    <a:ext uri="{FF2B5EF4-FFF2-40B4-BE49-F238E27FC236}">
                      <a16:creationId xmlns:a16="http://schemas.microsoft.com/office/drawing/2014/main" id="{7F0E3065-1DCF-8CB8-5628-95E71BD6E73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92" name="矩形 15491">
                  <a:extLst>
                    <a:ext uri="{FF2B5EF4-FFF2-40B4-BE49-F238E27FC236}">
                      <a16:creationId xmlns:a16="http://schemas.microsoft.com/office/drawing/2014/main" id="{E0ED677C-568D-6FCA-3910-17B6578C511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3" name="群組 15182">
                <a:extLst>
                  <a:ext uri="{FF2B5EF4-FFF2-40B4-BE49-F238E27FC236}">
                    <a16:creationId xmlns:a16="http://schemas.microsoft.com/office/drawing/2014/main" id="{BB500267-49B0-0A22-2F49-DE920AE41ABE}"/>
                  </a:ext>
                </a:extLst>
              </p:cNvPr>
              <p:cNvGrpSpPr/>
              <p:nvPr/>
            </p:nvGrpSpPr>
            <p:grpSpPr>
              <a:xfrm>
                <a:off x="3052937" y="601721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485" name="矩形 15484">
                  <a:extLst>
                    <a:ext uri="{FF2B5EF4-FFF2-40B4-BE49-F238E27FC236}">
                      <a16:creationId xmlns:a16="http://schemas.microsoft.com/office/drawing/2014/main" id="{23DF15D8-6164-FC62-F068-50B9DF82EF7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86" name="矩形 15485">
                  <a:extLst>
                    <a:ext uri="{FF2B5EF4-FFF2-40B4-BE49-F238E27FC236}">
                      <a16:creationId xmlns:a16="http://schemas.microsoft.com/office/drawing/2014/main" id="{E15C113C-F53F-8925-8368-CAF088955B0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87" name="矩形 15486">
                  <a:extLst>
                    <a:ext uri="{FF2B5EF4-FFF2-40B4-BE49-F238E27FC236}">
                      <a16:creationId xmlns:a16="http://schemas.microsoft.com/office/drawing/2014/main" id="{B8EF5972-9169-0746-8147-D0C2432437B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88" name="矩形 15487">
                  <a:extLst>
                    <a:ext uri="{FF2B5EF4-FFF2-40B4-BE49-F238E27FC236}">
                      <a16:creationId xmlns:a16="http://schemas.microsoft.com/office/drawing/2014/main" id="{C03686D3-3D22-73A5-A363-65FF7B8EA88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4" name="群組 15183">
                <a:extLst>
                  <a:ext uri="{FF2B5EF4-FFF2-40B4-BE49-F238E27FC236}">
                    <a16:creationId xmlns:a16="http://schemas.microsoft.com/office/drawing/2014/main" id="{909DABD6-1105-105B-90A2-E373BDAED510}"/>
                  </a:ext>
                </a:extLst>
              </p:cNvPr>
              <p:cNvGrpSpPr/>
              <p:nvPr/>
            </p:nvGrpSpPr>
            <p:grpSpPr>
              <a:xfrm>
                <a:off x="3232845" y="511123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81" name="矩形 15480">
                  <a:extLst>
                    <a:ext uri="{FF2B5EF4-FFF2-40B4-BE49-F238E27FC236}">
                      <a16:creationId xmlns:a16="http://schemas.microsoft.com/office/drawing/2014/main" id="{67A42326-9B83-C2BF-CEF7-FC84626BACF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82" name="矩形 15481">
                  <a:extLst>
                    <a:ext uri="{FF2B5EF4-FFF2-40B4-BE49-F238E27FC236}">
                      <a16:creationId xmlns:a16="http://schemas.microsoft.com/office/drawing/2014/main" id="{B997EC4F-DDC3-208A-8C55-09CBC380006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83" name="矩形 15482">
                  <a:extLst>
                    <a:ext uri="{FF2B5EF4-FFF2-40B4-BE49-F238E27FC236}">
                      <a16:creationId xmlns:a16="http://schemas.microsoft.com/office/drawing/2014/main" id="{E9C0B5CA-BCF8-D3DA-62B2-F62A4D0FB8F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84" name="矩形 15483">
                  <a:extLst>
                    <a:ext uri="{FF2B5EF4-FFF2-40B4-BE49-F238E27FC236}">
                      <a16:creationId xmlns:a16="http://schemas.microsoft.com/office/drawing/2014/main" id="{62AAB74C-66CC-C655-EF4E-5AC918B230B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5" name="群組 15184">
                <a:extLst>
                  <a:ext uri="{FF2B5EF4-FFF2-40B4-BE49-F238E27FC236}">
                    <a16:creationId xmlns:a16="http://schemas.microsoft.com/office/drawing/2014/main" id="{94A09405-1155-02BE-5FDC-A0F938AEDF85}"/>
                  </a:ext>
                </a:extLst>
              </p:cNvPr>
              <p:cNvGrpSpPr/>
              <p:nvPr/>
            </p:nvGrpSpPr>
            <p:grpSpPr>
              <a:xfrm>
                <a:off x="3232845" y="529239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477" name="矩形 15476">
                  <a:extLst>
                    <a:ext uri="{FF2B5EF4-FFF2-40B4-BE49-F238E27FC236}">
                      <a16:creationId xmlns:a16="http://schemas.microsoft.com/office/drawing/2014/main" id="{61630A70-B15E-406F-75AF-4857396C987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78" name="矩形 15477">
                  <a:extLst>
                    <a:ext uri="{FF2B5EF4-FFF2-40B4-BE49-F238E27FC236}">
                      <a16:creationId xmlns:a16="http://schemas.microsoft.com/office/drawing/2014/main" id="{0852C28D-C213-F13B-36E3-C62D69624B78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79" name="矩形 15478">
                  <a:extLst>
                    <a:ext uri="{FF2B5EF4-FFF2-40B4-BE49-F238E27FC236}">
                      <a16:creationId xmlns:a16="http://schemas.microsoft.com/office/drawing/2014/main" id="{0AD326BE-F198-2B2B-5147-DC6DF88FEF6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80" name="矩形 15479">
                  <a:extLst>
                    <a:ext uri="{FF2B5EF4-FFF2-40B4-BE49-F238E27FC236}">
                      <a16:creationId xmlns:a16="http://schemas.microsoft.com/office/drawing/2014/main" id="{828CFF5C-F6E3-D3F8-419C-D5E890101FC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6" name="群組 15185">
                <a:extLst>
                  <a:ext uri="{FF2B5EF4-FFF2-40B4-BE49-F238E27FC236}">
                    <a16:creationId xmlns:a16="http://schemas.microsoft.com/office/drawing/2014/main" id="{F6759198-D30A-58E4-B569-E2AA4F68BF45}"/>
                  </a:ext>
                </a:extLst>
              </p:cNvPr>
              <p:cNvGrpSpPr/>
              <p:nvPr/>
            </p:nvGrpSpPr>
            <p:grpSpPr>
              <a:xfrm>
                <a:off x="3232845" y="547364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73" name="矩形 15472">
                  <a:extLst>
                    <a:ext uri="{FF2B5EF4-FFF2-40B4-BE49-F238E27FC236}">
                      <a16:creationId xmlns:a16="http://schemas.microsoft.com/office/drawing/2014/main" id="{C09934F1-027F-0028-88AB-BE95AEC1D8C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74" name="矩形 15473">
                  <a:extLst>
                    <a:ext uri="{FF2B5EF4-FFF2-40B4-BE49-F238E27FC236}">
                      <a16:creationId xmlns:a16="http://schemas.microsoft.com/office/drawing/2014/main" id="{CBC4895E-425C-E069-6EE1-F338048382F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75" name="矩形 15474">
                  <a:extLst>
                    <a:ext uri="{FF2B5EF4-FFF2-40B4-BE49-F238E27FC236}">
                      <a16:creationId xmlns:a16="http://schemas.microsoft.com/office/drawing/2014/main" id="{B8F03879-C5A1-030C-EB36-952B68D7525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76" name="矩形 15475">
                  <a:extLst>
                    <a:ext uri="{FF2B5EF4-FFF2-40B4-BE49-F238E27FC236}">
                      <a16:creationId xmlns:a16="http://schemas.microsoft.com/office/drawing/2014/main" id="{9FAB3911-49B8-87C9-8C92-9596F5626C61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7" name="群組 15186">
                <a:extLst>
                  <a:ext uri="{FF2B5EF4-FFF2-40B4-BE49-F238E27FC236}">
                    <a16:creationId xmlns:a16="http://schemas.microsoft.com/office/drawing/2014/main" id="{CF082EC9-572B-CDCA-F002-31F347ACC42D}"/>
                  </a:ext>
                </a:extLst>
              </p:cNvPr>
              <p:cNvGrpSpPr/>
              <p:nvPr/>
            </p:nvGrpSpPr>
            <p:grpSpPr>
              <a:xfrm>
                <a:off x="3232845" y="565480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469" name="矩形 15468">
                  <a:extLst>
                    <a:ext uri="{FF2B5EF4-FFF2-40B4-BE49-F238E27FC236}">
                      <a16:creationId xmlns:a16="http://schemas.microsoft.com/office/drawing/2014/main" id="{51CFAD25-5474-EFC0-6867-D8531FE9E5A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70" name="矩形 15469">
                  <a:extLst>
                    <a:ext uri="{FF2B5EF4-FFF2-40B4-BE49-F238E27FC236}">
                      <a16:creationId xmlns:a16="http://schemas.microsoft.com/office/drawing/2014/main" id="{4B8FA777-1A40-BB46-0FAC-3DE4B379DAD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71" name="矩形 15470">
                  <a:extLst>
                    <a:ext uri="{FF2B5EF4-FFF2-40B4-BE49-F238E27FC236}">
                      <a16:creationId xmlns:a16="http://schemas.microsoft.com/office/drawing/2014/main" id="{4B79732B-70CC-A1F7-B157-25EA9BF7A29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72" name="矩形 15471">
                  <a:extLst>
                    <a:ext uri="{FF2B5EF4-FFF2-40B4-BE49-F238E27FC236}">
                      <a16:creationId xmlns:a16="http://schemas.microsoft.com/office/drawing/2014/main" id="{2E25C138-FDA7-E40E-D598-D7A1C962467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8" name="群組 15187">
                <a:extLst>
                  <a:ext uri="{FF2B5EF4-FFF2-40B4-BE49-F238E27FC236}">
                    <a16:creationId xmlns:a16="http://schemas.microsoft.com/office/drawing/2014/main" id="{82748A06-821C-19D5-4376-1F42063B5F7F}"/>
                  </a:ext>
                </a:extLst>
              </p:cNvPr>
              <p:cNvGrpSpPr/>
              <p:nvPr/>
            </p:nvGrpSpPr>
            <p:grpSpPr>
              <a:xfrm>
                <a:off x="3232845" y="583605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65" name="矩形 15464">
                  <a:extLst>
                    <a:ext uri="{FF2B5EF4-FFF2-40B4-BE49-F238E27FC236}">
                      <a16:creationId xmlns:a16="http://schemas.microsoft.com/office/drawing/2014/main" id="{F9512B0B-CBAC-F5B2-FA01-F8FA09DACE8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66" name="矩形 15465">
                  <a:extLst>
                    <a:ext uri="{FF2B5EF4-FFF2-40B4-BE49-F238E27FC236}">
                      <a16:creationId xmlns:a16="http://schemas.microsoft.com/office/drawing/2014/main" id="{D705C87D-52A7-1118-240A-46A76D9B5AD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67" name="矩形 15466">
                  <a:extLst>
                    <a:ext uri="{FF2B5EF4-FFF2-40B4-BE49-F238E27FC236}">
                      <a16:creationId xmlns:a16="http://schemas.microsoft.com/office/drawing/2014/main" id="{96B47057-FF8D-B046-41EA-0C3109D2E27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68" name="矩形 15467">
                  <a:extLst>
                    <a:ext uri="{FF2B5EF4-FFF2-40B4-BE49-F238E27FC236}">
                      <a16:creationId xmlns:a16="http://schemas.microsoft.com/office/drawing/2014/main" id="{1F44A7BF-E545-7AFF-3A65-F20DF34C7DC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9" name="群組 15188">
                <a:extLst>
                  <a:ext uri="{FF2B5EF4-FFF2-40B4-BE49-F238E27FC236}">
                    <a16:creationId xmlns:a16="http://schemas.microsoft.com/office/drawing/2014/main" id="{6385984D-32B5-8BBC-286F-BD79EF3E13FB}"/>
                  </a:ext>
                </a:extLst>
              </p:cNvPr>
              <p:cNvGrpSpPr/>
              <p:nvPr/>
            </p:nvGrpSpPr>
            <p:grpSpPr>
              <a:xfrm>
                <a:off x="3232845" y="601721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461" name="矩形 15460">
                  <a:extLst>
                    <a:ext uri="{FF2B5EF4-FFF2-40B4-BE49-F238E27FC236}">
                      <a16:creationId xmlns:a16="http://schemas.microsoft.com/office/drawing/2014/main" id="{C3C58753-FC26-1F2B-7D7F-395C1F44984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62" name="矩形 15461">
                  <a:extLst>
                    <a:ext uri="{FF2B5EF4-FFF2-40B4-BE49-F238E27FC236}">
                      <a16:creationId xmlns:a16="http://schemas.microsoft.com/office/drawing/2014/main" id="{40BD0E07-336C-0276-8259-8CE91EC6D06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63" name="矩形 15462">
                  <a:extLst>
                    <a:ext uri="{FF2B5EF4-FFF2-40B4-BE49-F238E27FC236}">
                      <a16:creationId xmlns:a16="http://schemas.microsoft.com/office/drawing/2014/main" id="{5CB7AD2E-5EAF-F047-966E-1DD3E3A9BE9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64" name="矩形 15463">
                  <a:extLst>
                    <a:ext uri="{FF2B5EF4-FFF2-40B4-BE49-F238E27FC236}">
                      <a16:creationId xmlns:a16="http://schemas.microsoft.com/office/drawing/2014/main" id="{9BE7C331-654C-1CCA-21DB-56592766360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90" name="群組 15189">
                <a:extLst>
                  <a:ext uri="{FF2B5EF4-FFF2-40B4-BE49-F238E27FC236}">
                    <a16:creationId xmlns:a16="http://schemas.microsoft.com/office/drawing/2014/main" id="{6FC9FCC6-3762-7017-4853-D362FD0975D0}"/>
                  </a:ext>
                </a:extLst>
              </p:cNvPr>
              <p:cNvGrpSpPr/>
              <p:nvPr/>
            </p:nvGrpSpPr>
            <p:grpSpPr>
              <a:xfrm>
                <a:off x="3412753" y="511123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57" name="矩形 15456">
                  <a:extLst>
                    <a:ext uri="{FF2B5EF4-FFF2-40B4-BE49-F238E27FC236}">
                      <a16:creationId xmlns:a16="http://schemas.microsoft.com/office/drawing/2014/main" id="{C3E2852D-BBF1-68D4-0B83-27C352BABD6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58" name="矩形 15457">
                  <a:extLst>
                    <a:ext uri="{FF2B5EF4-FFF2-40B4-BE49-F238E27FC236}">
                      <a16:creationId xmlns:a16="http://schemas.microsoft.com/office/drawing/2014/main" id="{EAC21358-E305-2795-EA78-03FE763D4E4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59" name="矩形 15458">
                  <a:extLst>
                    <a:ext uri="{FF2B5EF4-FFF2-40B4-BE49-F238E27FC236}">
                      <a16:creationId xmlns:a16="http://schemas.microsoft.com/office/drawing/2014/main" id="{7C8AD4F0-0F28-9823-EC86-9CB63C36BC3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60" name="矩形 15459">
                  <a:extLst>
                    <a:ext uri="{FF2B5EF4-FFF2-40B4-BE49-F238E27FC236}">
                      <a16:creationId xmlns:a16="http://schemas.microsoft.com/office/drawing/2014/main" id="{3E6EF36B-1A4F-AC11-1616-E4750021245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91" name="群組 15190">
                <a:extLst>
                  <a:ext uri="{FF2B5EF4-FFF2-40B4-BE49-F238E27FC236}">
                    <a16:creationId xmlns:a16="http://schemas.microsoft.com/office/drawing/2014/main" id="{AFDD06A2-4200-D9E1-F6BA-F8FAC3086098}"/>
                  </a:ext>
                </a:extLst>
              </p:cNvPr>
              <p:cNvGrpSpPr/>
              <p:nvPr/>
            </p:nvGrpSpPr>
            <p:grpSpPr>
              <a:xfrm>
                <a:off x="3412753" y="529239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453" name="矩形 15452">
                  <a:extLst>
                    <a:ext uri="{FF2B5EF4-FFF2-40B4-BE49-F238E27FC236}">
                      <a16:creationId xmlns:a16="http://schemas.microsoft.com/office/drawing/2014/main" id="{12FDC518-8440-693E-3620-8C2AC7E5BE9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54" name="矩形 15453">
                  <a:extLst>
                    <a:ext uri="{FF2B5EF4-FFF2-40B4-BE49-F238E27FC236}">
                      <a16:creationId xmlns:a16="http://schemas.microsoft.com/office/drawing/2014/main" id="{2DFE489A-5CB6-4429-EB9D-586BC0E5CC1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55" name="矩形 15454">
                  <a:extLst>
                    <a:ext uri="{FF2B5EF4-FFF2-40B4-BE49-F238E27FC236}">
                      <a16:creationId xmlns:a16="http://schemas.microsoft.com/office/drawing/2014/main" id="{30D7172A-A3D6-385D-5D8F-13C279834E6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56" name="矩形 15455">
                  <a:extLst>
                    <a:ext uri="{FF2B5EF4-FFF2-40B4-BE49-F238E27FC236}">
                      <a16:creationId xmlns:a16="http://schemas.microsoft.com/office/drawing/2014/main" id="{DC3A37BA-BFA6-0B0A-DC9D-E2066DB72D2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92" name="群組 15191">
                <a:extLst>
                  <a:ext uri="{FF2B5EF4-FFF2-40B4-BE49-F238E27FC236}">
                    <a16:creationId xmlns:a16="http://schemas.microsoft.com/office/drawing/2014/main" id="{0B9FD8B4-0C69-BF4C-EA13-F12AD7EA74D5}"/>
                  </a:ext>
                </a:extLst>
              </p:cNvPr>
              <p:cNvGrpSpPr/>
              <p:nvPr/>
            </p:nvGrpSpPr>
            <p:grpSpPr>
              <a:xfrm>
                <a:off x="3412753" y="547364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49" name="矩形 15448">
                  <a:extLst>
                    <a:ext uri="{FF2B5EF4-FFF2-40B4-BE49-F238E27FC236}">
                      <a16:creationId xmlns:a16="http://schemas.microsoft.com/office/drawing/2014/main" id="{AF5D25AE-0B3F-C8C9-BF17-4C97C5E47B5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50" name="矩形 15449">
                  <a:extLst>
                    <a:ext uri="{FF2B5EF4-FFF2-40B4-BE49-F238E27FC236}">
                      <a16:creationId xmlns:a16="http://schemas.microsoft.com/office/drawing/2014/main" id="{04BF8FAC-730E-8692-1327-5030880DA42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51" name="矩形 15450">
                  <a:extLst>
                    <a:ext uri="{FF2B5EF4-FFF2-40B4-BE49-F238E27FC236}">
                      <a16:creationId xmlns:a16="http://schemas.microsoft.com/office/drawing/2014/main" id="{0889E149-920E-C999-1731-5759B7B03FB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52" name="矩形 15451">
                  <a:extLst>
                    <a:ext uri="{FF2B5EF4-FFF2-40B4-BE49-F238E27FC236}">
                      <a16:creationId xmlns:a16="http://schemas.microsoft.com/office/drawing/2014/main" id="{E6C9743B-C784-96F6-078F-7A63E21429D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93" name="群組 15192">
                <a:extLst>
                  <a:ext uri="{FF2B5EF4-FFF2-40B4-BE49-F238E27FC236}">
                    <a16:creationId xmlns:a16="http://schemas.microsoft.com/office/drawing/2014/main" id="{B3A3B2AC-3FE5-1288-8CC9-AC4C5420D9DE}"/>
                  </a:ext>
                </a:extLst>
              </p:cNvPr>
              <p:cNvGrpSpPr/>
              <p:nvPr/>
            </p:nvGrpSpPr>
            <p:grpSpPr>
              <a:xfrm>
                <a:off x="3412753" y="565480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445" name="矩形 15444">
                  <a:extLst>
                    <a:ext uri="{FF2B5EF4-FFF2-40B4-BE49-F238E27FC236}">
                      <a16:creationId xmlns:a16="http://schemas.microsoft.com/office/drawing/2014/main" id="{D0F0AEB6-DF15-90AC-2B03-99A96EEE3EF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46" name="矩形 15445">
                  <a:extLst>
                    <a:ext uri="{FF2B5EF4-FFF2-40B4-BE49-F238E27FC236}">
                      <a16:creationId xmlns:a16="http://schemas.microsoft.com/office/drawing/2014/main" id="{466F7E2F-E0F2-CB48-C9BE-3A553A6B037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47" name="矩形 15446">
                  <a:extLst>
                    <a:ext uri="{FF2B5EF4-FFF2-40B4-BE49-F238E27FC236}">
                      <a16:creationId xmlns:a16="http://schemas.microsoft.com/office/drawing/2014/main" id="{85349C5B-E22C-53FA-5CAC-54D8DEF7370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48" name="矩形 15447">
                  <a:extLst>
                    <a:ext uri="{FF2B5EF4-FFF2-40B4-BE49-F238E27FC236}">
                      <a16:creationId xmlns:a16="http://schemas.microsoft.com/office/drawing/2014/main" id="{B371EE04-68F6-06A6-305E-B80552FB942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94" name="群組 15193">
                <a:extLst>
                  <a:ext uri="{FF2B5EF4-FFF2-40B4-BE49-F238E27FC236}">
                    <a16:creationId xmlns:a16="http://schemas.microsoft.com/office/drawing/2014/main" id="{D6F512D0-4CA5-E4D2-E2ED-038EFF872D8A}"/>
                  </a:ext>
                </a:extLst>
              </p:cNvPr>
              <p:cNvGrpSpPr/>
              <p:nvPr/>
            </p:nvGrpSpPr>
            <p:grpSpPr>
              <a:xfrm>
                <a:off x="3412753" y="583605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41" name="矩形 15440">
                  <a:extLst>
                    <a:ext uri="{FF2B5EF4-FFF2-40B4-BE49-F238E27FC236}">
                      <a16:creationId xmlns:a16="http://schemas.microsoft.com/office/drawing/2014/main" id="{46BDA8FB-A5FD-C1FE-BBBF-2F8E8EA179A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42" name="矩形 15441">
                  <a:extLst>
                    <a:ext uri="{FF2B5EF4-FFF2-40B4-BE49-F238E27FC236}">
                      <a16:creationId xmlns:a16="http://schemas.microsoft.com/office/drawing/2014/main" id="{E020BD7D-9232-A85E-26DC-882CE65BBC4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43" name="矩形 15442">
                  <a:extLst>
                    <a:ext uri="{FF2B5EF4-FFF2-40B4-BE49-F238E27FC236}">
                      <a16:creationId xmlns:a16="http://schemas.microsoft.com/office/drawing/2014/main" id="{DC5376F1-E45E-35C9-565C-DA2827A1C4E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44" name="矩形 15443">
                  <a:extLst>
                    <a:ext uri="{FF2B5EF4-FFF2-40B4-BE49-F238E27FC236}">
                      <a16:creationId xmlns:a16="http://schemas.microsoft.com/office/drawing/2014/main" id="{28A31505-315B-3A17-0ED2-FC77EDB2D33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95" name="群組 15194">
                <a:extLst>
                  <a:ext uri="{FF2B5EF4-FFF2-40B4-BE49-F238E27FC236}">
                    <a16:creationId xmlns:a16="http://schemas.microsoft.com/office/drawing/2014/main" id="{31920E2A-74B5-7A70-321C-EE33DAC012E4}"/>
                  </a:ext>
                </a:extLst>
              </p:cNvPr>
              <p:cNvGrpSpPr/>
              <p:nvPr/>
            </p:nvGrpSpPr>
            <p:grpSpPr>
              <a:xfrm>
                <a:off x="3412753" y="601721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437" name="矩形 15436">
                  <a:extLst>
                    <a:ext uri="{FF2B5EF4-FFF2-40B4-BE49-F238E27FC236}">
                      <a16:creationId xmlns:a16="http://schemas.microsoft.com/office/drawing/2014/main" id="{7FEC4C04-60FE-06D3-B602-09BF15CAAA8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38" name="矩形 15437">
                  <a:extLst>
                    <a:ext uri="{FF2B5EF4-FFF2-40B4-BE49-F238E27FC236}">
                      <a16:creationId xmlns:a16="http://schemas.microsoft.com/office/drawing/2014/main" id="{F0C527EC-028E-B96E-1F26-1E447AE81BD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39" name="矩形 15438">
                  <a:extLst>
                    <a:ext uri="{FF2B5EF4-FFF2-40B4-BE49-F238E27FC236}">
                      <a16:creationId xmlns:a16="http://schemas.microsoft.com/office/drawing/2014/main" id="{E624DA03-8A06-0BB0-C11A-80893600E2A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40" name="矩形 15439">
                  <a:extLst>
                    <a:ext uri="{FF2B5EF4-FFF2-40B4-BE49-F238E27FC236}">
                      <a16:creationId xmlns:a16="http://schemas.microsoft.com/office/drawing/2014/main" id="{6A88AF4D-22A5-ADC6-084B-23FFD215140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96" name="群組 15195">
                <a:extLst>
                  <a:ext uri="{FF2B5EF4-FFF2-40B4-BE49-F238E27FC236}">
                    <a16:creationId xmlns:a16="http://schemas.microsoft.com/office/drawing/2014/main" id="{1D52CEF0-8200-AB82-9058-26F67BBDE6AB}"/>
                  </a:ext>
                </a:extLst>
              </p:cNvPr>
              <p:cNvGrpSpPr/>
              <p:nvPr/>
            </p:nvGrpSpPr>
            <p:grpSpPr>
              <a:xfrm>
                <a:off x="2871876" y="511123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33" name="矩形 15432">
                  <a:extLst>
                    <a:ext uri="{FF2B5EF4-FFF2-40B4-BE49-F238E27FC236}">
                      <a16:creationId xmlns:a16="http://schemas.microsoft.com/office/drawing/2014/main" id="{784143B7-7CC9-7381-4E62-2C863B8216D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34" name="矩形 15433">
                  <a:extLst>
                    <a:ext uri="{FF2B5EF4-FFF2-40B4-BE49-F238E27FC236}">
                      <a16:creationId xmlns:a16="http://schemas.microsoft.com/office/drawing/2014/main" id="{E8713F86-8354-D761-ED00-3DD37FE9BAF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35" name="矩形 15434">
                  <a:extLst>
                    <a:ext uri="{FF2B5EF4-FFF2-40B4-BE49-F238E27FC236}">
                      <a16:creationId xmlns:a16="http://schemas.microsoft.com/office/drawing/2014/main" id="{D5CF29C8-BA5C-65F1-D1EB-FE17B9FF0E4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36" name="矩形 15435">
                  <a:extLst>
                    <a:ext uri="{FF2B5EF4-FFF2-40B4-BE49-F238E27FC236}">
                      <a16:creationId xmlns:a16="http://schemas.microsoft.com/office/drawing/2014/main" id="{380C0C98-7ECC-8767-1666-D41F29DCA0F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97" name="群組 15196">
                <a:extLst>
                  <a:ext uri="{FF2B5EF4-FFF2-40B4-BE49-F238E27FC236}">
                    <a16:creationId xmlns:a16="http://schemas.microsoft.com/office/drawing/2014/main" id="{BB485C2B-EC07-204F-EF19-4839DF203658}"/>
                  </a:ext>
                </a:extLst>
              </p:cNvPr>
              <p:cNvGrpSpPr/>
              <p:nvPr/>
            </p:nvGrpSpPr>
            <p:grpSpPr>
              <a:xfrm>
                <a:off x="2871876" y="529239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429" name="矩形 15428">
                  <a:extLst>
                    <a:ext uri="{FF2B5EF4-FFF2-40B4-BE49-F238E27FC236}">
                      <a16:creationId xmlns:a16="http://schemas.microsoft.com/office/drawing/2014/main" id="{82F355DF-CEEB-EFEA-23ED-13430883B96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30" name="矩形 15429">
                  <a:extLst>
                    <a:ext uri="{FF2B5EF4-FFF2-40B4-BE49-F238E27FC236}">
                      <a16:creationId xmlns:a16="http://schemas.microsoft.com/office/drawing/2014/main" id="{A458215F-F445-B420-3D7C-5D47F41CC19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31" name="矩形 15430">
                  <a:extLst>
                    <a:ext uri="{FF2B5EF4-FFF2-40B4-BE49-F238E27FC236}">
                      <a16:creationId xmlns:a16="http://schemas.microsoft.com/office/drawing/2014/main" id="{0998E241-D17B-19C3-0939-D9C3E6D9FD8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32" name="矩形 15431">
                  <a:extLst>
                    <a:ext uri="{FF2B5EF4-FFF2-40B4-BE49-F238E27FC236}">
                      <a16:creationId xmlns:a16="http://schemas.microsoft.com/office/drawing/2014/main" id="{73418011-BCE4-3B9E-D472-CB3432F93693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98" name="群組 15197">
                <a:extLst>
                  <a:ext uri="{FF2B5EF4-FFF2-40B4-BE49-F238E27FC236}">
                    <a16:creationId xmlns:a16="http://schemas.microsoft.com/office/drawing/2014/main" id="{80B24D62-08B8-C5F6-C342-A2B6820CEA5B}"/>
                  </a:ext>
                </a:extLst>
              </p:cNvPr>
              <p:cNvGrpSpPr/>
              <p:nvPr/>
            </p:nvGrpSpPr>
            <p:grpSpPr>
              <a:xfrm>
                <a:off x="2871876" y="547364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25" name="矩形 15424">
                  <a:extLst>
                    <a:ext uri="{FF2B5EF4-FFF2-40B4-BE49-F238E27FC236}">
                      <a16:creationId xmlns:a16="http://schemas.microsoft.com/office/drawing/2014/main" id="{FC6857EA-389A-319C-516D-C4AAD9DBE1D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26" name="矩形 15425">
                  <a:extLst>
                    <a:ext uri="{FF2B5EF4-FFF2-40B4-BE49-F238E27FC236}">
                      <a16:creationId xmlns:a16="http://schemas.microsoft.com/office/drawing/2014/main" id="{7084880F-54C1-6F31-1994-980805306FD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27" name="矩形 15426">
                  <a:extLst>
                    <a:ext uri="{FF2B5EF4-FFF2-40B4-BE49-F238E27FC236}">
                      <a16:creationId xmlns:a16="http://schemas.microsoft.com/office/drawing/2014/main" id="{B6B74C37-4093-57A6-CEFF-A98E2595B555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28" name="矩形 15427">
                  <a:extLst>
                    <a:ext uri="{FF2B5EF4-FFF2-40B4-BE49-F238E27FC236}">
                      <a16:creationId xmlns:a16="http://schemas.microsoft.com/office/drawing/2014/main" id="{586851EF-DC03-046D-2FB3-6ED784E7380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99" name="群組 15198">
                <a:extLst>
                  <a:ext uri="{FF2B5EF4-FFF2-40B4-BE49-F238E27FC236}">
                    <a16:creationId xmlns:a16="http://schemas.microsoft.com/office/drawing/2014/main" id="{AA6EBE53-8786-0CEA-8389-B4403B1A9D01}"/>
                  </a:ext>
                </a:extLst>
              </p:cNvPr>
              <p:cNvGrpSpPr/>
              <p:nvPr/>
            </p:nvGrpSpPr>
            <p:grpSpPr>
              <a:xfrm>
                <a:off x="2871876" y="565480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421" name="矩形 15420">
                  <a:extLst>
                    <a:ext uri="{FF2B5EF4-FFF2-40B4-BE49-F238E27FC236}">
                      <a16:creationId xmlns:a16="http://schemas.microsoft.com/office/drawing/2014/main" id="{976795B1-E0E5-7FD9-8A95-C448A4C5AEC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22" name="矩形 15421">
                  <a:extLst>
                    <a:ext uri="{FF2B5EF4-FFF2-40B4-BE49-F238E27FC236}">
                      <a16:creationId xmlns:a16="http://schemas.microsoft.com/office/drawing/2014/main" id="{DC9DE4F0-5511-B4CC-A125-4ECFD5DFD54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23" name="矩形 15422">
                  <a:extLst>
                    <a:ext uri="{FF2B5EF4-FFF2-40B4-BE49-F238E27FC236}">
                      <a16:creationId xmlns:a16="http://schemas.microsoft.com/office/drawing/2014/main" id="{0478E445-B266-EE22-0F37-882CD53A666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24" name="矩形 15423">
                  <a:extLst>
                    <a:ext uri="{FF2B5EF4-FFF2-40B4-BE49-F238E27FC236}">
                      <a16:creationId xmlns:a16="http://schemas.microsoft.com/office/drawing/2014/main" id="{93C88F3F-CFEC-D397-C067-4E967598901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00" name="群組 15199">
                <a:extLst>
                  <a:ext uri="{FF2B5EF4-FFF2-40B4-BE49-F238E27FC236}">
                    <a16:creationId xmlns:a16="http://schemas.microsoft.com/office/drawing/2014/main" id="{D2F24ED4-862C-1B89-855E-38E1185B9C6F}"/>
                  </a:ext>
                </a:extLst>
              </p:cNvPr>
              <p:cNvGrpSpPr/>
              <p:nvPr/>
            </p:nvGrpSpPr>
            <p:grpSpPr>
              <a:xfrm>
                <a:off x="2871876" y="583605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17" name="矩形 15416">
                  <a:extLst>
                    <a:ext uri="{FF2B5EF4-FFF2-40B4-BE49-F238E27FC236}">
                      <a16:creationId xmlns:a16="http://schemas.microsoft.com/office/drawing/2014/main" id="{6BB0B2E4-279F-441D-9AE8-CB5D7FEEE03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18" name="矩形 15417">
                  <a:extLst>
                    <a:ext uri="{FF2B5EF4-FFF2-40B4-BE49-F238E27FC236}">
                      <a16:creationId xmlns:a16="http://schemas.microsoft.com/office/drawing/2014/main" id="{A52D2815-BD9C-AD44-A272-3609B515A47B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19" name="矩形 15418">
                  <a:extLst>
                    <a:ext uri="{FF2B5EF4-FFF2-40B4-BE49-F238E27FC236}">
                      <a16:creationId xmlns:a16="http://schemas.microsoft.com/office/drawing/2014/main" id="{8C8314E1-9D6A-A829-9D7B-ED08F38AC28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20" name="矩形 15419">
                  <a:extLst>
                    <a:ext uri="{FF2B5EF4-FFF2-40B4-BE49-F238E27FC236}">
                      <a16:creationId xmlns:a16="http://schemas.microsoft.com/office/drawing/2014/main" id="{BC841EDF-7214-4D40-C57B-A9BB5BA221B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01" name="群組 15200">
                <a:extLst>
                  <a:ext uri="{FF2B5EF4-FFF2-40B4-BE49-F238E27FC236}">
                    <a16:creationId xmlns:a16="http://schemas.microsoft.com/office/drawing/2014/main" id="{6EF08457-497C-19FA-76BB-5EFF2C47084E}"/>
                  </a:ext>
                </a:extLst>
              </p:cNvPr>
              <p:cNvGrpSpPr/>
              <p:nvPr/>
            </p:nvGrpSpPr>
            <p:grpSpPr>
              <a:xfrm>
                <a:off x="2871876" y="601721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413" name="矩形 15412">
                  <a:extLst>
                    <a:ext uri="{FF2B5EF4-FFF2-40B4-BE49-F238E27FC236}">
                      <a16:creationId xmlns:a16="http://schemas.microsoft.com/office/drawing/2014/main" id="{F75C0E94-02FF-3D1F-5301-5F84A736EEF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14" name="矩形 15413">
                  <a:extLst>
                    <a:ext uri="{FF2B5EF4-FFF2-40B4-BE49-F238E27FC236}">
                      <a16:creationId xmlns:a16="http://schemas.microsoft.com/office/drawing/2014/main" id="{CA97E2A7-EE08-D81E-7C52-C57AFB98717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15" name="矩形 15414">
                  <a:extLst>
                    <a:ext uri="{FF2B5EF4-FFF2-40B4-BE49-F238E27FC236}">
                      <a16:creationId xmlns:a16="http://schemas.microsoft.com/office/drawing/2014/main" id="{EF45AF8A-F590-37DD-1BAF-FC4A1B9B591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16" name="矩形 15415">
                  <a:extLst>
                    <a:ext uri="{FF2B5EF4-FFF2-40B4-BE49-F238E27FC236}">
                      <a16:creationId xmlns:a16="http://schemas.microsoft.com/office/drawing/2014/main" id="{03C53D63-5892-015D-3F44-E576F7454B4E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02" name="群組 15201">
                <a:extLst>
                  <a:ext uri="{FF2B5EF4-FFF2-40B4-BE49-F238E27FC236}">
                    <a16:creationId xmlns:a16="http://schemas.microsoft.com/office/drawing/2014/main" id="{01BF6081-B6FE-0C0E-364D-D3D0D4953054}"/>
                  </a:ext>
                </a:extLst>
              </p:cNvPr>
              <p:cNvGrpSpPr/>
              <p:nvPr/>
            </p:nvGrpSpPr>
            <p:grpSpPr>
              <a:xfrm>
                <a:off x="2871876" y="6198383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09" name="矩形 15408">
                  <a:extLst>
                    <a:ext uri="{FF2B5EF4-FFF2-40B4-BE49-F238E27FC236}">
                      <a16:creationId xmlns:a16="http://schemas.microsoft.com/office/drawing/2014/main" id="{653ACA27-6561-3EE4-F2E7-F55AB6F7AD7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10" name="矩形 15409">
                  <a:extLst>
                    <a:ext uri="{FF2B5EF4-FFF2-40B4-BE49-F238E27FC236}">
                      <a16:creationId xmlns:a16="http://schemas.microsoft.com/office/drawing/2014/main" id="{552AE66D-6569-82F2-5051-3BDE86E456A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11" name="矩形 15410">
                  <a:extLst>
                    <a:ext uri="{FF2B5EF4-FFF2-40B4-BE49-F238E27FC236}">
                      <a16:creationId xmlns:a16="http://schemas.microsoft.com/office/drawing/2014/main" id="{E274F7A0-097A-A7CD-DC20-F090504718B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12" name="矩形 15411">
                  <a:extLst>
                    <a:ext uri="{FF2B5EF4-FFF2-40B4-BE49-F238E27FC236}">
                      <a16:creationId xmlns:a16="http://schemas.microsoft.com/office/drawing/2014/main" id="{6677960D-50A3-601C-E7D4-75AA44B84F7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03" name="群組 15202">
                <a:extLst>
                  <a:ext uri="{FF2B5EF4-FFF2-40B4-BE49-F238E27FC236}">
                    <a16:creationId xmlns:a16="http://schemas.microsoft.com/office/drawing/2014/main" id="{6200FACD-2406-7D8C-EF81-03DB6F8AEDED}"/>
                  </a:ext>
                </a:extLst>
              </p:cNvPr>
              <p:cNvGrpSpPr/>
              <p:nvPr/>
            </p:nvGrpSpPr>
            <p:grpSpPr>
              <a:xfrm>
                <a:off x="2871876" y="6379548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405" name="矩形 15404">
                  <a:extLst>
                    <a:ext uri="{FF2B5EF4-FFF2-40B4-BE49-F238E27FC236}">
                      <a16:creationId xmlns:a16="http://schemas.microsoft.com/office/drawing/2014/main" id="{7FF39685-E9CF-DB91-73E5-FCC8A4DE3C4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06" name="矩形 15405">
                  <a:extLst>
                    <a:ext uri="{FF2B5EF4-FFF2-40B4-BE49-F238E27FC236}">
                      <a16:creationId xmlns:a16="http://schemas.microsoft.com/office/drawing/2014/main" id="{C1433265-3A28-A396-B239-788CBDA7245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07" name="矩形 15406">
                  <a:extLst>
                    <a:ext uri="{FF2B5EF4-FFF2-40B4-BE49-F238E27FC236}">
                      <a16:creationId xmlns:a16="http://schemas.microsoft.com/office/drawing/2014/main" id="{478ECAFE-DE45-1FDE-6BC4-609CD10B9CD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08" name="矩形 15407">
                  <a:extLst>
                    <a:ext uri="{FF2B5EF4-FFF2-40B4-BE49-F238E27FC236}">
                      <a16:creationId xmlns:a16="http://schemas.microsoft.com/office/drawing/2014/main" id="{BDFC2CFA-40F0-618D-AB6E-DFA323499D1E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04" name="群組 15203">
                <a:extLst>
                  <a:ext uri="{FF2B5EF4-FFF2-40B4-BE49-F238E27FC236}">
                    <a16:creationId xmlns:a16="http://schemas.microsoft.com/office/drawing/2014/main" id="{1D22C222-6AA3-5480-9DA0-1D48319D4579}"/>
                  </a:ext>
                </a:extLst>
              </p:cNvPr>
              <p:cNvGrpSpPr/>
              <p:nvPr/>
            </p:nvGrpSpPr>
            <p:grpSpPr>
              <a:xfrm>
                <a:off x="3052937" y="6198383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401" name="矩形 15400">
                  <a:extLst>
                    <a:ext uri="{FF2B5EF4-FFF2-40B4-BE49-F238E27FC236}">
                      <a16:creationId xmlns:a16="http://schemas.microsoft.com/office/drawing/2014/main" id="{D9A0C78D-8A67-ABEE-422A-FC3AFE85188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02" name="矩形 15401">
                  <a:extLst>
                    <a:ext uri="{FF2B5EF4-FFF2-40B4-BE49-F238E27FC236}">
                      <a16:creationId xmlns:a16="http://schemas.microsoft.com/office/drawing/2014/main" id="{E617DFEC-0228-1991-09EC-69DB3908BCA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03" name="矩形 15402">
                  <a:extLst>
                    <a:ext uri="{FF2B5EF4-FFF2-40B4-BE49-F238E27FC236}">
                      <a16:creationId xmlns:a16="http://schemas.microsoft.com/office/drawing/2014/main" id="{CE135F2C-CE44-CBD1-674F-0D85348FCBF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04" name="矩形 15403">
                  <a:extLst>
                    <a:ext uri="{FF2B5EF4-FFF2-40B4-BE49-F238E27FC236}">
                      <a16:creationId xmlns:a16="http://schemas.microsoft.com/office/drawing/2014/main" id="{4E7CB011-822B-3CB7-A20B-3F5D39CEEEE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05" name="群組 15204">
                <a:extLst>
                  <a:ext uri="{FF2B5EF4-FFF2-40B4-BE49-F238E27FC236}">
                    <a16:creationId xmlns:a16="http://schemas.microsoft.com/office/drawing/2014/main" id="{22ED9390-ED8E-8FD2-B6D9-7C6AC81130E8}"/>
                  </a:ext>
                </a:extLst>
              </p:cNvPr>
              <p:cNvGrpSpPr/>
              <p:nvPr/>
            </p:nvGrpSpPr>
            <p:grpSpPr>
              <a:xfrm>
                <a:off x="3052937" y="6379548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397" name="矩形 15396">
                  <a:extLst>
                    <a:ext uri="{FF2B5EF4-FFF2-40B4-BE49-F238E27FC236}">
                      <a16:creationId xmlns:a16="http://schemas.microsoft.com/office/drawing/2014/main" id="{F011AE96-E68A-B678-12FF-A3EE94678C5E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98" name="矩形 15397">
                  <a:extLst>
                    <a:ext uri="{FF2B5EF4-FFF2-40B4-BE49-F238E27FC236}">
                      <a16:creationId xmlns:a16="http://schemas.microsoft.com/office/drawing/2014/main" id="{8FA9424B-8AA1-E768-6EFE-1B9A66DF556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99" name="矩形 15398">
                  <a:extLst>
                    <a:ext uri="{FF2B5EF4-FFF2-40B4-BE49-F238E27FC236}">
                      <a16:creationId xmlns:a16="http://schemas.microsoft.com/office/drawing/2014/main" id="{D107DE0A-9E2E-1240-6030-C5F44C21542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400" name="矩形 15399">
                  <a:extLst>
                    <a:ext uri="{FF2B5EF4-FFF2-40B4-BE49-F238E27FC236}">
                      <a16:creationId xmlns:a16="http://schemas.microsoft.com/office/drawing/2014/main" id="{1820BE63-4E2F-A3A0-6BDA-E31A2CDDA46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06" name="群組 15205">
                <a:extLst>
                  <a:ext uri="{FF2B5EF4-FFF2-40B4-BE49-F238E27FC236}">
                    <a16:creationId xmlns:a16="http://schemas.microsoft.com/office/drawing/2014/main" id="{56710F9B-1586-072A-235D-0E90F577B639}"/>
                  </a:ext>
                </a:extLst>
              </p:cNvPr>
              <p:cNvGrpSpPr/>
              <p:nvPr/>
            </p:nvGrpSpPr>
            <p:grpSpPr>
              <a:xfrm>
                <a:off x="3232845" y="6198383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393" name="矩形 15392">
                  <a:extLst>
                    <a:ext uri="{FF2B5EF4-FFF2-40B4-BE49-F238E27FC236}">
                      <a16:creationId xmlns:a16="http://schemas.microsoft.com/office/drawing/2014/main" id="{DC212672-0E01-10A3-1F21-BC00025BBFC6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94" name="矩形 15393">
                  <a:extLst>
                    <a:ext uri="{FF2B5EF4-FFF2-40B4-BE49-F238E27FC236}">
                      <a16:creationId xmlns:a16="http://schemas.microsoft.com/office/drawing/2014/main" id="{3E6AA83C-49D8-D4D8-DCFA-0F1BA19D0802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95" name="矩形 15394">
                  <a:extLst>
                    <a:ext uri="{FF2B5EF4-FFF2-40B4-BE49-F238E27FC236}">
                      <a16:creationId xmlns:a16="http://schemas.microsoft.com/office/drawing/2014/main" id="{0835A970-4634-33AB-A5C2-7F4D7441C3F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96" name="矩形 15395">
                  <a:extLst>
                    <a:ext uri="{FF2B5EF4-FFF2-40B4-BE49-F238E27FC236}">
                      <a16:creationId xmlns:a16="http://schemas.microsoft.com/office/drawing/2014/main" id="{D2572F1E-7B20-7E4E-5C07-2DC769BE18C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07" name="群組 15206">
                <a:extLst>
                  <a:ext uri="{FF2B5EF4-FFF2-40B4-BE49-F238E27FC236}">
                    <a16:creationId xmlns:a16="http://schemas.microsoft.com/office/drawing/2014/main" id="{0DAAE166-A878-3B30-C7C7-E3FEFFDF7292}"/>
                  </a:ext>
                </a:extLst>
              </p:cNvPr>
              <p:cNvGrpSpPr/>
              <p:nvPr/>
            </p:nvGrpSpPr>
            <p:grpSpPr>
              <a:xfrm>
                <a:off x="3232845" y="6379548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389" name="矩形 15388">
                  <a:extLst>
                    <a:ext uri="{FF2B5EF4-FFF2-40B4-BE49-F238E27FC236}">
                      <a16:creationId xmlns:a16="http://schemas.microsoft.com/office/drawing/2014/main" id="{EC24370E-96CD-DF0D-08A1-9DF82E941EE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90" name="矩形 15389">
                  <a:extLst>
                    <a:ext uri="{FF2B5EF4-FFF2-40B4-BE49-F238E27FC236}">
                      <a16:creationId xmlns:a16="http://schemas.microsoft.com/office/drawing/2014/main" id="{B39B3FF7-271D-B86D-9904-60571E427A4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91" name="矩形 15390">
                  <a:extLst>
                    <a:ext uri="{FF2B5EF4-FFF2-40B4-BE49-F238E27FC236}">
                      <a16:creationId xmlns:a16="http://schemas.microsoft.com/office/drawing/2014/main" id="{E573CC28-2E3C-7E9B-344C-D347EF91799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92" name="矩形 15391">
                  <a:extLst>
                    <a:ext uri="{FF2B5EF4-FFF2-40B4-BE49-F238E27FC236}">
                      <a16:creationId xmlns:a16="http://schemas.microsoft.com/office/drawing/2014/main" id="{2B95E125-E63F-81BE-8EE2-9FC32D07016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08" name="群組 15207">
                <a:extLst>
                  <a:ext uri="{FF2B5EF4-FFF2-40B4-BE49-F238E27FC236}">
                    <a16:creationId xmlns:a16="http://schemas.microsoft.com/office/drawing/2014/main" id="{5BF402EE-C1BE-0920-E5F8-F10D709D067B}"/>
                  </a:ext>
                </a:extLst>
              </p:cNvPr>
              <p:cNvGrpSpPr/>
              <p:nvPr/>
            </p:nvGrpSpPr>
            <p:grpSpPr>
              <a:xfrm>
                <a:off x="3412753" y="6198383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5385" name="矩形 15384">
                  <a:extLst>
                    <a:ext uri="{FF2B5EF4-FFF2-40B4-BE49-F238E27FC236}">
                      <a16:creationId xmlns:a16="http://schemas.microsoft.com/office/drawing/2014/main" id="{E1A6529B-853A-2485-4EB5-0FC27DC11F4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86" name="矩形 15385">
                  <a:extLst>
                    <a:ext uri="{FF2B5EF4-FFF2-40B4-BE49-F238E27FC236}">
                      <a16:creationId xmlns:a16="http://schemas.microsoft.com/office/drawing/2014/main" id="{328EE2E8-1C84-352A-52DD-F8466935C7F8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87" name="矩形 15386">
                  <a:extLst>
                    <a:ext uri="{FF2B5EF4-FFF2-40B4-BE49-F238E27FC236}">
                      <a16:creationId xmlns:a16="http://schemas.microsoft.com/office/drawing/2014/main" id="{F8C74151-36AB-4446-670C-F8BFB6102AE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88" name="矩形 15387">
                  <a:extLst>
                    <a:ext uri="{FF2B5EF4-FFF2-40B4-BE49-F238E27FC236}">
                      <a16:creationId xmlns:a16="http://schemas.microsoft.com/office/drawing/2014/main" id="{D87D86F0-0DFB-BC69-ED8B-E892F51A13D9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09" name="群組 15208">
                <a:extLst>
                  <a:ext uri="{FF2B5EF4-FFF2-40B4-BE49-F238E27FC236}">
                    <a16:creationId xmlns:a16="http://schemas.microsoft.com/office/drawing/2014/main" id="{AD3C7CD7-0115-1261-131F-612EFA04D339}"/>
                  </a:ext>
                </a:extLst>
              </p:cNvPr>
              <p:cNvGrpSpPr/>
              <p:nvPr/>
            </p:nvGrpSpPr>
            <p:grpSpPr>
              <a:xfrm>
                <a:off x="3412753" y="6379548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5381" name="矩形 15380">
                  <a:extLst>
                    <a:ext uri="{FF2B5EF4-FFF2-40B4-BE49-F238E27FC236}">
                      <a16:creationId xmlns:a16="http://schemas.microsoft.com/office/drawing/2014/main" id="{BB6CFB2A-937C-98D7-9828-391249026B5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82" name="矩形 15381">
                  <a:extLst>
                    <a:ext uri="{FF2B5EF4-FFF2-40B4-BE49-F238E27FC236}">
                      <a16:creationId xmlns:a16="http://schemas.microsoft.com/office/drawing/2014/main" id="{FDAD0E6C-9F7F-0640-9D21-A3BDF03279A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83" name="矩形 15382">
                  <a:extLst>
                    <a:ext uri="{FF2B5EF4-FFF2-40B4-BE49-F238E27FC236}">
                      <a16:creationId xmlns:a16="http://schemas.microsoft.com/office/drawing/2014/main" id="{30843CFA-06E6-F1B4-48E5-B63B284EA1F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84" name="矩形 15383">
                  <a:extLst>
                    <a:ext uri="{FF2B5EF4-FFF2-40B4-BE49-F238E27FC236}">
                      <a16:creationId xmlns:a16="http://schemas.microsoft.com/office/drawing/2014/main" id="{B191DD5A-A380-0A8A-AE76-C4F195CE439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10" name="群組 15209">
                <a:extLst>
                  <a:ext uri="{FF2B5EF4-FFF2-40B4-BE49-F238E27FC236}">
                    <a16:creationId xmlns:a16="http://schemas.microsoft.com/office/drawing/2014/main" id="{BE1DB7D4-45E7-7DAE-E8AE-9772EB398889}"/>
                  </a:ext>
                </a:extLst>
              </p:cNvPr>
              <p:cNvGrpSpPr/>
              <p:nvPr/>
            </p:nvGrpSpPr>
            <p:grpSpPr>
              <a:xfrm>
                <a:off x="3921188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5377" name="矩形 15376">
                  <a:extLst>
                    <a:ext uri="{FF2B5EF4-FFF2-40B4-BE49-F238E27FC236}">
                      <a16:creationId xmlns:a16="http://schemas.microsoft.com/office/drawing/2014/main" id="{D8D3421C-15EB-06D5-4595-DB6486B98A9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78" name="矩形 15377">
                  <a:extLst>
                    <a:ext uri="{FF2B5EF4-FFF2-40B4-BE49-F238E27FC236}">
                      <a16:creationId xmlns:a16="http://schemas.microsoft.com/office/drawing/2014/main" id="{BC89E8D4-8662-D75B-3EE9-5C6D9A3B33A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79" name="矩形 15378">
                  <a:extLst>
                    <a:ext uri="{FF2B5EF4-FFF2-40B4-BE49-F238E27FC236}">
                      <a16:creationId xmlns:a16="http://schemas.microsoft.com/office/drawing/2014/main" id="{7639C95B-3585-0A59-8548-4AC2B140DD4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80" name="矩形 15379">
                  <a:extLst>
                    <a:ext uri="{FF2B5EF4-FFF2-40B4-BE49-F238E27FC236}">
                      <a16:creationId xmlns:a16="http://schemas.microsoft.com/office/drawing/2014/main" id="{9D89DF83-F83B-4AD6-B0D9-7111ECF037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11" name="群組 15210">
                <a:extLst>
                  <a:ext uri="{FF2B5EF4-FFF2-40B4-BE49-F238E27FC236}">
                    <a16:creationId xmlns:a16="http://schemas.microsoft.com/office/drawing/2014/main" id="{6F2A5F18-1267-9E87-4377-4CCC5F60CC9B}"/>
                  </a:ext>
                </a:extLst>
              </p:cNvPr>
              <p:cNvGrpSpPr/>
              <p:nvPr/>
            </p:nvGrpSpPr>
            <p:grpSpPr>
              <a:xfrm>
                <a:off x="3921188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5373" name="矩形 15372">
                  <a:extLst>
                    <a:ext uri="{FF2B5EF4-FFF2-40B4-BE49-F238E27FC236}">
                      <a16:creationId xmlns:a16="http://schemas.microsoft.com/office/drawing/2014/main" id="{1515DF0A-882E-C61A-6848-479760C9ECE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74" name="矩形 15373">
                  <a:extLst>
                    <a:ext uri="{FF2B5EF4-FFF2-40B4-BE49-F238E27FC236}">
                      <a16:creationId xmlns:a16="http://schemas.microsoft.com/office/drawing/2014/main" id="{B65E4200-3180-F180-025F-187D8C9B7C22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75" name="矩形 15374">
                  <a:extLst>
                    <a:ext uri="{FF2B5EF4-FFF2-40B4-BE49-F238E27FC236}">
                      <a16:creationId xmlns:a16="http://schemas.microsoft.com/office/drawing/2014/main" id="{AE0FD32F-CF5E-E891-6972-2F600327C7B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76" name="矩形 15375">
                  <a:extLst>
                    <a:ext uri="{FF2B5EF4-FFF2-40B4-BE49-F238E27FC236}">
                      <a16:creationId xmlns:a16="http://schemas.microsoft.com/office/drawing/2014/main" id="{C12B4B48-2E06-79E7-5184-63CA715F82A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12" name="群組 15211">
                <a:extLst>
                  <a:ext uri="{FF2B5EF4-FFF2-40B4-BE49-F238E27FC236}">
                    <a16:creationId xmlns:a16="http://schemas.microsoft.com/office/drawing/2014/main" id="{A8EF5EAF-AFD9-0DA2-CD3B-8B059DEEE860}"/>
                  </a:ext>
                </a:extLst>
              </p:cNvPr>
              <p:cNvGrpSpPr/>
              <p:nvPr/>
            </p:nvGrpSpPr>
            <p:grpSpPr>
              <a:xfrm>
                <a:off x="3921188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5369" name="矩形 15368">
                  <a:extLst>
                    <a:ext uri="{FF2B5EF4-FFF2-40B4-BE49-F238E27FC236}">
                      <a16:creationId xmlns:a16="http://schemas.microsoft.com/office/drawing/2014/main" id="{316C3D7A-6AB6-22B4-98BD-7B4F2E60985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70" name="矩形 15369">
                  <a:extLst>
                    <a:ext uri="{FF2B5EF4-FFF2-40B4-BE49-F238E27FC236}">
                      <a16:creationId xmlns:a16="http://schemas.microsoft.com/office/drawing/2014/main" id="{8DD07B97-E47A-3DDF-B964-941A76B1B0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71" name="矩形 15370">
                  <a:extLst>
                    <a:ext uri="{FF2B5EF4-FFF2-40B4-BE49-F238E27FC236}">
                      <a16:creationId xmlns:a16="http://schemas.microsoft.com/office/drawing/2014/main" id="{27969ADB-8D88-D19E-A428-16DF3D8E5C9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72" name="矩形 15371">
                  <a:extLst>
                    <a:ext uri="{FF2B5EF4-FFF2-40B4-BE49-F238E27FC236}">
                      <a16:creationId xmlns:a16="http://schemas.microsoft.com/office/drawing/2014/main" id="{15BD68B1-D2C9-3D8D-B6E4-8C220ECB846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13" name="群組 15212">
                <a:extLst>
                  <a:ext uri="{FF2B5EF4-FFF2-40B4-BE49-F238E27FC236}">
                    <a16:creationId xmlns:a16="http://schemas.microsoft.com/office/drawing/2014/main" id="{E453BA1C-D557-72B8-B633-C2DDC391E461}"/>
                  </a:ext>
                </a:extLst>
              </p:cNvPr>
              <p:cNvGrpSpPr/>
              <p:nvPr/>
            </p:nvGrpSpPr>
            <p:grpSpPr>
              <a:xfrm>
                <a:off x="3921188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5365" name="矩形 15364">
                  <a:extLst>
                    <a:ext uri="{FF2B5EF4-FFF2-40B4-BE49-F238E27FC236}">
                      <a16:creationId xmlns:a16="http://schemas.microsoft.com/office/drawing/2014/main" id="{87046A12-ADD6-5FDE-6306-EC770D92BAF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66" name="矩形 15365">
                  <a:extLst>
                    <a:ext uri="{FF2B5EF4-FFF2-40B4-BE49-F238E27FC236}">
                      <a16:creationId xmlns:a16="http://schemas.microsoft.com/office/drawing/2014/main" id="{327C0E46-B9E4-EBCC-A2D0-773EE4819F0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67" name="矩形 15366">
                  <a:extLst>
                    <a:ext uri="{FF2B5EF4-FFF2-40B4-BE49-F238E27FC236}">
                      <a16:creationId xmlns:a16="http://schemas.microsoft.com/office/drawing/2014/main" id="{AB60EE8A-64B7-0662-8541-B3209BD741C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68" name="矩形 15367">
                  <a:extLst>
                    <a:ext uri="{FF2B5EF4-FFF2-40B4-BE49-F238E27FC236}">
                      <a16:creationId xmlns:a16="http://schemas.microsoft.com/office/drawing/2014/main" id="{F84E7BA0-1AB0-0741-AEF2-4747B9193ED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14" name="群組 15213">
                <a:extLst>
                  <a:ext uri="{FF2B5EF4-FFF2-40B4-BE49-F238E27FC236}">
                    <a16:creationId xmlns:a16="http://schemas.microsoft.com/office/drawing/2014/main" id="{965D9AB3-DDE5-D7DE-0C2A-8201989E7E9C}"/>
                  </a:ext>
                </a:extLst>
              </p:cNvPr>
              <p:cNvGrpSpPr/>
              <p:nvPr/>
            </p:nvGrpSpPr>
            <p:grpSpPr>
              <a:xfrm>
                <a:off x="3921188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5361" name="矩形 15360">
                  <a:extLst>
                    <a:ext uri="{FF2B5EF4-FFF2-40B4-BE49-F238E27FC236}">
                      <a16:creationId xmlns:a16="http://schemas.microsoft.com/office/drawing/2014/main" id="{BA06F6CB-B342-B6EC-9211-7B8C69DCBB4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62" name="矩形 15361">
                  <a:extLst>
                    <a:ext uri="{FF2B5EF4-FFF2-40B4-BE49-F238E27FC236}">
                      <a16:creationId xmlns:a16="http://schemas.microsoft.com/office/drawing/2014/main" id="{EC8F7DDB-1A7F-43A5-8EE3-932B3A3020E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63" name="矩形 15362">
                  <a:extLst>
                    <a:ext uri="{FF2B5EF4-FFF2-40B4-BE49-F238E27FC236}">
                      <a16:creationId xmlns:a16="http://schemas.microsoft.com/office/drawing/2014/main" id="{174AD445-AA8C-5182-06BA-2E2B69F778E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64" name="矩形 15363">
                  <a:extLst>
                    <a:ext uri="{FF2B5EF4-FFF2-40B4-BE49-F238E27FC236}">
                      <a16:creationId xmlns:a16="http://schemas.microsoft.com/office/drawing/2014/main" id="{51A3D828-11DD-FE5D-984E-0D1052EFE62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15" name="群組 15214">
                <a:extLst>
                  <a:ext uri="{FF2B5EF4-FFF2-40B4-BE49-F238E27FC236}">
                    <a16:creationId xmlns:a16="http://schemas.microsoft.com/office/drawing/2014/main" id="{C7E3277E-088D-C959-EE2F-BC6CBB2B3938}"/>
                  </a:ext>
                </a:extLst>
              </p:cNvPr>
              <p:cNvGrpSpPr/>
              <p:nvPr/>
            </p:nvGrpSpPr>
            <p:grpSpPr>
              <a:xfrm>
                <a:off x="4101096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5357" name="矩形 15356">
                  <a:extLst>
                    <a:ext uri="{FF2B5EF4-FFF2-40B4-BE49-F238E27FC236}">
                      <a16:creationId xmlns:a16="http://schemas.microsoft.com/office/drawing/2014/main" id="{7B87D3E5-75CB-F591-61DB-B20E04C6951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58" name="矩形 15357">
                  <a:extLst>
                    <a:ext uri="{FF2B5EF4-FFF2-40B4-BE49-F238E27FC236}">
                      <a16:creationId xmlns:a16="http://schemas.microsoft.com/office/drawing/2014/main" id="{7B0F6391-422E-9406-780D-134FC39061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59" name="矩形 15358">
                  <a:extLst>
                    <a:ext uri="{FF2B5EF4-FFF2-40B4-BE49-F238E27FC236}">
                      <a16:creationId xmlns:a16="http://schemas.microsoft.com/office/drawing/2014/main" id="{6939E944-3AA0-6545-744F-906154DDA06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60" name="矩形 15359">
                  <a:extLst>
                    <a:ext uri="{FF2B5EF4-FFF2-40B4-BE49-F238E27FC236}">
                      <a16:creationId xmlns:a16="http://schemas.microsoft.com/office/drawing/2014/main" id="{B0550E82-5611-03FA-866C-C0F844D2A15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16" name="群組 15215">
                <a:extLst>
                  <a:ext uri="{FF2B5EF4-FFF2-40B4-BE49-F238E27FC236}">
                    <a16:creationId xmlns:a16="http://schemas.microsoft.com/office/drawing/2014/main" id="{8B39FAB0-4C3E-E8A1-1050-5CA76A06B3F5}"/>
                  </a:ext>
                </a:extLst>
              </p:cNvPr>
              <p:cNvGrpSpPr/>
              <p:nvPr/>
            </p:nvGrpSpPr>
            <p:grpSpPr>
              <a:xfrm>
                <a:off x="4101096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5353" name="矩形 15352">
                  <a:extLst>
                    <a:ext uri="{FF2B5EF4-FFF2-40B4-BE49-F238E27FC236}">
                      <a16:creationId xmlns:a16="http://schemas.microsoft.com/office/drawing/2014/main" id="{3CC87ACB-24CB-0D01-E920-CF937033894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54" name="矩形 15353">
                  <a:extLst>
                    <a:ext uri="{FF2B5EF4-FFF2-40B4-BE49-F238E27FC236}">
                      <a16:creationId xmlns:a16="http://schemas.microsoft.com/office/drawing/2014/main" id="{CEC38A0E-958C-AEE8-8686-2D0CC06A3D1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55" name="矩形 15354">
                  <a:extLst>
                    <a:ext uri="{FF2B5EF4-FFF2-40B4-BE49-F238E27FC236}">
                      <a16:creationId xmlns:a16="http://schemas.microsoft.com/office/drawing/2014/main" id="{A6064F4C-CC66-905D-A350-B4460C4E3B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56" name="矩形 15355">
                  <a:extLst>
                    <a:ext uri="{FF2B5EF4-FFF2-40B4-BE49-F238E27FC236}">
                      <a16:creationId xmlns:a16="http://schemas.microsoft.com/office/drawing/2014/main" id="{8660B71B-C192-772A-DB2A-2171065935A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17" name="群組 15216">
                <a:extLst>
                  <a:ext uri="{FF2B5EF4-FFF2-40B4-BE49-F238E27FC236}">
                    <a16:creationId xmlns:a16="http://schemas.microsoft.com/office/drawing/2014/main" id="{9D53E240-4C0D-7A72-461B-A3D2E4518F52}"/>
                  </a:ext>
                </a:extLst>
              </p:cNvPr>
              <p:cNvGrpSpPr/>
              <p:nvPr/>
            </p:nvGrpSpPr>
            <p:grpSpPr>
              <a:xfrm>
                <a:off x="4101096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5349" name="矩形 15348">
                  <a:extLst>
                    <a:ext uri="{FF2B5EF4-FFF2-40B4-BE49-F238E27FC236}">
                      <a16:creationId xmlns:a16="http://schemas.microsoft.com/office/drawing/2014/main" id="{4CF5E232-DF2C-A048-18E7-0656617A178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50" name="矩形 15349">
                  <a:extLst>
                    <a:ext uri="{FF2B5EF4-FFF2-40B4-BE49-F238E27FC236}">
                      <a16:creationId xmlns:a16="http://schemas.microsoft.com/office/drawing/2014/main" id="{729F726B-7F2C-CFDF-C2E0-9315D44F576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51" name="矩形 15350">
                  <a:extLst>
                    <a:ext uri="{FF2B5EF4-FFF2-40B4-BE49-F238E27FC236}">
                      <a16:creationId xmlns:a16="http://schemas.microsoft.com/office/drawing/2014/main" id="{5BB6B86D-8AC6-D30D-73A7-13268BD9C1D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52" name="矩形 15351">
                  <a:extLst>
                    <a:ext uri="{FF2B5EF4-FFF2-40B4-BE49-F238E27FC236}">
                      <a16:creationId xmlns:a16="http://schemas.microsoft.com/office/drawing/2014/main" id="{990B416D-E4D2-E8CC-4670-4BB94243E9F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18" name="群組 15217">
                <a:extLst>
                  <a:ext uri="{FF2B5EF4-FFF2-40B4-BE49-F238E27FC236}">
                    <a16:creationId xmlns:a16="http://schemas.microsoft.com/office/drawing/2014/main" id="{72D356E2-AD03-B917-A54A-992EC3D3C9A9}"/>
                  </a:ext>
                </a:extLst>
              </p:cNvPr>
              <p:cNvGrpSpPr/>
              <p:nvPr/>
            </p:nvGrpSpPr>
            <p:grpSpPr>
              <a:xfrm>
                <a:off x="4101096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5345" name="矩形 15344">
                  <a:extLst>
                    <a:ext uri="{FF2B5EF4-FFF2-40B4-BE49-F238E27FC236}">
                      <a16:creationId xmlns:a16="http://schemas.microsoft.com/office/drawing/2014/main" id="{77E6C752-F709-D84A-9527-41C2E106267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46" name="矩形 15345">
                  <a:extLst>
                    <a:ext uri="{FF2B5EF4-FFF2-40B4-BE49-F238E27FC236}">
                      <a16:creationId xmlns:a16="http://schemas.microsoft.com/office/drawing/2014/main" id="{B1C3CB19-0397-9083-955E-366B4A0D966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47" name="矩形 15346">
                  <a:extLst>
                    <a:ext uri="{FF2B5EF4-FFF2-40B4-BE49-F238E27FC236}">
                      <a16:creationId xmlns:a16="http://schemas.microsoft.com/office/drawing/2014/main" id="{60652022-41A9-CC6C-AD7B-F0E4BBA64B4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48" name="矩形 15347">
                  <a:extLst>
                    <a:ext uri="{FF2B5EF4-FFF2-40B4-BE49-F238E27FC236}">
                      <a16:creationId xmlns:a16="http://schemas.microsoft.com/office/drawing/2014/main" id="{E3E683D3-E531-DADF-D7E7-D8C21B03F08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19" name="群組 15218">
                <a:extLst>
                  <a:ext uri="{FF2B5EF4-FFF2-40B4-BE49-F238E27FC236}">
                    <a16:creationId xmlns:a16="http://schemas.microsoft.com/office/drawing/2014/main" id="{5395E0EC-6A73-FC63-F5ED-4A7F670D8A79}"/>
                  </a:ext>
                </a:extLst>
              </p:cNvPr>
              <p:cNvGrpSpPr/>
              <p:nvPr/>
            </p:nvGrpSpPr>
            <p:grpSpPr>
              <a:xfrm>
                <a:off x="4101096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5341" name="矩形 15340">
                  <a:extLst>
                    <a:ext uri="{FF2B5EF4-FFF2-40B4-BE49-F238E27FC236}">
                      <a16:creationId xmlns:a16="http://schemas.microsoft.com/office/drawing/2014/main" id="{06C91EDA-392A-64D9-F390-C8708BAB035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42" name="矩形 15341">
                  <a:extLst>
                    <a:ext uri="{FF2B5EF4-FFF2-40B4-BE49-F238E27FC236}">
                      <a16:creationId xmlns:a16="http://schemas.microsoft.com/office/drawing/2014/main" id="{F571742F-64FA-FA62-D4F1-44F25E1389D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43" name="矩形 15342">
                  <a:extLst>
                    <a:ext uri="{FF2B5EF4-FFF2-40B4-BE49-F238E27FC236}">
                      <a16:creationId xmlns:a16="http://schemas.microsoft.com/office/drawing/2014/main" id="{47F1E227-8D91-44AA-9BB8-5CB681DA6DA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44" name="矩形 15343">
                  <a:extLst>
                    <a:ext uri="{FF2B5EF4-FFF2-40B4-BE49-F238E27FC236}">
                      <a16:creationId xmlns:a16="http://schemas.microsoft.com/office/drawing/2014/main" id="{48F2D143-2D7A-BF67-2327-56ECD296615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20" name="群組 15219">
                <a:extLst>
                  <a:ext uri="{FF2B5EF4-FFF2-40B4-BE49-F238E27FC236}">
                    <a16:creationId xmlns:a16="http://schemas.microsoft.com/office/drawing/2014/main" id="{FB45DCBE-6585-7F28-7DCA-77BEA3504845}"/>
                  </a:ext>
                </a:extLst>
              </p:cNvPr>
              <p:cNvGrpSpPr/>
              <p:nvPr/>
            </p:nvGrpSpPr>
            <p:grpSpPr>
              <a:xfrm>
                <a:off x="4281004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5337" name="矩形 15336">
                  <a:extLst>
                    <a:ext uri="{FF2B5EF4-FFF2-40B4-BE49-F238E27FC236}">
                      <a16:creationId xmlns:a16="http://schemas.microsoft.com/office/drawing/2014/main" id="{F6E16E8D-30A5-A0CF-0D67-DE07363B070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38" name="矩形 15337">
                  <a:extLst>
                    <a:ext uri="{FF2B5EF4-FFF2-40B4-BE49-F238E27FC236}">
                      <a16:creationId xmlns:a16="http://schemas.microsoft.com/office/drawing/2014/main" id="{951BBC1D-EBF0-6739-5D83-7D50E33AE38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39" name="矩形 15338">
                  <a:extLst>
                    <a:ext uri="{FF2B5EF4-FFF2-40B4-BE49-F238E27FC236}">
                      <a16:creationId xmlns:a16="http://schemas.microsoft.com/office/drawing/2014/main" id="{DF6169C3-F3A1-1F7E-F7DD-877241A876B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40" name="矩形 15339">
                  <a:extLst>
                    <a:ext uri="{FF2B5EF4-FFF2-40B4-BE49-F238E27FC236}">
                      <a16:creationId xmlns:a16="http://schemas.microsoft.com/office/drawing/2014/main" id="{E3666A39-0A39-703C-9308-46AB0F5BBC2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21" name="群組 15220">
                <a:extLst>
                  <a:ext uri="{FF2B5EF4-FFF2-40B4-BE49-F238E27FC236}">
                    <a16:creationId xmlns:a16="http://schemas.microsoft.com/office/drawing/2014/main" id="{CA12B77C-F1FF-AA23-6960-747874FDEF29}"/>
                  </a:ext>
                </a:extLst>
              </p:cNvPr>
              <p:cNvGrpSpPr/>
              <p:nvPr/>
            </p:nvGrpSpPr>
            <p:grpSpPr>
              <a:xfrm>
                <a:off x="4281004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5333" name="矩形 15332">
                  <a:extLst>
                    <a:ext uri="{FF2B5EF4-FFF2-40B4-BE49-F238E27FC236}">
                      <a16:creationId xmlns:a16="http://schemas.microsoft.com/office/drawing/2014/main" id="{A612B072-18A9-4852-B3EC-32AA6AB82CA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34" name="矩形 15333">
                  <a:extLst>
                    <a:ext uri="{FF2B5EF4-FFF2-40B4-BE49-F238E27FC236}">
                      <a16:creationId xmlns:a16="http://schemas.microsoft.com/office/drawing/2014/main" id="{CC45C85B-9E90-C5E6-967A-90E29CDC135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35" name="矩形 15334">
                  <a:extLst>
                    <a:ext uri="{FF2B5EF4-FFF2-40B4-BE49-F238E27FC236}">
                      <a16:creationId xmlns:a16="http://schemas.microsoft.com/office/drawing/2014/main" id="{AD30DDFB-D0C5-F6CB-D599-65A237012C9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36" name="矩形 15335">
                  <a:extLst>
                    <a:ext uri="{FF2B5EF4-FFF2-40B4-BE49-F238E27FC236}">
                      <a16:creationId xmlns:a16="http://schemas.microsoft.com/office/drawing/2014/main" id="{F3E98E21-2B66-C4D3-C45D-712C136600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22" name="群組 15221">
                <a:extLst>
                  <a:ext uri="{FF2B5EF4-FFF2-40B4-BE49-F238E27FC236}">
                    <a16:creationId xmlns:a16="http://schemas.microsoft.com/office/drawing/2014/main" id="{6C2F6039-BBAF-AD2D-FECB-528BC4B1B267}"/>
                  </a:ext>
                </a:extLst>
              </p:cNvPr>
              <p:cNvGrpSpPr/>
              <p:nvPr/>
            </p:nvGrpSpPr>
            <p:grpSpPr>
              <a:xfrm>
                <a:off x="4281004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5329" name="矩形 15328">
                  <a:extLst>
                    <a:ext uri="{FF2B5EF4-FFF2-40B4-BE49-F238E27FC236}">
                      <a16:creationId xmlns:a16="http://schemas.microsoft.com/office/drawing/2014/main" id="{B0622A94-41E3-9B86-433B-484ABCF420F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30" name="矩形 15329">
                  <a:extLst>
                    <a:ext uri="{FF2B5EF4-FFF2-40B4-BE49-F238E27FC236}">
                      <a16:creationId xmlns:a16="http://schemas.microsoft.com/office/drawing/2014/main" id="{DD68E747-E9DE-BFEA-19A7-8DBFE3F4ADD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31" name="矩形 15330">
                  <a:extLst>
                    <a:ext uri="{FF2B5EF4-FFF2-40B4-BE49-F238E27FC236}">
                      <a16:creationId xmlns:a16="http://schemas.microsoft.com/office/drawing/2014/main" id="{07F4F2A5-0E08-00DA-D271-AE78BF286C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32" name="矩形 15331">
                  <a:extLst>
                    <a:ext uri="{FF2B5EF4-FFF2-40B4-BE49-F238E27FC236}">
                      <a16:creationId xmlns:a16="http://schemas.microsoft.com/office/drawing/2014/main" id="{1FB781A3-2509-706A-4EBC-FFAD2E75E2A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23" name="群組 15222">
                <a:extLst>
                  <a:ext uri="{FF2B5EF4-FFF2-40B4-BE49-F238E27FC236}">
                    <a16:creationId xmlns:a16="http://schemas.microsoft.com/office/drawing/2014/main" id="{628751DD-5943-D989-1B36-91A9F2AF45C5}"/>
                  </a:ext>
                </a:extLst>
              </p:cNvPr>
              <p:cNvGrpSpPr/>
              <p:nvPr/>
            </p:nvGrpSpPr>
            <p:grpSpPr>
              <a:xfrm>
                <a:off x="4281004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5325" name="矩形 15324">
                  <a:extLst>
                    <a:ext uri="{FF2B5EF4-FFF2-40B4-BE49-F238E27FC236}">
                      <a16:creationId xmlns:a16="http://schemas.microsoft.com/office/drawing/2014/main" id="{E5D29DBF-A308-8CAD-D136-817EFEF05C0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26" name="矩形 15325">
                  <a:extLst>
                    <a:ext uri="{FF2B5EF4-FFF2-40B4-BE49-F238E27FC236}">
                      <a16:creationId xmlns:a16="http://schemas.microsoft.com/office/drawing/2014/main" id="{D0B7D667-92C2-3B05-A191-C0F5E6DAE8C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27" name="矩形 15326">
                  <a:extLst>
                    <a:ext uri="{FF2B5EF4-FFF2-40B4-BE49-F238E27FC236}">
                      <a16:creationId xmlns:a16="http://schemas.microsoft.com/office/drawing/2014/main" id="{A64EF613-857A-2C51-AB3F-A4662F85C3FD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28" name="矩形 15327">
                  <a:extLst>
                    <a:ext uri="{FF2B5EF4-FFF2-40B4-BE49-F238E27FC236}">
                      <a16:creationId xmlns:a16="http://schemas.microsoft.com/office/drawing/2014/main" id="{550EA2E5-E8D4-FBA4-144E-351CEB7A137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24" name="群組 15223">
                <a:extLst>
                  <a:ext uri="{FF2B5EF4-FFF2-40B4-BE49-F238E27FC236}">
                    <a16:creationId xmlns:a16="http://schemas.microsoft.com/office/drawing/2014/main" id="{1EAC6DE2-8641-BC7D-EC3C-026A19A53878}"/>
                  </a:ext>
                </a:extLst>
              </p:cNvPr>
              <p:cNvGrpSpPr/>
              <p:nvPr/>
            </p:nvGrpSpPr>
            <p:grpSpPr>
              <a:xfrm>
                <a:off x="4281004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5321" name="矩形 15320">
                  <a:extLst>
                    <a:ext uri="{FF2B5EF4-FFF2-40B4-BE49-F238E27FC236}">
                      <a16:creationId xmlns:a16="http://schemas.microsoft.com/office/drawing/2014/main" id="{FADFDF1B-F1FA-C854-D9E1-F2532068047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22" name="矩形 15321">
                  <a:extLst>
                    <a:ext uri="{FF2B5EF4-FFF2-40B4-BE49-F238E27FC236}">
                      <a16:creationId xmlns:a16="http://schemas.microsoft.com/office/drawing/2014/main" id="{E84B30EB-C630-D4D4-DF48-F9F2A6B553D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23" name="矩形 15322">
                  <a:extLst>
                    <a:ext uri="{FF2B5EF4-FFF2-40B4-BE49-F238E27FC236}">
                      <a16:creationId xmlns:a16="http://schemas.microsoft.com/office/drawing/2014/main" id="{BFD0D222-2EC0-9C16-DC79-5D7B3489CEA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24" name="矩形 15323">
                  <a:extLst>
                    <a:ext uri="{FF2B5EF4-FFF2-40B4-BE49-F238E27FC236}">
                      <a16:creationId xmlns:a16="http://schemas.microsoft.com/office/drawing/2014/main" id="{C5C365DC-EF25-70EC-5A76-3906F00EA58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25" name="群組 15224">
                <a:extLst>
                  <a:ext uri="{FF2B5EF4-FFF2-40B4-BE49-F238E27FC236}">
                    <a16:creationId xmlns:a16="http://schemas.microsoft.com/office/drawing/2014/main" id="{5D7B2768-0C17-1DD1-D6B8-838ACDAFD8CA}"/>
                  </a:ext>
                </a:extLst>
              </p:cNvPr>
              <p:cNvGrpSpPr/>
              <p:nvPr/>
            </p:nvGrpSpPr>
            <p:grpSpPr>
              <a:xfrm>
                <a:off x="3740127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5317" name="矩形 15316">
                  <a:extLst>
                    <a:ext uri="{FF2B5EF4-FFF2-40B4-BE49-F238E27FC236}">
                      <a16:creationId xmlns:a16="http://schemas.microsoft.com/office/drawing/2014/main" id="{744E5BD9-2A1F-A18D-C240-8B5B9CDD0A2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18" name="矩形 15317">
                  <a:extLst>
                    <a:ext uri="{FF2B5EF4-FFF2-40B4-BE49-F238E27FC236}">
                      <a16:creationId xmlns:a16="http://schemas.microsoft.com/office/drawing/2014/main" id="{30E07A53-004C-4309-7D6A-BA5D0C695F9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19" name="矩形 15318">
                  <a:extLst>
                    <a:ext uri="{FF2B5EF4-FFF2-40B4-BE49-F238E27FC236}">
                      <a16:creationId xmlns:a16="http://schemas.microsoft.com/office/drawing/2014/main" id="{7953D1CD-C983-BFF8-535B-B69630589CF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15320" name="矩形 15319">
                  <a:extLst>
                    <a:ext uri="{FF2B5EF4-FFF2-40B4-BE49-F238E27FC236}">
                      <a16:creationId xmlns:a16="http://schemas.microsoft.com/office/drawing/2014/main" id="{85E3D5E1-6988-D419-A885-C81716B2544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26" name="群組 15225">
                <a:extLst>
                  <a:ext uri="{FF2B5EF4-FFF2-40B4-BE49-F238E27FC236}">
                    <a16:creationId xmlns:a16="http://schemas.microsoft.com/office/drawing/2014/main" id="{7EC04187-CD0B-221A-F1CE-BA17A1D925D0}"/>
                  </a:ext>
                </a:extLst>
              </p:cNvPr>
              <p:cNvGrpSpPr/>
              <p:nvPr/>
            </p:nvGrpSpPr>
            <p:grpSpPr>
              <a:xfrm>
                <a:off x="3740127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5313" name="矩形 15312">
                  <a:extLst>
                    <a:ext uri="{FF2B5EF4-FFF2-40B4-BE49-F238E27FC236}">
                      <a16:creationId xmlns:a16="http://schemas.microsoft.com/office/drawing/2014/main" id="{B08E84F2-A671-6873-193D-53685250627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14" name="矩形 15313">
                  <a:extLst>
                    <a:ext uri="{FF2B5EF4-FFF2-40B4-BE49-F238E27FC236}">
                      <a16:creationId xmlns:a16="http://schemas.microsoft.com/office/drawing/2014/main" id="{90C7C6C5-F0E5-A0C3-93A6-3AF06D94DC1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15" name="矩形 15314">
                  <a:extLst>
                    <a:ext uri="{FF2B5EF4-FFF2-40B4-BE49-F238E27FC236}">
                      <a16:creationId xmlns:a16="http://schemas.microsoft.com/office/drawing/2014/main" id="{2EE6B70F-0793-E4B7-1D82-BC0BD5895496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16" name="矩形 15315">
                  <a:extLst>
                    <a:ext uri="{FF2B5EF4-FFF2-40B4-BE49-F238E27FC236}">
                      <a16:creationId xmlns:a16="http://schemas.microsoft.com/office/drawing/2014/main" id="{79B3A7B4-9B37-9536-7540-486ABDB8EDA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27" name="群組 15226">
                <a:extLst>
                  <a:ext uri="{FF2B5EF4-FFF2-40B4-BE49-F238E27FC236}">
                    <a16:creationId xmlns:a16="http://schemas.microsoft.com/office/drawing/2014/main" id="{C19DC297-A034-494C-0E83-EE0776154F79}"/>
                  </a:ext>
                </a:extLst>
              </p:cNvPr>
              <p:cNvGrpSpPr/>
              <p:nvPr/>
            </p:nvGrpSpPr>
            <p:grpSpPr>
              <a:xfrm>
                <a:off x="3740127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5309" name="矩形 15308">
                  <a:extLst>
                    <a:ext uri="{FF2B5EF4-FFF2-40B4-BE49-F238E27FC236}">
                      <a16:creationId xmlns:a16="http://schemas.microsoft.com/office/drawing/2014/main" id="{3BFFF58F-CE34-1524-4493-A8A1DECCDAE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10" name="矩形 15309">
                  <a:extLst>
                    <a:ext uri="{FF2B5EF4-FFF2-40B4-BE49-F238E27FC236}">
                      <a16:creationId xmlns:a16="http://schemas.microsoft.com/office/drawing/2014/main" id="{C6F8D6D9-611D-7479-3C5C-15479064087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11" name="矩形 15310">
                  <a:extLst>
                    <a:ext uri="{FF2B5EF4-FFF2-40B4-BE49-F238E27FC236}">
                      <a16:creationId xmlns:a16="http://schemas.microsoft.com/office/drawing/2014/main" id="{E3D1CEE8-B2A2-B34B-74A1-B06E31641E8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12" name="矩形 15311">
                  <a:extLst>
                    <a:ext uri="{FF2B5EF4-FFF2-40B4-BE49-F238E27FC236}">
                      <a16:creationId xmlns:a16="http://schemas.microsoft.com/office/drawing/2014/main" id="{83C7A28F-808B-0310-AD82-EC67CA50C61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28" name="群組 15227">
                <a:extLst>
                  <a:ext uri="{FF2B5EF4-FFF2-40B4-BE49-F238E27FC236}">
                    <a16:creationId xmlns:a16="http://schemas.microsoft.com/office/drawing/2014/main" id="{9565410D-51A5-349B-1A8F-F73F1045EBF0}"/>
                  </a:ext>
                </a:extLst>
              </p:cNvPr>
              <p:cNvGrpSpPr/>
              <p:nvPr/>
            </p:nvGrpSpPr>
            <p:grpSpPr>
              <a:xfrm>
                <a:off x="3740127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5305" name="矩形 15304">
                  <a:extLst>
                    <a:ext uri="{FF2B5EF4-FFF2-40B4-BE49-F238E27FC236}">
                      <a16:creationId xmlns:a16="http://schemas.microsoft.com/office/drawing/2014/main" id="{D6DB1192-9033-F658-24D7-B7734653F81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06" name="矩形 15305">
                  <a:extLst>
                    <a:ext uri="{FF2B5EF4-FFF2-40B4-BE49-F238E27FC236}">
                      <a16:creationId xmlns:a16="http://schemas.microsoft.com/office/drawing/2014/main" id="{9E11A41C-0B97-9F26-29BD-6C0728F892C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07" name="矩形 15306">
                  <a:extLst>
                    <a:ext uri="{FF2B5EF4-FFF2-40B4-BE49-F238E27FC236}">
                      <a16:creationId xmlns:a16="http://schemas.microsoft.com/office/drawing/2014/main" id="{83F830F7-8534-265B-E00A-61BBE61EBBD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08" name="矩形 15307">
                  <a:extLst>
                    <a:ext uri="{FF2B5EF4-FFF2-40B4-BE49-F238E27FC236}">
                      <a16:creationId xmlns:a16="http://schemas.microsoft.com/office/drawing/2014/main" id="{3A977960-61EE-284D-1AD2-F228A911B6D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29" name="群組 15228">
                <a:extLst>
                  <a:ext uri="{FF2B5EF4-FFF2-40B4-BE49-F238E27FC236}">
                    <a16:creationId xmlns:a16="http://schemas.microsoft.com/office/drawing/2014/main" id="{9B01C9BD-F8BA-7BB3-440C-3385D4B0AF04}"/>
                  </a:ext>
                </a:extLst>
              </p:cNvPr>
              <p:cNvGrpSpPr/>
              <p:nvPr/>
            </p:nvGrpSpPr>
            <p:grpSpPr>
              <a:xfrm>
                <a:off x="3740127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5301" name="矩形 15300">
                  <a:extLst>
                    <a:ext uri="{FF2B5EF4-FFF2-40B4-BE49-F238E27FC236}">
                      <a16:creationId xmlns:a16="http://schemas.microsoft.com/office/drawing/2014/main" id="{87FDFE67-23C7-BFC5-6C25-19662277C6F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02" name="矩形 15301">
                  <a:extLst>
                    <a:ext uri="{FF2B5EF4-FFF2-40B4-BE49-F238E27FC236}">
                      <a16:creationId xmlns:a16="http://schemas.microsoft.com/office/drawing/2014/main" id="{D42CB648-759E-D477-F902-A385E249C20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03" name="矩形 15302">
                  <a:extLst>
                    <a:ext uri="{FF2B5EF4-FFF2-40B4-BE49-F238E27FC236}">
                      <a16:creationId xmlns:a16="http://schemas.microsoft.com/office/drawing/2014/main" id="{996895DE-D847-A1D5-0378-85FBA6CBF83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04" name="矩形 15303">
                  <a:extLst>
                    <a:ext uri="{FF2B5EF4-FFF2-40B4-BE49-F238E27FC236}">
                      <a16:creationId xmlns:a16="http://schemas.microsoft.com/office/drawing/2014/main" id="{9CC71052-4410-41DD-3FB7-5FFFF71E112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30" name="群組 15229">
                <a:extLst>
                  <a:ext uri="{FF2B5EF4-FFF2-40B4-BE49-F238E27FC236}">
                    <a16:creationId xmlns:a16="http://schemas.microsoft.com/office/drawing/2014/main" id="{00F6D4DB-580C-CC70-3F89-3FDC9ABC704A}"/>
                  </a:ext>
                </a:extLst>
              </p:cNvPr>
              <p:cNvGrpSpPr/>
              <p:nvPr/>
            </p:nvGrpSpPr>
            <p:grpSpPr>
              <a:xfrm>
                <a:off x="3740127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5297" name="矩形 15296">
                  <a:extLst>
                    <a:ext uri="{FF2B5EF4-FFF2-40B4-BE49-F238E27FC236}">
                      <a16:creationId xmlns:a16="http://schemas.microsoft.com/office/drawing/2014/main" id="{24658916-AC32-430E-139D-9BCC9A59540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98" name="矩形 15297">
                  <a:extLst>
                    <a:ext uri="{FF2B5EF4-FFF2-40B4-BE49-F238E27FC236}">
                      <a16:creationId xmlns:a16="http://schemas.microsoft.com/office/drawing/2014/main" id="{F6AE9212-4DDE-735C-EF73-2294472A7BC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99" name="矩形 15298">
                  <a:extLst>
                    <a:ext uri="{FF2B5EF4-FFF2-40B4-BE49-F238E27FC236}">
                      <a16:creationId xmlns:a16="http://schemas.microsoft.com/office/drawing/2014/main" id="{4906FB04-38AD-B327-B81A-CD232FCAED2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300" name="矩形 15299">
                  <a:extLst>
                    <a:ext uri="{FF2B5EF4-FFF2-40B4-BE49-F238E27FC236}">
                      <a16:creationId xmlns:a16="http://schemas.microsoft.com/office/drawing/2014/main" id="{5580E508-F472-5BBF-9286-1768FB955A51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31" name="群組 15230">
                <a:extLst>
                  <a:ext uri="{FF2B5EF4-FFF2-40B4-BE49-F238E27FC236}">
                    <a16:creationId xmlns:a16="http://schemas.microsoft.com/office/drawing/2014/main" id="{51FF048D-AFB5-8160-2C9E-21236D0EAA6C}"/>
                  </a:ext>
                </a:extLst>
              </p:cNvPr>
              <p:cNvGrpSpPr/>
              <p:nvPr/>
            </p:nvGrpSpPr>
            <p:grpSpPr>
              <a:xfrm>
                <a:off x="3740127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5293" name="矩形 15292">
                  <a:extLst>
                    <a:ext uri="{FF2B5EF4-FFF2-40B4-BE49-F238E27FC236}">
                      <a16:creationId xmlns:a16="http://schemas.microsoft.com/office/drawing/2014/main" id="{20C1053F-CCB6-FF93-25AA-AD1E82E2164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94" name="矩形 15293">
                  <a:extLst>
                    <a:ext uri="{FF2B5EF4-FFF2-40B4-BE49-F238E27FC236}">
                      <a16:creationId xmlns:a16="http://schemas.microsoft.com/office/drawing/2014/main" id="{6C11FEC5-149D-150B-DA0E-8757F25414E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95" name="矩形 15294">
                  <a:extLst>
                    <a:ext uri="{FF2B5EF4-FFF2-40B4-BE49-F238E27FC236}">
                      <a16:creationId xmlns:a16="http://schemas.microsoft.com/office/drawing/2014/main" id="{403245AA-33A7-CFF3-4EC6-79C4A04CD001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96" name="矩形 15295">
                  <a:extLst>
                    <a:ext uri="{FF2B5EF4-FFF2-40B4-BE49-F238E27FC236}">
                      <a16:creationId xmlns:a16="http://schemas.microsoft.com/office/drawing/2014/main" id="{3D1AB9AD-F410-C22E-0791-FF7FECF77E4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32" name="群組 15231">
                <a:extLst>
                  <a:ext uri="{FF2B5EF4-FFF2-40B4-BE49-F238E27FC236}">
                    <a16:creationId xmlns:a16="http://schemas.microsoft.com/office/drawing/2014/main" id="{A8AF05A2-96C2-A936-FCA8-1F062C1D2C88}"/>
                  </a:ext>
                </a:extLst>
              </p:cNvPr>
              <p:cNvGrpSpPr/>
              <p:nvPr/>
            </p:nvGrpSpPr>
            <p:grpSpPr>
              <a:xfrm>
                <a:off x="3921188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5289" name="矩形 15288">
                  <a:extLst>
                    <a:ext uri="{FF2B5EF4-FFF2-40B4-BE49-F238E27FC236}">
                      <a16:creationId xmlns:a16="http://schemas.microsoft.com/office/drawing/2014/main" id="{A8D964B0-100C-77FD-E0B3-230F22ABEAC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90" name="矩形 15289">
                  <a:extLst>
                    <a:ext uri="{FF2B5EF4-FFF2-40B4-BE49-F238E27FC236}">
                      <a16:creationId xmlns:a16="http://schemas.microsoft.com/office/drawing/2014/main" id="{16F872C1-9F32-59D3-3F5F-C260FB4ED49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91" name="矩形 15290">
                  <a:extLst>
                    <a:ext uri="{FF2B5EF4-FFF2-40B4-BE49-F238E27FC236}">
                      <a16:creationId xmlns:a16="http://schemas.microsoft.com/office/drawing/2014/main" id="{6FC61A0F-0AF2-4A6B-D4FA-6DC26498ED2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92" name="矩形 15291">
                  <a:extLst>
                    <a:ext uri="{FF2B5EF4-FFF2-40B4-BE49-F238E27FC236}">
                      <a16:creationId xmlns:a16="http://schemas.microsoft.com/office/drawing/2014/main" id="{848FFF0F-5BCB-C5B6-D6D1-77A8BB16BC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33" name="群組 15232">
                <a:extLst>
                  <a:ext uri="{FF2B5EF4-FFF2-40B4-BE49-F238E27FC236}">
                    <a16:creationId xmlns:a16="http://schemas.microsoft.com/office/drawing/2014/main" id="{F1C3C0C8-ECC9-6B66-3A7A-EABE5546C99D}"/>
                  </a:ext>
                </a:extLst>
              </p:cNvPr>
              <p:cNvGrpSpPr/>
              <p:nvPr/>
            </p:nvGrpSpPr>
            <p:grpSpPr>
              <a:xfrm>
                <a:off x="3921188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5285" name="矩形 15284">
                  <a:extLst>
                    <a:ext uri="{FF2B5EF4-FFF2-40B4-BE49-F238E27FC236}">
                      <a16:creationId xmlns:a16="http://schemas.microsoft.com/office/drawing/2014/main" id="{082AD277-E61A-12C0-E5EB-38D5A41B470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86" name="矩形 15285">
                  <a:extLst>
                    <a:ext uri="{FF2B5EF4-FFF2-40B4-BE49-F238E27FC236}">
                      <a16:creationId xmlns:a16="http://schemas.microsoft.com/office/drawing/2014/main" id="{B82596EA-3EF2-E62A-DABF-C0A16408BFD3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87" name="矩形 15286">
                  <a:extLst>
                    <a:ext uri="{FF2B5EF4-FFF2-40B4-BE49-F238E27FC236}">
                      <a16:creationId xmlns:a16="http://schemas.microsoft.com/office/drawing/2014/main" id="{52F06CD7-18C3-4297-DC6B-35FA40B8DB9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88" name="矩形 15287">
                  <a:extLst>
                    <a:ext uri="{FF2B5EF4-FFF2-40B4-BE49-F238E27FC236}">
                      <a16:creationId xmlns:a16="http://schemas.microsoft.com/office/drawing/2014/main" id="{2E906255-72BD-8BB7-A2D8-E85EFB38BDB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34" name="群組 15233">
                <a:extLst>
                  <a:ext uri="{FF2B5EF4-FFF2-40B4-BE49-F238E27FC236}">
                    <a16:creationId xmlns:a16="http://schemas.microsoft.com/office/drawing/2014/main" id="{386BB2CD-CC8A-5158-8109-CA328284EDBB}"/>
                  </a:ext>
                </a:extLst>
              </p:cNvPr>
              <p:cNvGrpSpPr/>
              <p:nvPr/>
            </p:nvGrpSpPr>
            <p:grpSpPr>
              <a:xfrm>
                <a:off x="4101096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5281" name="矩形 15280">
                  <a:extLst>
                    <a:ext uri="{FF2B5EF4-FFF2-40B4-BE49-F238E27FC236}">
                      <a16:creationId xmlns:a16="http://schemas.microsoft.com/office/drawing/2014/main" id="{3B11FD26-C806-A69F-096F-47A43C07CD9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82" name="矩形 15281">
                  <a:extLst>
                    <a:ext uri="{FF2B5EF4-FFF2-40B4-BE49-F238E27FC236}">
                      <a16:creationId xmlns:a16="http://schemas.microsoft.com/office/drawing/2014/main" id="{94AE5C6F-9D09-CA7A-E296-10C40B40055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83" name="矩形 15282">
                  <a:extLst>
                    <a:ext uri="{FF2B5EF4-FFF2-40B4-BE49-F238E27FC236}">
                      <a16:creationId xmlns:a16="http://schemas.microsoft.com/office/drawing/2014/main" id="{5FA50FFF-1FEA-C911-73CA-91C0E9032CF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84" name="矩形 15283">
                  <a:extLst>
                    <a:ext uri="{FF2B5EF4-FFF2-40B4-BE49-F238E27FC236}">
                      <a16:creationId xmlns:a16="http://schemas.microsoft.com/office/drawing/2014/main" id="{F48DBC8E-9106-B58E-A348-E0187B359A3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35" name="群組 15234">
                <a:extLst>
                  <a:ext uri="{FF2B5EF4-FFF2-40B4-BE49-F238E27FC236}">
                    <a16:creationId xmlns:a16="http://schemas.microsoft.com/office/drawing/2014/main" id="{AAC79838-AE51-5E1D-7238-421444126A3A}"/>
                  </a:ext>
                </a:extLst>
              </p:cNvPr>
              <p:cNvGrpSpPr/>
              <p:nvPr/>
            </p:nvGrpSpPr>
            <p:grpSpPr>
              <a:xfrm>
                <a:off x="4101096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5277" name="矩形 15276">
                  <a:extLst>
                    <a:ext uri="{FF2B5EF4-FFF2-40B4-BE49-F238E27FC236}">
                      <a16:creationId xmlns:a16="http://schemas.microsoft.com/office/drawing/2014/main" id="{ECA971F3-A8A0-055C-5A56-B54C375C1BE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78" name="矩形 15277">
                  <a:extLst>
                    <a:ext uri="{FF2B5EF4-FFF2-40B4-BE49-F238E27FC236}">
                      <a16:creationId xmlns:a16="http://schemas.microsoft.com/office/drawing/2014/main" id="{86D9FCF6-3903-44E0-CF02-E29A5B34B94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79" name="矩形 15278">
                  <a:extLst>
                    <a:ext uri="{FF2B5EF4-FFF2-40B4-BE49-F238E27FC236}">
                      <a16:creationId xmlns:a16="http://schemas.microsoft.com/office/drawing/2014/main" id="{03CFE88B-1B93-51B8-2798-3E440D38F58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80" name="矩形 15279">
                  <a:extLst>
                    <a:ext uri="{FF2B5EF4-FFF2-40B4-BE49-F238E27FC236}">
                      <a16:creationId xmlns:a16="http://schemas.microsoft.com/office/drawing/2014/main" id="{649E04BE-26A0-EF0F-BB39-09F218ADEE3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36" name="群組 15235">
                <a:extLst>
                  <a:ext uri="{FF2B5EF4-FFF2-40B4-BE49-F238E27FC236}">
                    <a16:creationId xmlns:a16="http://schemas.microsoft.com/office/drawing/2014/main" id="{3F5CA922-1CBD-A378-75A5-A13BD688D914}"/>
                  </a:ext>
                </a:extLst>
              </p:cNvPr>
              <p:cNvGrpSpPr/>
              <p:nvPr/>
            </p:nvGrpSpPr>
            <p:grpSpPr>
              <a:xfrm>
                <a:off x="4281004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5273" name="矩形 15272">
                  <a:extLst>
                    <a:ext uri="{FF2B5EF4-FFF2-40B4-BE49-F238E27FC236}">
                      <a16:creationId xmlns:a16="http://schemas.microsoft.com/office/drawing/2014/main" id="{61D3B207-2060-5F99-DDFC-8D596E09B19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74" name="矩形 15273">
                  <a:extLst>
                    <a:ext uri="{FF2B5EF4-FFF2-40B4-BE49-F238E27FC236}">
                      <a16:creationId xmlns:a16="http://schemas.microsoft.com/office/drawing/2014/main" id="{EB43CB7E-C533-2839-AADC-2DFED74C30D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75" name="矩形 15274">
                  <a:extLst>
                    <a:ext uri="{FF2B5EF4-FFF2-40B4-BE49-F238E27FC236}">
                      <a16:creationId xmlns:a16="http://schemas.microsoft.com/office/drawing/2014/main" id="{E1E2504F-B568-D6F3-6989-BBD7A0CBEED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76" name="矩形 15275">
                  <a:extLst>
                    <a:ext uri="{FF2B5EF4-FFF2-40B4-BE49-F238E27FC236}">
                      <a16:creationId xmlns:a16="http://schemas.microsoft.com/office/drawing/2014/main" id="{74C3E726-B7DE-5BB9-DE54-AD94F88903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37" name="群組 15236">
                <a:extLst>
                  <a:ext uri="{FF2B5EF4-FFF2-40B4-BE49-F238E27FC236}">
                    <a16:creationId xmlns:a16="http://schemas.microsoft.com/office/drawing/2014/main" id="{D1E3E446-D4ED-42A0-B3F1-90F27F8E7459}"/>
                  </a:ext>
                </a:extLst>
              </p:cNvPr>
              <p:cNvGrpSpPr/>
              <p:nvPr/>
            </p:nvGrpSpPr>
            <p:grpSpPr>
              <a:xfrm>
                <a:off x="4281004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5269" name="矩形 15268">
                  <a:extLst>
                    <a:ext uri="{FF2B5EF4-FFF2-40B4-BE49-F238E27FC236}">
                      <a16:creationId xmlns:a16="http://schemas.microsoft.com/office/drawing/2014/main" id="{EE93F1A7-44A2-DA06-23AE-F030202AB49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70" name="矩形 15269">
                  <a:extLst>
                    <a:ext uri="{FF2B5EF4-FFF2-40B4-BE49-F238E27FC236}">
                      <a16:creationId xmlns:a16="http://schemas.microsoft.com/office/drawing/2014/main" id="{7D26CC22-FFCA-49AF-3D7E-198AE5E2EB9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71" name="矩形 15270">
                  <a:extLst>
                    <a:ext uri="{FF2B5EF4-FFF2-40B4-BE49-F238E27FC236}">
                      <a16:creationId xmlns:a16="http://schemas.microsoft.com/office/drawing/2014/main" id="{7A869D94-A52D-1A96-454F-7BFF64626C5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72" name="矩形 15271">
                  <a:extLst>
                    <a:ext uri="{FF2B5EF4-FFF2-40B4-BE49-F238E27FC236}">
                      <a16:creationId xmlns:a16="http://schemas.microsoft.com/office/drawing/2014/main" id="{402E2F79-66A0-0A63-0995-F649B3D6D9E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38" name="群組 15237">
                <a:extLst>
                  <a:ext uri="{FF2B5EF4-FFF2-40B4-BE49-F238E27FC236}">
                    <a16:creationId xmlns:a16="http://schemas.microsoft.com/office/drawing/2014/main" id="{F12DB64B-51B3-43B1-F4B2-672A84BD8284}"/>
                  </a:ext>
                </a:extLst>
              </p:cNvPr>
              <p:cNvGrpSpPr/>
              <p:nvPr/>
            </p:nvGrpSpPr>
            <p:grpSpPr>
              <a:xfrm>
                <a:off x="3921188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5265" name="矩形 15264">
                  <a:extLst>
                    <a:ext uri="{FF2B5EF4-FFF2-40B4-BE49-F238E27FC236}">
                      <a16:creationId xmlns:a16="http://schemas.microsoft.com/office/drawing/2014/main" id="{283DFD7E-72FF-546C-8DFA-B033CC4E82E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66" name="矩形 15265">
                  <a:extLst>
                    <a:ext uri="{FF2B5EF4-FFF2-40B4-BE49-F238E27FC236}">
                      <a16:creationId xmlns:a16="http://schemas.microsoft.com/office/drawing/2014/main" id="{F289EED7-9E12-DC84-00F7-1BE00D98239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67" name="矩形 15266">
                  <a:extLst>
                    <a:ext uri="{FF2B5EF4-FFF2-40B4-BE49-F238E27FC236}">
                      <a16:creationId xmlns:a16="http://schemas.microsoft.com/office/drawing/2014/main" id="{99A3BD16-2B21-8B13-31C9-99854B961A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68" name="矩形 15267">
                  <a:extLst>
                    <a:ext uri="{FF2B5EF4-FFF2-40B4-BE49-F238E27FC236}">
                      <a16:creationId xmlns:a16="http://schemas.microsoft.com/office/drawing/2014/main" id="{23EA32EC-E440-DC59-5F89-67665E49B4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39" name="群組 15238">
                <a:extLst>
                  <a:ext uri="{FF2B5EF4-FFF2-40B4-BE49-F238E27FC236}">
                    <a16:creationId xmlns:a16="http://schemas.microsoft.com/office/drawing/2014/main" id="{2161DD2F-DB8B-3980-2E69-3AE10C51A0AA}"/>
                  </a:ext>
                </a:extLst>
              </p:cNvPr>
              <p:cNvGrpSpPr/>
              <p:nvPr/>
            </p:nvGrpSpPr>
            <p:grpSpPr>
              <a:xfrm>
                <a:off x="4101096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5261" name="矩形 15260">
                  <a:extLst>
                    <a:ext uri="{FF2B5EF4-FFF2-40B4-BE49-F238E27FC236}">
                      <a16:creationId xmlns:a16="http://schemas.microsoft.com/office/drawing/2014/main" id="{E074CD64-B91A-8AE5-E6DE-C79283B3760E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62" name="矩形 15261">
                  <a:extLst>
                    <a:ext uri="{FF2B5EF4-FFF2-40B4-BE49-F238E27FC236}">
                      <a16:creationId xmlns:a16="http://schemas.microsoft.com/office/drawing/2014/main" id="{C92B388D-D774-75E2-7431-798E11CFBC6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63" name="矩形 15262">
                  <a:extLst>
                    <a:ext uri="{FF2B5EF4-FFF2-40B4-BE49-F238E27FC236}">
                      <a16:creationId xmlns:a16="http://schemas.microsoft.com/office/drawing/2014/main" id="{834FF9DC-2E24-0F70-BF8E-D594884995A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64" name="矩形 15263">
                  <a:extLst>
                    <a:ext uri="{FF2B5EF4-FFF2-40B4-BE49-F238E27FC236}">
                      <a16:creationId xmlns:a16="http://schemas.microsoft.com/office/drawing/2014/main" id="{D33B93F0-EA2D-11F1-4B8E-8B1F376E128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40" name="群組 15239">
                <a:extLst>
                  <a:ext uri="{FF2B5EF4-FFF2-40B4-BE49-F238E27FC236}">
                    <a16:creationId xmlns:a16="http://schemas.microsoft.com/office/drawing/2014/main" id="{AAEEAA15-F8D9-3922-CFB1-627881433D5E}"/>
                  </a:ext>
                </a:extLst>
              </p:cNvPr>
              <p:cNvGrpSpPr/>
              <p:nvPr/>
            </p:nvGrpSpPr>
            <p:grpSpPr>
              <a:xfrm>
                <a:off x="4281004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5257" name="矩形 15256">
                  <a:extLst>
                    <a:ext uri="{FF2B5EF4-FFF2-40B4-BE49-F238E27FC236}">
                      <a16:creationId xmlns:a16="http://schemas.microsoft.com/office/drawing/2014/main" id="{6DB82ACF-2BB0-4228-1949-889E75B2C25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58" name="矩形 15257">
                  <a:extLst>
                    <a:ext uri="{FF2B5EF4-FFF2-40B4-BE49-F238E27FC236}">
                      <a16:creationId xmlns:a16="http://schemas.microsoft.com/office/drawing/2014/main" id="{CA435B43-DB28-C038-F43D-E38067B5D78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59" name="矩形 15258">
                  <a:extLst>
                    <a:ext uri="{FF2B5EF4-FFF2-40B4-BE49-F238E27FC236}">
                      <a16:creationId xmlns:a16="http://schemas.microsoft.com/office/drawing/2014/main" id="{DBE4723F-ED86-D22C-F7ED-C4A9DFD5F93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60" name="矩形 15259">
                  <a:extLst>
                    <a:ext uri="{FF2B5EF4-FFF2-40B4-BE49-F238E27FC236}">
                      <a16:creationId xmlns:a16="http://schemas.microsoft.com/office/drawing/2014/main" id="{43594ACA-1D68-BD6F-1B70-4DA213D9DAF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241" name="群組 15240">
                <a:extLst>
                  <a:ext uri="{FF2B5EF4-FFF2-40B4-BE49-F238E27FC236}">
                    <a16:creationId xmlns:a16="http://schemas.microsoft.com/office/drawing/2014/main" id="{416EFED9-CFB8-9181-A612-813B98E877ED}"/>
                  </a:ext>
                </a:extLst>
              </p:cNvPr>
              <p:cNvGrpSpPr/>
              <p:nvPr/>
            </p:nvGrpSpPr>
            <p:grpSpPr>
              <a:xfrm>
                <a:off x="3740127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5253" name="矩形 15252">
                  <a:extLst>
                    <a:ext uri="{FF2B5EF4-FFF2-40B4-BE49-F238E27FC236}">
                      <a16:creationId xmlns:a16="http://schemas.microsoft.com/office/drawing/2014/main" id="{E2E1234A-3DD1-39EC-6AD5-05CEA2589A0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54" name="矩形 15253">
                  <a:extLst>
                    <a:ext uri="{FF2B5EF4-FFF2-40B4-BE49-F238E27FC236}">
                      <a16:creationId xmlns:a16="http://schemas.microsoft.com/office/drawing/2014/main" id="{83F9E1D4-DC9D-DDC5-154A-1DA6CFAD16F9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55" name="矩形 15254">
                  <a:extLst>
                    <a:ext uri="{FF2B5EF4-FFF2-40B4-BE49-F238E27FC236}">
                      <a16:creationId xmlns:a16="http://schemas.microsoft.com/office/drawing/2014/main" id="{889203C9-646B-F1BC-57C2-1DE595DBEC4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56" name="矩形 15255">
                  <a:extLst>
                    <a:ext uri="{FF2B5EF4-FFF2-40B4-BE49-F238E27FC236}">
                      <a16:creationId xmlns:a16="http://schemas.microsoft.com/office/drawing/2014/main" id="{BA83AAF2-F772-6D99-F7F0-8A7652004E83}"/>
                    </a:ext>
                  </a:extLst>
                </p:cNvPr>
                <p:cNvSpPr/>
                <p:nvPr/>
              </p:nvSpPr>
              <p:spPr>
                <a:xfrm>
                  <a:off x="2483197" y="3308466"/>
                  <a:ext cx="166253" cy="166253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5242" name="矩形 15241">
                <a:extLst>
                  <a:ext uri="{FF2B5EF4-FFF2-40B4-BE49-F238E27FC236}">
                    <a16:creationId xmlns:a16="http://schemas.microsoft.com/office/drawing/2014/main" id="{92BD4FE7-02D2-ED21-7981-5A4CC2B063DD}"/>
                  </a:ext>
                </a:extLst>
              </p:cNvPr>
              <p:cNvSpPr/>
              <p:nvPr/>
            </p:nvSpPr>
            <p:spPr>
              <a:xfrm>
                <a:off x="2883905" y="4493498"/>
                <a:ext cx="270490" cy="49890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0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43" name="矩形 15242">
                <a:extLst>
                  <a:ext uri="{FF2B5EF4-FFF2-40B4-BE49-F238E27FC236}">
                    <a16:creationId xmlns:a16="http://schemas.microsoft.com/office/drawing/2014/main" id="{883D54DE-B2CE-7835-6E9B-769E75DF2843}"/>
                  </a:ext>
                </a:extLst>
              </p:cNvPr>
              <p:cNvSpPr/>
              <p:nvPr/>
            </p:nvSpPr>
            <p:spPr>
              <a:xfrm>
                <a:off x="3313732" y="4493498"/>
                <a:ext cx="270490" cy="498908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1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5244" name="直線單箭頭接點 15243">
                <a:extLst>
                  <a:ext uri="{FF2B5EF4-FFF2-40B4-BE49-F238E27FC236}">
                    <a16:creationId xmlns:a16="http://schemas.microsoft.com/office/drawing/2014/main" id="{DA20E6A3-FB05-82AC-C76D-46451004FC2F}"/>
                  </a:ext>
                </a:extLst>
              </p:cNvPr>
              <p:cNvCxnSpPr>
                <a:cxnSpLocks/>
                <a:stCxn id="15243" idx="1"/>
                <a:endCxn id="15242" idx="3"/>
              </p:cNvCxnSpPr>
              <p:nvPr/>
            </p:nvCxnSpPr>
            <p:spPr>
              <a:xfrm flipH="1">
                <a:off x="3154395" y="4742952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45" name="直線單箭頭接點 15244">
                <a:extLst>
                  <a:ext uri="{FF2B5EF4-FFF2-40B4-BE49-F238E27FC236}">
                    <a16:creationId xmlns:a16="http://schemas.microsoft.com/office/drawing/2014/main" id="{50D9093A-64A8-A812-28C0-38C651BA7F69}"/>
                  </a:ext>
                </a:extLst>
              </p:cNvPr>
              <p:cNvCxnSpPr>
                <a:cxnSpLocks/>
                <a:stCxn id="15246" idx="1"/>
                <a:endCxn id="15243" idx="3"/>
              </p:cNvCxnSpPr>
              <p:nvPr/>
            </p:nvCxnSpPr>
            <p:spPr>
              <a:xfrm flipH="1">
                <a:off x="3584222" y="4742952"/>
                <a:ext cx="16793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46" name="矩形 15245">
                <a:extLst>
                  <a:ext uri="{FF2B5EF4-FFF2-40B4-BE49-F238E27FC236}">
                    <a16:creationId xmlns:a16="http://schemas.microsoft.com/office/drawing/2014/main" id="{0EF65762-031A-2F71-1F58-20B02436C491}"/>
                  </a:ext>
                </a:extLst>
              </p:cNvPr>
              <p:cNvSpPr/>
              <p:nvPr/>
            </p:nvSpPr>
            <p:spPr>
              <a:xfrm>
                <a:off x="3752156" y="4493498"/>
                <a:ext cx="270490" cy="498908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2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47" name="矩形 15246">
                <a:extLst>
                  <a:ext uri="{FF2B5EF4-FFF2-40B4-BE49-F238E27FC236}">
                    <a16:creationId xmlns:a16="http://schemas.microsoft.com/office/drawing/2014/main" id="{4CBC2172-F0DE-9AFC-64B7-B742B0C0B37A}"/>
                  </a:ext>
                </a:extLst>
              </p:cNvPr>
              <p:cNvSpPr/>
              <p:nvPr/>
            </p:nvSpPr>
            <p:spPr>
              <a:xfrm>
                <a:off x="4181983" y="4493498"/>
                <a:ext cx="270490" cy="498908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3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5248" name="直線單箭頭接點 15247">
                <a:extLst>
                  <a:ext uri="{FF2B5EF4-FFF2-40B4-BE49-F238E27FC236}">
                    <a16:creationId xmlns:a16="http://schemas.microsoft.com/office/drawing/2014/main" id="{12EA33D5-1155-5D4F-A1DF-E9DFB65F143D}"/>
                  </a:ext>
                </a:extLst>
              </p:cNvPr>
              <p:cNvCxnSpPr>
                <a:cxnSpLocks/>
                <a:stCxn id="15247" idx="1"/>
                <a:endCxn id="15246" idx="3"/>
              </p:cNvCxnSpPr>
              <p:nvPr/>
            </p:nvCxnSpPr>
            <p:spPr>
              <a:xfrm flipH="1">
                <a:off x="4022646" y="4742952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49" name="直線單箭頭接點 15248">
                <a:extLst>
                  <a:ext uri="{FF2B5EF4-FFF2-40B4-BE49-F238E27FC236}">
                    <a16:creationId xmlns:a16="http://schemas.microsoft.com/office/drawing/2014/main" id="{18AF0857-F7A3-EB1C-9E8D-213A56D2A6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62169" y="4746973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50" name="矩形 15249">
                <a:extLst>
                  <a:ext uri="{FF2B5EF4-FFF2-40B4-BE49-F238E27FC236}">
                    <a16:creationId xmlns:a16="http://schemas.microsoft.com/office/drawing/2014/main" id="{A79698C7-2134-2EB4-29E3-2B052E7E4416}"/>
                  </a:ext>
                </a:extLst>
              </p:cNvPr>
              <p:cNvSpPr/>
              <p:nvPr/>
            </p:nvSpPr>
            <p:spPr>
              <a:xfrm>
                <a:off x="4639397" y="4550218"/>
                <a:ext cx="735354" cy="345983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Loss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251" name="Google Shape;226;g2e08dfcfc38_0_24">
                <a:extLst>
                  <a:ext uri="{FF2B5EF4-FFF2-40B4-BE49-F238E27FC236}">
                    <a16:creationId xmlns:a16="http://schemas.microsoft.com/office/drawing/2014/main" id="{CA16E816-41FD-1FC6-CA91-6E6A24157A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90705" y="6437545"/>
                <a:ext cx="464642" cy="3263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406400" algn="l" rtl="0">
                  <a:lnSpc>
                    <a:spcPct val="100000"/>
                  </a:lnSpc>
                  <a:spcBef>
                    <a:spcPts val="560"/>
                  </a:spcBef>
                  <a:spcAft>
                    <a:spcPts val="0"/>
                  </a:spcAft>
                  <a:buClr>
                    <a:srgbClr val="003399"/>
                  </a:buClr>
                  <a:buSzPts val="2800"/>
                  <a:buFont typeface="Noto Sans Symbols"/>
                  <a:buChar char="■"/>
                  <a:defRPr sz="2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1pPr>
                <a:lvl2pPr marL="914400" marR="0" lvl="1" indent="-381000" algn="l" rtl="0">
                  <a:lnSpc>
                    <a:spcPct val="100000"/>
                  </a:lnSpc>
                  <a:spcBef>
                    <a:spcPts val="480"/>
                  </a:spcBef>
                  <a:spcAft>
                    <a:spcPts val="0"/>
                  </a:spcAft>
                  <a:buClr>
                    <a:srgbClr val="003399"/>
                  </a:buClr>
                  <a:buSzPts val="2400"/>
                  <a:buFont typeface="Noto Sans Symbols"/>
                  <a:buChar char="⮚"/>
                  <a:defRPr sz="24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2pPr>
                <a:lvl3pPr marL="1371600" marR="0" lvl="2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●"/>
                  <a:defRPr sz="20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3pPr>
                <a:lvl4pPr marL="1828800" marR="0" lvl="3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Arial"/>
                  <a:buChar char="»"/>
                  <a:defRPr sz="1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4pPr>
                <a:lvl5pPr marL="2286000" marR="0" lvl="4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◆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zh-TW" sz="1600" dirty="0"/>
                  <a:t>M0</a:t>
                </a:r>
                <a:endParaRPr lang="en-US" sz="1600" dirty="0"/>
              </a:p>
            </p:txBody>
          </p:sp>
          <p:sp>
            <p:nvSpPr>
              <p:cNvPr id="15252" name="Google Shape;226;g2e08dfcfc38_0_24">
                <a:extLst>
                  <a:ext uri="{FF2B5EF4-FFF2-40B4-BE49-F238E27FC236}">
                    <a16:creationId xmlns:a16="http://schemas.microsoft.com/office/drawing/2014/main" id="{231484F1-8529-A0DE-4626-830179D8659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65934" y="6437545"/>
                <a:ext cx="450686" cy="3263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406400" algn="l" rtl="0">
                  <a:lnSpc>
                    <a:spcPct val="100000"/>
                  </a:lnSpc>
                  <a:spcBef>
                    <a:spcPts val="560"/>
                  </a:spcBef>
                  <a:spcAft>
                    <a:spcPts val="0"/>
                  </a:spcAft>
                  <a:buClr>
                    <a:srgbClr val="003399"/>
                  </a:buClr>
                  <a:buSzPts val="2800"/>
                  <a:buFont typeface="Noto Sans Symbols"/>
                  <a:buChar char="■"/>
                  <a:defRPr sz="2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1pPr>
                <a:lvl2pPr marL="914400" marR="0" lvl="1" indent="-381000" algn="l" rtl="0">
                  <a:lnSpc>
                    <a:spcPct val="100000"/>
                  </a:lnSpc>
                  <a:spcBef>
                    <a:spcPts val="480"/>
                  </a:spcBef>
                  <a:spcAft>
                    <a:spcPts val="0"/>
                  </a:spcAft>
                  <a:buClr>
                    <a:srgbClr val="003399"/>
                  </a:buClr>
                  <a:buSzPts val="2400"/>
                  <a:buFont typeface="Noto Sans Symbols"/>
                  <a:buChar char="⮚"/>
                  <a:defRPr sz="24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2pPr>
                <a:lvl3pPr marL="1371600" marR="0" lvl="2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●"/>
                  <a:defRPr sz="20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3pPr>
                <a:lvl4pPr marL="1828800" marR="0" lvl="3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Arial"/>
                  <a:buChar char="»"/>
                  <a:defRPr sz="1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4pPr>
                <a:lvl5pPr marL="2286000" marR="0" lvl="4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◆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zh-TW" sz="1600" dirty="0"/>
                  <a:t>M1</a:t>
                </a:r>
                <a:endParaRPr lang="en-US" sz="1600" dirty="0"/>
              </a:p>
            </p:txBody>
          </p:sp>
        </p:grpSp>
        <p:sp>
          <p:nvSpPr>
            <p:cNvPr id="17205" name="矩形: 圓角 17204">
              <a:extLst>
                <a:ext uri="{FF2B5EF4-FFF2-40B4-BE49-F238E27FC236}">
                  <a16:creationId xmlns:a16="http://schemas.microsoft.com/office/drawing/2014/main" id="{6C1ACDD0-2A80-A293-E2CA-653849C59CFD}"/>
                </a:ext>
              </a:extLst>
            </p:cNvPr>
            <p:cNvSpPr/>
            <p:nvPr/>
          </p:nvSpPr>
          <p:spPr>
            <a:xfrm>
              <a:off x="6602057" y="2879975"/>
              <a:ext cx="830904" cy="271827"/>
            </a:xfrm>
            <a:prstGeom prst="roundRect">
              <a:avLst/>
            </a:prstGeom>
            <a:solidFill>
              <a:srgbClr val="EFF3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17204" name="群組 17203">
              <a:extLst>
                <a:ext uri="{FF2B5EF4-FFF2-40B4-BE49-F238E27FC236}">
                  <a16:creationId xmlns:a16="http://schemas.microsoft.com/office/drawing/2014/main" id="{DF71367F-A518-57B4-F4A2-563186F60BCF}"/>
                </a:ext>
              </a:extLst>
            </p:cNvPr>
            <p:cNvGrpSpPr/>
            <p:nvPr/>
          </p:nvGrpSpPr>
          <p:grpSpPr>
            <a:xfrm>
              <a:off x="6647855" y="2925191"/>
              <a:ext cx="722042" cy="181165"/>
              <a:chOff x="6647855" y="2925191"/>
              <a:chExt cx="722042" cy="181165"/>
            </a:xfrm>
          </p:grpSpPr>
          <p:grpSp>
            <p:nvGrpSpPr>
              <p:cNvPr id="15539" name="群組 15538">
                <a:extLst>
                  <a:ext uri="{FF2B5EF4-FFF2-40B4-BE49-F238E27FC236}">
                    <a16:creationId xmlns:a16="http://schemas.microsoft.com/office/drawing/2014/main" id="{37B40F5C-80D0-5262-16DC-334C3A16D9B0}"/>
                  </a:ext>
                </a:extLst>
              </p:cNvPr>
              <p:cNvGrpSpPr/>
              <p:nvPr/>
            </p:nvGrpSpPr>
            <p:grpSpPr>
              <a:xfrm>
                <a:off x="6828916" y="2925191"/>
                <a:ext cx="181165" cy="181165"/>
                <a:chOff x="2316942" y="3474719"/>
                <a:chExt cx="332508" cy="332508"/>
              </a:xfrm>
              <a:solidFill>
                <a:srgbClr val="EECCCD"/>
              </a:solidFill>
            </p:grpSpPr>
            <p:sp>
              <p:nvSpPr>
                <p:cNvPr id="15701" name="矩形 15700">
                  <a:extLst>
                    <a:ext uri="{FF2B5EF4-FFF2-40B4-BE49-F238E27FC236}">
                      <a16:creationId xmlns:a16="http://schemas.microsoft.com/office/drawing/2014/main" id="{556CDFF3-621E-7A84-4DE7-97BCB924C0C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02" name="矩形 15701">
                  <a:extLst>
                    <a:ext uri="{FF2B5EF4-FFF2-40B4-BE49-F238E27FC236}">
                      <a16:creationId xmlns:a16="http://schemas.microsoft.com/office/drawing/2014/main" id="{932E646D-C23F-E41B-54AF-3A0FC4006EB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03" name="矩形 15702">
                  <a:extLst>
                    <a:ext uri="{FF2B5EF4-FFF2-40B4-BE49-F238E27FC236}">
                      <a16:creationId xmlns:a16="http://schemas.microsoft.com/office/drawing/2014/main" id="{C69B7580-17AA-1FFE-6F17-141A012C9A8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704" name="矩形 15703">
                  <a:extLst>
                    <a:ext uri="{FF2B5EF4-FFF2-40B4-BE49-F238E27FC236}">
                      <a16:creationId xmlns:a16="http://schemas.microsoft.com/office/drawing/2014/main" id="{377066A6-5582-5CA1-1312-CC047131829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545" name="群組 15544">
                <a:extLst>
                  <a:ext uri="{FF2B5EF4-FFF2-40B4-BE49-F238E27FC236}">
                    <a16:creationId xmlns:a16="http://schemas.microsoft.com/office/drawing/2014/main" id="{9E0AC1C8-9BEA-E4AB-1147-9374D24F1C57}"/>
                  </a:ext>
                </a:extLst>
              </p:cNvPr>
              <p:cNvGrpSpPr/>
              <p:nvPr/>
            </p:nvGrpSpPr>
            <p:grpSpPr>
              <a:xfrm>
                <a:off x="7008824" y="2925191"/>
                <a:ext cx="181165" cy="181165"/>
                <a:chOff x="2316942" y="3474719"/>
                <a:chExt cx="332508" cy="332508"/>
              </a:xfrm>
              <a:solidFill>
                <a:srgbClr val="EECCCD"/>
              </a:solidFill>
            </p:grpSpPr>
            <p:sp>
              <p:nvSpPr>
                <p:cNvPr id="15677" name="矩形 15676">
                  <a:extLst>
                    <a:ext uri="{FF2B5EF4-FFF2-40B4-BE49-F238E27FC236}">
                      <a16:creationId xmlns:a16="http://schemas.microsoft.com/office/drawing/2014/main" id="{C0EC8762-9FDD-60E3-495D-869EF1FC54D2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678" name="矩形 15677">
                  <a:extLst>
                    <a:ext uri="{FF2B5EF4-FFF2-40B4-BE49-F238E27FC236}">
                      <a16:creationId xmlns:a16="http://schemas.microsoft.com/office/drawing/2014/main" id="{BB0C60DE-3AD1-0A71-7885-0693DA64DD1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679" name="矩形 15678">
                  <a:extLst>
                    <a:ext uri="{FF2B5EF4-FFF2-40B4-BE49-F238E27FC236}">
                      <a16:creationId xmlns:a16="http://schemas.microsoft.com/office/drawing/2014/main" id="{41BA53B4-070E-07A7-6E3F-C1A54FA8B5A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680" name="矩形 15679">
                  <a:extLst>
                    <a:ext uri="{FF2B5EF4-FFF2-40B4-BE49-F238E27FC236}">
                      <a16:creationId xmlns:a16="http://schemas.microsoft.com/office/drawing/2014/main" id="{97598F4C-849C-248D-0816-B6B753CD3AC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551" name="群組 15550">
                <a:extLst>
                  <a:ext uri="{FF2B5EF4-FFF2-40B4-BE49-F238E27FC236}">
                    <a16:creationId xmlns:a16="http://schemas.microsoft.com/office/drawing/2014/main" id="{505A87ED-ED86-D12E-662B-AAE8FEEB7E7D}"/>
                  </a:ext>
                </a:extLst>
              </p:cNvPr>
              <p:cNvGrpSpPr/>
              <p:nvPr/>
            </p:nvGrpSpPr>
            <p:grpSpPr>
              <a:xfrm>
                <a:off x="7188732" y="2925191"/>
                <a:ext cx="181165" cy="181165"/>
                <a:chOff x="2316942" y="3474719"/>
                <a:chExt cx="332508" cy="332508"/>
              </a:xfrm>
              <a:solidFill>
                <a:srgbClr val="EECCCD"/>
              </a:solidFill>
            </p:grpSpPr>
            <p:sp>
              <p:nvSpPr>
                <p:cNvPr id="15653" name="矩形 15652">
                  <a:extLst>
                    <a:ext uri="{FF2B5EF4-FFF2-40B4-BE49-F238E27FC236}">
                      <a16:creationId xmlns:a16="http://schemas.microsoft.com/office/drawing/2014/main" id="{6E425367-5536-2DC3-BCEC-1CDE3AAC9B9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654" name="矩形 15653">
                  <a:extLst>
                    <a:ext uri="{FF2B5EF4-FFF2-40B4-BE49-F238E27FC236}">
                      <a16:creationId xmlns:a16="http://schemas.microsoft.com/office/drawing/2014/main" id="{D8F83A62-FEAE-730E-C285-6B945408DF2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655" name="矩形 15654">
                  <a:extLst>
                    <a:ext uri="{FF2B5EF4-FFF2-40B4-BE49-F238E27FC236}">
                      <a16:creationId xmlns:a16="http://schemas.microsoft.com/office/drawing/2014/main" id="{0071C665-7122-2A6D-4C35-3F7F97C9DA8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656" name="矩形 15655">
                  <a:extLst>
                    <a:ext uri="{FF2B5EF4-FFF2-40B4-BE49-F238E27FC236}">
                      <a16:creationId xmlns:a16="http://schemas.microsoft.com/office/drawing/2014/main" id="{604016C1-D965-6183-6CED-2851DE8C4E4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557" name="群組 15556">
                <a:extLst>
                  <a:ext uri="{FF2B5EF4-FFF2-40B4-BE49-F238E27FC236}">
                    <a16:creationId xmlns:a16="http://schemas.microsoft.com/office/drawing/2014/main" id="{2D8642A2-0F25-A9D3-F9B4-797DA978BC95}"/>
                  </a:ext>
                </a:extLst>
              </p:cNvPr>
              <p:cNvGrpSpPr/>
              <p:nvPr/>
            </p:nvGrpSpPr>
            <p:grpSpPr>
              <a:xfrm>
                <a:off x="6647855" y="2925191"/>
                <a:ext cx="181165" cy="181165"/>
                <a:chOff x="2316942" y="3474719"/>
                <a:chExt cx="332508" cy="332508"/>
              </a:xfrm>
              <a:solidFill>
                <a:srgbClr val="EECCCD"/>
              </a:solidFill>
            </p:grpSpPr>
            <p:sp>
              <p:nvSpPr>
                <p:cNvPr id="15629" name="矩形 15628">
                  <a:extLst>
                    <a:ext uri="{FF2B5EF4-FFF2-40B4-BE49-F238E27FC236}">
                      <a16:creationId xmlns:a16="http://schemas.microsoft.com/office/drawing/2014/main" id="{D520297A-5CA4-7607-DB49-F378565357E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630" name="矩形 15629">
                  <a:extLst>
                    <a:ext uri="{FF2B5EF4-FFF2-40B4-BE49-F238E27FC236}">
                      <a16:creationId xmlns:a16="http://schemas.microsoft.com/office/drawing/2014/main" id="{E73D4265-E504-02F8-05AF-DEC526B4A27C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631" name="矩形 15630">
                  <a:extLst>
                    <a:ext uri="{FF2B5EF4-FFF2-40B4-BE49-F238E27FC236}">
                      <a16:creationId xmlns:a16="http://schemas.microsoft.com/office/drawing/2014/main" id="{DDC12DC9-DF93-54B4-7F00-49958FC6C51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632" name="矩形 15631">
                  <a:extLst>
                    <a:ext uri="{FF2B5EF4-FFF2-40B4-BE49-F238E27FC236}">
                      <a16:creationId xmlns:a16="http://schemas.microsoft.com/office/drawing/2014/main" id="{D92B76D8-095E-FC1F-BF9D-BC9B8CDC8D5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</p:grpSp>
      <p:sp>
        <p:nvSpPr>
          <p:cNvPr id="17207" name="投影片編號版面配置區 17206">
            <a:extLst>
              <a:ext uri="{FF2B5EF4-FFF2-40B4-BE49-F238E27FC236}">
                <a16:creationId xmlns:a16="http://schemas.microsoft.com/office/drawing/2014/main" id="{F136687C-7D62-ECD0-6F1D-D9FA9ACFEE1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8464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0" name="矩形: 圓角 15879">
            <a:extLst>
              <a:ext uri="{FF2B5EF4-FFF2-40B4-BE49-F238E27FC236}">
                <a16:creationId xmlns:a16="http://schemas.microsoft.com/office/drawing/2014/main" id="{52035326-953A-BB8C-309D-EC39771DF22B}"/>
              </a:ext>
            </a:extLst>
          </p:cNvPr>
          <p:cNvSpPr/>
          <p:nvPr/>
        </p:nvSpPr>
        <p:spPr>
          <a:xfrm>
            <a:off x="2257625" y="4425264"/>
            <a:ext cx="856159" cy="635376"/>
          </a:xfrm>
          <a:prstGeom prst="roundRect">
            <a:avLst/>
          </a:prstGeom>
          <a:solidFill>
            <a:srgbClr val="EFF3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881" name="矩形: 圓角 15880">
            <a:extLst>
              <a:ext uri="{FF2B5EF4-FFF2-40B4-BE49-F238E27FC236}">
                <a16:creationId xmlns:a16="http://schemas.microsoft.com/office/drawing/2014/main" id="{4376288E-60AB-2F4D-3BBB-36B32C182BD6}"/>
              </a:ext>
            </a:extLst>
          </p:cNvPr>
          <p:cNvSpPr/>
          <p:nvPr/>
        </p:nvSpPr>
        <p:spPr>
          <a:xfrm>
            <a:off x="2220140" y="2054753"/>
            <a:ext cx="856159" cy="635376"/>
          </a:xfrm>
          <a:prstGeom prst="roundRect">
            <a:avLst/>
          </a:prstGeom>
          <a:solidFill>
            <a:srgbClr val="EFF3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B217CC67-E376-DD09-CF6F-023E607EA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ZeRO</a:t>
            </a:r>
            <a:r>
              <a:rPr lang="en-US" altLang="zh-TW" dirty="0"/>
              <a:t>: Backward Pass</a:t>
            </a:r>
            <a:endParaRPr lang="zh-TW" altLang="en-US" dirty="0"/>
          </a:p>
        </p:txBody>
      </p:sp>
      <p:grpSp>
        <p:nvGrpSpPr>
          <p:cNvPr id="31" name="群組 30">
            <a:extLst>
              <a:ext uri="{FF2B5EF4-FFF2-40B4-BE49-F238E27FC236}">
                <a16:creationId xmlns:a16="http://schemas.microsoft.com/office/drawing/2014/main" id="{556747D7-24C7-23AF-C045-C759864D7327}"/>
              </a:ext>
            </a:extLst>
          </p:cNvPr>
          <p:cNvGrpSpPr/>
          <p:nvPr/>
        </p:nvGrpSpPr>
        <p:grpSpPr>
          <a:xfrm>
            <a:off x="8684926" y="1499054"/>
            <a:ext cx="3595974" cy="5264865"/>
            <a:chOff x="1723320" y="1499054"/>
            <a:chExt cx="3595974" cy="5264865"/>
          </a:xfrm>
        </p:grpSpPr>
        <p:sp>
          <p:nvSpPr>
            <p:cNvPr id="32" name="Google Shape;226;g2e08dfcfc38_0_24">
              <a:extLst>
                <a:ext uri="{FF2B5EF4-FFF2-40B4-BE49-F238E27FC236}">
                  <a16:creationId xmlns:a16="http://schemas.microsoft.com/office/drawing/2014/main" id="{8B2564BA-5836-746E-89E0-CA022F368CCF}"/>
                </a:ext>
              </a:extLst>
            </p:cNvPr>
            <p:cNvSpPr txBox="1">
              <a:spLocks/>
            </p:cNvSpPr>
            <p:nvPr/>
          </p:nvSpPr>
          <p:spPr>
            <a:xfrm>
              <a:off x="1723320" y="1499054"/>
              <a:ext cx="3595974" cy="5822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Font typeface="Noto Sans Symbols"/>
                <a:buNone/>
              </a:pPr>
              <a:r>
                <a:rPr lang="en-US" altLang="zh-TW" sz="1500" dirty="0"/>
                <a:t>3. Delete M0 gradients and parameters</a:t>
              </a:r>
              <a:br>
                <a:rPr lang="en-US" altLang="zh-TW" sz="1500" dirty="0"/>
              </a:br>
              <a:r>
                <a:rPr lang="en-US" altLang="zh-TW" sz="1500" dirty="0"/>
                <a:t> on all GPUs except GPU 0</a:t>
              </a:r>
            </a:p>
          </p:txBody>
        </p:sp>
        <p:grpSp>
          <p:nvGrpSpPr>
            <p:cNvPr id="33" name="群組 32">
              <a:extLst>
                <a:ext uri="{FF2B5EF4-FFF2-40B4-BE49-F238E27FC236}">
                  <a16:creationId xmlns:a16="http://schemas.microsoft.com/office/drawing/2014/main" id="{E0A6BF90-3428-91BD-A890-94BF8A999D02}"/>
                </a:ext>
              </a:extLst>
            </p:cNvPr>
            <p:cNvGrpSpPr/>
            <p:nvPr/>
          </p:nvGrpSpPr>
          <p:grpSpPr>
            <a:xfrm>
              <a:off x="2229840" y="2126292"/>
              <a:ext cx="2582935" cy="4637627"/>
              <a:chOff x="2791816" y="2126292"/>
              <a:chExt cx="2582935" cy="4637627"/>
            </a:xfrm>
          </p:grpSpPr>
          <p:grpSp>
            <p:nvGrpSpPr>
              <p:cNvPr id="34" name="群組 33">
                <a:extLst>
                  <a:ext uri="{FF2B5EF4-FFF2-40B4-BE49-F238E27FC236}">
                    <a16:creationId xmlns:a16="http://schemas.microsoft.com/office/drawing/2014/main" id="{9F14844F-DC11-4599-E1B3-C7E2DA25DE49}"/>
                  </a:ext>
                </a:extLst>
              </p:cNvPr>
              <p:cNvGrpSpPr/>
              <p:nvPr/>
            </p:nvGrpSpPr>
            <p:grpSpPr>
              <a:xfrm>
                <a:off x="2834391" y="2126292"/>
                <a:ext cx="2502875" cy="2246499"/>
                <a:chOff x="2834391" y="2126292"/>
                <a:chExt cx="2502875" cy="2246499"/>
              </a:xfrm>
            </p:grpSpPr>
            <p:grpSp>
              <p:nvGrpSpPr>
                <p:cNvPr id="14858" name="群組 14857">
                  <a:extLst>
                    <a:ext uri="{FF2B5EF4-FFF2-40B4-BE49-F238E27FC236}">
                      <a16:creationId xmlns:a16="http://schemas.microsoft.com/office/drawing/2014/main" id="{9B1F465E-6B44-EB9C-4046-6C63959E57EB}"/>
                    </a:ext>
                  </a:extLst>
                </p:cNvPr>
                <p:cNvGrpSpPr/>
                <p:nvPr/>
              </p:nvGrpSpPr>
              <p:grpSpPr>
                <a:xfrm>
                  <a:off x="3015452" y="2925191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5186" name="矩形 15185">
                    <a:extLst>
                      <a:ext uri="{FF2B5EF4-FFF2-40B4-BE49-F238E27FC236}">
                        <a16:creationId xmlns:a16="http://schemas.microsoft.com/office/drawing/2014/main" id="{86904243-9BA9-F8E7-B76A-1ADFFCB8CB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87" name="矩形 15186">
                    <a:extLst>
                      <a:ext uri="{FF2B5EF4-FFF2-40B4-BE49-F238E27FC236}">
                        <a16:creationId xmlns:a16="http://schemas.microsoft.com/office/drawing/2014/main" id="{1D8BD34D-A3C7-8A45-A919-4A2073972CF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88" name="矩形 15187">
                    <a:extLst>
                      <a:ext uri="{FF2B5EF4-FFF2-40B4-BE49-F238E27FC236}">
                        <a16:creationId xmlns:a16="http://schemas.microsoft.com/office/drawing/2014/main" id="{1C02DDC0-B6A0-91CA-D618-D578EFBAE63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89" name="矩形 15188">
                    <a:extLst>
                      <a:ext uri="{FF2B5EF4-FFF2-40B4-BE49-F238E27FC236}">
                        <a16:creationId xmlns:a16="http://schemas.microsoft.com/office/drawing/2014/main" id="{F1B05839-488D-480C-698A-CAFC0FE19AB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59" name="群組 14858">
                  <a:extLst>
                    <a:ext uri="{FF2B5EF4-FFF2-40B4-BE49-F238E27FC236}">
                      <a16:creationId xmlns:a16="http://schemas.microsoft.com/office/drawing/2014/main" id="{B21B9CB3-F453-883D-67C5-83EB8E13DB54}"/>
                    </a:ext>
                  </a:extLst>
                </p:cNvPr>
                <p:cNvGrpSpPr/>
                <p:nvPr/>
              </p:nvGrpSpPr>
              <p:grpSpPr>
                <a:xfrm>
                  <a:off x="3015452" y="310643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82" name="矩形 15181">
                    <a:extLst>
                      <a:ext uri="{FF2B5EF4-FFF2-40B4-BE49-F238E27FC236}">
                        <a16:creationId xmlns:a16="http://schemas.microsoft.com/office/drawing/2014/main" id="{06DE2D03-DC66-E23C-E207-F3927F346B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83" name="矩形 15182">
                    <a:extLst>
                      <a:ext uri="{FF2B5EF4-FFF2-40B4-BE49-F238E27FC236}">
                        <a16:creationId xmlns:a16="http://schemas.microsoft.com/office/drawing/2014/main" id="{5965C900-2D9D-90B2-715A-D72C84B3EDB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84" name="矩形 15183">
                    <a:extLst>
                      <a:ext uri="{FF2B5EF4-FFF2-40B4-BE49-F238E27FC236}">
                        <a16:creationId xmlns:a16="http://schemas.microsoft.com/office/drawing/2014/main" id="{B8DF3C9B-1ECE-3102-E1AE-D48AEC84A52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85" name="矩形 15184">
                    <a:extLst>
                      <a:ext uri="{FF2B5EF4-FFF2-40B4-BE49-F238E27FC236}">
                        <a16:creationId xmlns:a16="http://schemas.microsoft.com/office/drawing/2014/main" id="{BD6DE60A-05D7-EEBE-AC2D-54628E748B7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60" name="群組 14859">
                  <a:extLst>
                    <a:ext uri="{FF2B5EF4-FFF2-40B4-BE49-F238E27FC236}">
                      <a16:creationId xmlns:a16="http://schemas.microsoft.com/office/drawing/2014/main" id="{20442DC2-94A5-108B-B03C-351A5D6057E3}"/>
                    </a:ext>
                  </a:extLst>
                </p:cNvPr>
                <p:cNvGrpSpPr/>
                <p:nvPr/>
              </p:nvGrpSpPr>
              <p:grpSpPr>
                <a:xfrm>
                  <a:off x="3015452" y="328760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78" name="矩形 15177">
                    <a:extLst>
                      <a:ext uri="{FF2B5EF4-FFF2-40B4-BE49-F238E27FC236}">
                        <a16:creationId xmlns:a16="http://schemas.microsoft.com/office/drawing/2014/main" id="{C65615A3-A56F-95B2-F5FF-9DAAC95F994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79" name="矩形 15178">
                    <a:extLst>
                      <a:ext uri="{FF2B5EF4-FFF2-40B4-BE49-F238E27FC236}">
                        <a16:creationId xmlns:a16="http://schemas.microsoft.com/office/drawing/2014/main" id="{B78D3347-7347-BBB2-F563-D1BF7E76C4E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80" name="矩形 15179">
                    <a:extLst>
                      <a:ext uri="{FF2B5EF4-FFF2-40B4-BE49-F238E27FC236}">
                        <a16:creationId xmlns:a16="http://schemas.microsoft.com/office/drawing/2014/main" id="{76A52E52-38B5-0B37-D70E-51ED3644A0E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81" name="矩形 15180">
                    <a:extLst>
                      <a:ext uri="{FF2B5EF4-FFF2-40B4-BE49-F238E27FC236}">
                        <a16:creationId xmlns:a16="http://schemas.microsoft.com/office/drawing/2014/main" id="{B908B862-62B0-A12B-8D4D-B7420A8AD7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61" name="群組 14860">
                  <a:extLst>
                    <a:ext uri="{FF2B5EF4-FFF2-40B4-BE49-F238E27FC236}">
                      <a16:creationId xmlns:a16="http://schemas.microsoft.com/office/drawing/2014/main" id="{C1C11F3C-D720-E813-3D1B-D6F048319528}"/>
                    </a:ext>
                  </a:extLst>
                </p:cNvPr>
                <p:cNvGrpSpPr/>
                <p:nvPr/>
              </p:nvGrpSpPr>
              <p:grpSpPr>
                <a:xfrm>
                  <a:off x="3015452" y="346884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74" name="矩形 15173">
                    <a:extLst>
                      <a:ext uri="{FF2B5EF4-FFF2-40B4-BE49-F238E27FC236}">
                        <a16:creationId xmlns:a16="http://schemas.microsoft.com/office/drawing/2014/main" id="{DAABEAFA-F763-7C74-D5B9-D4E9360C2DA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75" name="矩形 15174">
                    <a:extLst>
                      <a:ext uri="{FF2B5EF4-FFF2-40B4-BE49-F238E27FC236}">
                        <a16:creationId xmlns:a16="http://schemas.microsoft.com/office/drawing/2014/main" id="{A5E7D08E-1F52-1EC3-5B00-6E0DEFC0256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76" name="矩形 15175">
                    <a:extLst>
                      <a:ext uri="{FF2B5EF4-FFF2-40B4-BE49-F238E27FC236}">
                        <a16:creationId xmlns:a16="http://schemas.microsoft.com/office/drawing/2014/main" id="{67887E72-8FF1-2EC4-F93C-25686848D7F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77" name="矩形 15176">
                    <a:extLst>
                      <a:ext uri="{FF2B5EF4-FFF2-40B4-BE49-F238E27FC236}">
                        <a16:creationId xmlns:a16="http://schemas.microsoft.com/office/drawing/2014/main" id="{A95383F2-8964-5259-4A0A-9D586A70D0F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62" name="群組 14861">
                  <a:extLst>
                    <a:ext uri="{FF2B5EF4-FFF2-40B4-BE49-F238E27FC236}">
                      <a16:creationId xmlns:a16="http://schemas.microsoft.com/office/drawing/2014/main" id="{5E7B6542-8A40-6CB2-BE3E-C470462DACA4}"/>
                    </a:ext>
                  </a:extLst>
                </p:cNvPr>
                <p:cNvGrpSpPr/>
                <p:nvPr/>
              </p:nvGrpSpPr>
              <p:grpSpPr>
                <a:xfrm>
                  <a:off x="3015452" y="365001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70" name="矩形 15169">
                    <a:extLst>
                      <a:ext uri="{FF2B5EF4-FFF2-40B4-BE49-F238E27FC236}">
                        <a16:creationId xmlns:a16="http://schemas.microsoft.com/office/drawing/2014/main" id="{FFC39CE6-4093-A01B-3F57-DE040CD6D3C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71" name="矩形 15170">
                    <a:extLst>
                      <a:ext uri="{FF2B5EF4-FFF2-40B4-BE49-F238E27FC236}">
                        <a16:creationId xmlns:a16="http://schemas.microsoft.com/office/drawing/2014/main" id="{010B26A2-1100-7BC1-DDE9-F9FEDA84F7A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72" name="矩形 15171">
                    <a:extLst>
                      <a:ext uri="{FF2B5EF4-FFF2-40B4-BE49-F238E27FC236}">
                        <a16:creationId xmlns:a16="http://schemas.microsoft.com/office/drawing/2014/main" id="{C4C3D91F-8277-2451-5BE7-EF6B5A5A36B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73" name="矩形 15172">
                    <a:extLst>
                      <a:ext uri="{FF2B5EF4-FFF2-40B4-BE49-F238E27FC236}">
                        <a16:creationId xmlns:a16="http://schemas.microsoft.com/office/drawing/2014/main" id="{2C45967C-11B6-A641-38C9-D87704AC2B1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63" name="群組 14862">
                  <a:extLst>
                    <a:ext uri="{FF2B5EF4-FFF2-40B4-BE49-F238E27FC236}">
                      <a16:creationId xmlns:a16="http://schemas.microsoft.com/office/drawing/2014/main" id="{7EB39B1F-F06E-2D20-AE5F-5782C1C660D0}"/>
                    </a:ext>
                  </a:extLst>
                </p:cNvPr>
                <p:cNvGrpSpPr/>
                <p:nvPr/>
              </p:nvGrpSpPr>
              <p:grpSpPr>
                <a:xfrm>
                  <a:off x="3195360" y="2925191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5166" name="矩形 15165">
                    <a:extLst>
                      <a:ext uri="{FF2B5EF4-FFF2-40B4-BE49-F238E27FC236}">
                        <a16:creationId xmlns:a16="http://schemas.microsoft.com/office/drawing/2014/main" id="{19EC6435-DB07-0F71-8130-22AE9FD3CD9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67" name="矩形 15166">
                    <a:extLst>
                      <a:ext uri="{FF2B5EF4-FFF2-40B4-BE49-F238E27FC236}">
                        <a16:creationId xmlns:a16="http://schemas.microsoft.com/office/drawing/2014/main" id="{0EA944BB-A48B-7B63-3D13-726520ECDDB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68" name="矩形 15167">
                    <a:extLst>
                      <a:ext uri="{FF2B5EF4-FFF2-40B4-BE49-F238E27FC236}">
                        <a16:creationId xmlns:a16="http://schemas.microsoft.com/office/drawing/2014/main" id="{5CD1EDA9-778F-FF7F-2E88-F7871B79CFC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69" name="矩形 15168">
                    <a:extLst>
                      <a:ext uri="{FF2B5EF4-FFF2-40B4-BE49-F238E27FC236}">
                        <a16:creationId xmlns:a16="http://schemas.microsoft.com/office/drawing/2014/main" id="{2C0C516F-7462-F6F0-9488-1699E8CAAC1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64" name="群組 14863">
                  <a:extLst>
                    <a:ext uri="{FF2B5EF4-FFF2-40B4-BE49-F238E27FC236}">
                      <a16:creationId xmlns:a16="http://schemas.microsoft.com/office/drawing/2014/main" id="{D7B40A5E-B6F6-EA8D-2760-EB44AF99E8F0}"/>
                    </a:ext>
                  </a:extLst>
                </p:cNvPr>
                <p:cNvGrpSpPr/>
                <p:nvPr/>
              </p:nvGrpSpPr>
              <p:grpSpPr>
                <a:xfrm>
                  <a:off x="3195360" y="310643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62" name="矩形 15161">
                    <a:extLst>
                      <a:ext uri="{FF2B5EF4-FFF2-40B4-BE49-F238E27FC236}">
                        <a16:creationId xmlns:a16="http://schemas.microsoft.com/office/drawing/2014/main" id="{8307751C-192E-7353-6117-D9B869DE9AE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63" name="矩形 15162">
                    <a:extLst>
                      <a:ext uri="{FF2B5EF4-FFF2-40B4-BE49-F238E27FC236}">
                        <a16:creationId xmlns:a16="http://schemas.microsoft.com/office/drawing/2014/main" id="{304A5D2B-EDDD-8672-A396-B9836D42B24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64" name="矩形 15163">
                    <a:extLst>
                      <a:ext uri="{FF2B5EF4-FFF2-40B4-BE49-F238E27FC236}">
                        <a16:creationId xmlns:a16="http://schemas.microsoft.com/office/drawing/2014/main" id="{8A4A0493-9F28-74AB-ED03-AAA63E2CD51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65" name="矩形 15164">
                    <a:extLst>
                      <a:ext uri="{FF2B5EF4-FFF2-40B4-BE49-F238E27FC236}">
                        <a16:creationId xmlns:a16="http://schemas.microsoft.com/office/drawing/2014/main" id="{E7225C34-627F-0876-958B-AF45ACC1F5E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65" name="群組 14864">
                  <a:extLst>
                    <a:ext uri="{FF2B5EF4-FFF2-40B4-BE49-F238E27FC236}">
                      <a16:creationId xmlns:a16="http://schemas.microsoft.com/office/drawing/2014/main" id="{50F5F3AB-844F-C3BC-C668-81624CA85812}"/>
                    </a:ext>
                  </a:extLst>
                </p:cNvPr>
                <p:cNvGrpSpPr/>
                <p:nvPr/>
              </p:nvGrpSpPr>
              <p:grpSpPr>
                <a:xfrm>
                  <a:off x="3195360" y="328760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58" name="矩形 15157">
                    <a:extLst>
                      <a:ext uri="{FF2B5EF4-FFF2-40B4-BE49-F238E27FC236}">
                        <a16:creationId xmlns:a16="http://schemas.microsoft.com/office/drawing/2014/main" id="{28BD8400-C4A3-8717-8229-2231C3A8167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59" name="矩形 15158">
                    <a:extLst>
                      <a:ext uri="{FF2B5EF4-FFF2-40B4-BE49-F238E27FC236}">
                        <a16:creationId xmlns:a16="http://schemas.microsoft.com/office/drawing/2014/main" id="{09CEA3FE-43C1-D59C-8F99-7EC48D18454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60" name="矩形 15159">
                    <a:extLst>
                      <a:ext uri="{FF2B5EF4-FFF2-40B4-BE49-F238E27FC236}">
                        <a16:creationId xmlns:a16="http://schemas.microsoft.com/office/drawing/2014/main" id="{4A134693-5978-013E-DD86-BF0A9EC8627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61" name="矩形 15160">
                    <a:extLst>
                      <a:ext uri="{FF2B5EF4-FFF2-40B4-BE49-F238E27FC236}">
                        <a16:creationId xmlns:a16="http://schemas.microsoft.com/office/drawing/2014/main" id="{8573FC90-9CCF-6C75-2892-45682F7D423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66" name="群組 14865">
                  <a:extLst>
                    <a:ext uri="{FF2B5EF4-FFF2-40B4-BE49-F238E27FC236}">
                      <a16:creationId xmlns:a16="http://schemas.microsoft.com/office/drawing/2014/main" id="{4965E706-27DA-ABB8-60C2-FBA1D39CC555}"/>
                    </a:ext>
                  </a:extLst>
                </p:cNvPr>
                <p:cNvGrpSpPr/>
                <p:nvPr/>
              </p:nvGrpSpPr>
              <p:grpSpPr>
                <a:xfrm>
                  <a:off x="3195360" y="346884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54" name="矩形 15153">
                    <a:extLst>
                      <a:ext uri="{FF2B5EF4-FFF2-40B4-BE49-F238E27FC236}">
                        <a16:creationId xmlns:a16="http://schemas.microsoft.com/office/drawing/2014/main" id="{060DDD1D-EAC2-F0DE-82D7-5E40B008A74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55" name="矩形 15154">
                    <a:extLst>
                      <a:ext uri="{FF2B5EF4-FFF2-40B4-BE49-F238E27FC236}">
                        <a16:creationId xmlns:a16="http://schemas.microsoft.com/office/drawing/2014/main" id="{92D9525C-3C94-0A8E-4EE8-0A68847ABE4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56" name="矩形 15155">
                    <a:extLst>
                      <a:ext uri="{FF2B5EF4-FFF2-40B4-BE49-F238E27FC236}">
                        <a16:creationId xmlns:a16="http://schemas.microsoft.com/office/drawing/2014/main" id="{0F271A86-E728-B7D7-8D68-914A1EAE8BE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57" name="矩形 15156">
                    <a:extLst>
                      <a:ext uri="{FF2B5EF4-FFF2-40B4-BE49-F238E27FC236}">
                        <a16:creationId xmlns:a16="http://schemas.microsoft.com/office/drawing/2014/main" id="{939AF1D3-A343-F6C0-1AFC-FD72504E6FC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67" name="群組 14866">
                  <a:extLst>
                    <a:ext uri="{FF2B5EF4-FFF2-40B4-BE49-F238E27FC236}">
                      <a16:creationId xmlns:a16="http://schemas.microsoft.com/office/drawing/2014/main" id="{3532F1A0-FECF-1B86-0673-6DBCFDCFC2E6}"/>
                    </a:ext>
                  </a:extLst>
                </p:cNvPr>
                <p:cNvGrpSpPr/>
                <p:nvPr/>
              </p:nvGrpSpPr>
              <p:grpSpPr>
                <a:xfrm>
                  <a:off x="3195360" y="365001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50" name="矩形 15149">
                    <a:extLst>
                      <a:ext uri="{FF2B5EF4-FFF2-40B4-BE49-F238E27FC236}">
                        <a16:creationId xmlns:a16="http://schemas.microsoft.com/office/drawing/2014/main" id="{F227B8AB-641F-00DB-8F90-5BA2A767309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51" name="矩形 15150">
                    <a:extLst>
                      <a:ext uri="{FF2B5EF4-FFF2-40B4-BE49-F238E27FC236}">
                        <a16:creationId xmlns:a16="http://schemas.microsoft.com/office/drawing/2014/main" id="{F3F879AF-AEB2-6385-B77B-EE25E05F2C7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sp>
                <p:nvSpPr>
                  <p:cNvPr id="15152" name="矩形 15151">
                    <a:extLst>
                      <a:ext uri="{FF2B5EF4-FFF2-40B4-BE49-F238E27FC236}">
                        <a16:creationId xmlns:a16="http://schemas.microsoft.com/office/drawing/2014/main" id="{65601F4A-5B3A-A725-2BB9-DBED9E10293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53" name="矩形 15152">
                    <a:extLst>
                      <a:ext uri="{FF2B5EF4-FFF2-40B4-BE49-F238E27FC236}">
                        <a16:creationId xmlns:a16="http://schemas.microsoft.com/office/drawing/2014/main" id="{B9947209-2CFB-3199-DAF8-90FC4DB2A71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68" name="群組 14867">
                  <a:extLst>
                    <a:ext uri="{FF2B5EF4-FFF2-40B4-BE49-F238E27FC236}">
                      <a16:creationId xmlns:a16="http://schemas.microsoft.com/office/drawing/2014/main" id="{F56CA859-8397-A32A-9E8C-1AE8221580F1}"/>
                    </a:ext>
                  </a:extLst>
                </p:cNvPr>
                <p:cNvGrpSpPr/>
                <p:nvPr/>
              </p:nvGrpSpPr>
              <p:grpSpPr>
                <a:xfrm>
                  <a:off x="3375268" y="2925191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5146" name="矩形 15145">
                    <a:extLst>
                      <a:ext uri="{FF2B5EF4-FFF2-40B4-BE49-F238E27FC236}">
                        <a16:creationId xmlns:a16="http://schemas.microsoft.com/office/drawing/2014/main" id="{71C3B6BB-F78B-B1F3-3F62-579E0791B50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47" name="矩形 15146">
                    <a:extLst>
                      <a:ext uri="{FF2B5EF4-FFF2-40B4-BE49-F238E27FC236}">
                        <a16:creationId xmlns:a16="http://schemas.microsoft.com/office/drawing/2014/main" id="{5C32E157-D649-EED8-9DB3-E171D9E33DF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48" name="矩形 15147">
                    <a:extLst>
                      <a:ext uri="{FF2B5EF4-FFF2-40B4-BE49-F238E27FC236}">
                        <a16:creationId xmlns:a16="http://schemas.microsoft.com/office/drawing/2014/main" id="{9F08A7D4-2488-DB65-4D66-C695D19ACE3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49" name="矩形 15148">
                    <a:extLst>
                      <a:ext uri="{FF2B5EF4-FFF2-40B4-BE49-F238E27FC236}">
                        <a16:creationId xmlns:a16="http://schemas.microsoft.com/office/drawing/2014/main" id="{3C9F221B-523A-CA62-0192-2611DDE502F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69" name="群組 14868">
                  <a:extLst>
                    <a:ext uri="{FF2B5EF4-FFF2-40B4-BE49-F238E27FC236}">
                      <a16:creationId xmlns:a16="http://schemas.microsoft.com/office/drawing/2014/main" id="{76A6DA0E-C7BD-9216-D361-6A92941EA3A7}"/>
                    </a:ext>
                  </a:extLst>
                </p:cNvPr>
                <p:cNvGrpSpPr/>
                <p:nvPr/>
              </p:nvGrpSpPr>
              <p:grpSpPr>
                <a:xfrm>
                  <a:off x="3375268" y="310643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42" name="矩形 15141">
                    <a:extLst>
                      <a:ext uri="{FF2B5EF4-FFF2-40B4-BE49-F238E27FC236}">
                        <a16:creationId xmlns:a16="http://schemas.microsoft.com/office/drawing/2014/main" id="{105F31BA-28ED-02CD-D12E-9841B79BC0E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43" name="矩形 15142">
                    <a:extLst>
                      <a:ext uri="{FF2B5EF4-FFF2-40B4-BE49-F238E27FC236}">
                        <a16:creationId xmlns:a16="http://schemas.microsoft.com/office/drawing/2014/main" id="{C30C7B01-ECC6-C610-82DE-81D3C611895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44" name="矩形 15143">
                    <a:extLst>
                      <a:ext uri="{FF2B5EF4-FFF2-40B4-BE49-F238E27FC236}">
                        <a16:creationId xmlns:a16="http://schemas.microsoft.com/office/drawing/2014/main" id="{100D93DF-ACFB-0762-BE08-E51CA5E9395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45" name="矩形 15144">
                    <a:extLst>
                      <a:ext uri="{FF2B5EF4-FFF2-40B4-BE49-F238E27FC236}">
                        <a16:creationId xmlns:a16="http://schemas.microsoft.com/office/drawing/2014/main" id="{0B599073-9FB3-38EC-D495-B877E8E1A73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70" name="群組 14869">
                  <a:extLst>
                    <a:ext uri="{FF2B5EF4-FFF2-40B4-BE49-F238E27FC236}">
                      <a16:creationId xmlns:a16="http://schemas.microsoft.com/office/drawing/2014/main" id="{49197F55-7614-B506-1F34-EB530254051B}"/>
                    </a:ext>
                  </a:extLst>
                </p:cNvPr>
                <p:cNvGrpSpPr/>
                <p:nvPr/>
              </p:nvGrpSpPr>
              <p:grpSpPr>
                <a:xfrm>
                  <a:off x="3375268" y="328760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38" name="矩形 15137">
                    <a:extLst>
                      <a:ext uri="{FF2B5EF4-FFF2-40B4-BE49-F238E27FC236}">
                        <a16:creationId xmlns:a16="http://schemas.microsoft.com/office/drawing/2014/main" id="{7004ADF9-4E91-AB75-A036-90194861602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39" name="矩形 15138">
                    <a:extLst>
                      <a:ext uri="{FF2B5EF4-FFF2-40B4-BE49-F238E27FC236}">
                        <a16:creationId xmlns:a16="http://schemas.microsoft.com/office/drawing/2014/main" id="{95987AEE-A106-2256-05D3-2A92BE3C2CC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40" name="矩形 15139">
                    <a:extLst>
                      <a:ext uri="{FF2B5EF4-FFF2-40B4-BE49-F238E27FC236}">
                        <a16:creationId xmlns:a16="http://schemas.microsoft.com/office/drawing/2014/main" id="{5A02B8E9-5CF0-A01D-D635-C68BDB81BCE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41" name="矩形 15140">
                    <a:extLst>
                      <a:ext uri="{FF2B5EF4-FFF2-40B4-BE49-F238E27FC236}">
                        <a16:creationId xmlns:a16="http://schemas.microsoft.com/office/drawing/2014/main" id="{2CA2D554-751D-6712-BC6C-1A96B70C5E4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71" name="群組 14870">
                  <a:extLst>
                    <a:ext uri="{FF2B5EF4-FFF2-40B4-BE49-F238E27FC236}">
                      <a16:creationId xmlns:a16="http://schemas.microsoft.com/office/drawing/2014/main" id="{182D0DCB-0B8D-B4BC-CC52-D42EF09455A0}"/>
                    </a:ext>
                  </a:extLst>
                </p:cNvPr>
                <p:cNvGrpSpPr/>
                <p:nvPr/>
              </p:nvGrpSpPr>
              <p:grpSpPr>
                <a:xfrm>
                  <a:off x="3375268" y="346884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34" name="矩形 15133">
                    <a:extLst>
                      <a:ext uri="{FF2B5EF4-FFF2-40B4-BE49-F238E27FC236}">
                        <a16:creationId xmlns:a16="http://schemas.microsoft.com/office/drawing/2014/main" id="{A2AB1DD1-B3A5-C39E-06D4-D5D4C2734F0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35" name="矩形 15134">
                    <a:extLst>
                      <a:ext uri="{FF2B5EF4-FFF2-40B4-BE49-F238E27FC236}">
                        <a16:creationId xmlns:a16="http://schemas.microsoft.com/office/drawing/2014/main" id="{9B803153-447C-F9FD-21F1-04E47DF42BF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36" name="矩形 15135">
                    <a:extLst>
                      <a:ext uri="{FF2B5EF4-FFF2-40B4-BE49-F238E27FC236}">
                        <a16:creationId xmlns:a16="http://schemas.microsoft.com/office/drawing/2014/main" id="{671623EC-113E-4BBF-22D0-8458F70E2D9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37" name="矩形 15136">
                    <a:extLst>
                      <a:ext uri="{FF2B5EF4-FFF2-40B4-BE49-F238E27FC236}">
                        <a16:creationId xmlns:a16="http://schemas.microsoft.com/office/drawing/2014/main" id="{AAA6B715-8249-78A2-941E-538894D743B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72" name="群組 14871">
                  <a:extLst>
                    <a:ext uri="{FF2B5EF4-FFF2-40B4-BE49-F238E27FC236}">
                      <a16:creationId xmlns:a16="http://schemas.microsoft.com/office/drawing/2014/main" id="{DB173BD2-9C4A-B5ED-999C-18984B7C91C8}"/>
                    </a:ext>
                  </a:extLst>
                </p:cNvPr>
                <p:cNvGrpSpPr/>
                <p:nvPr/>
              </p:nvGrpSpPr>
              <p:grpSpPr>
                <a:xfrm>
                  <a:off x="3375268" y="365001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30" name="矩形 15129">
                    <a:extLst>
                      <a:ext uri="{FF2B5EF4-FFF2-40B4-BE49-F238E27FC236}">
                        <a16:creationId xmlns:a16="http://schemas.microsoft.com/office/drawing/2014/main" id="{62150621-EF45-1967-0B83-00D9AC7BA4C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31" name="矩形 15130">
                    <a:extLst>
                      <a:ext uri="{FF2B5EF4-FFF2-40B4-BE49-F238E27FC236}">
                        <a16:creationId xmlns:a16="http://schemas.microsoft.com/office/drawing/2014/main" id="{3DF835F3-1AC2-6C8B-3802-0211D50FCE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32" name="矩形 15131">
                    <a:extLst>
                      <a:ext uri="{FF2B5EF4-FFF2-40B4-BE49-F238E27FC236}">
                        <a16:creationId xmlns:a16="http://schemas.microsoft.com/office/drawing/2014/main" id="{02363FEC-6091-B5D2-CBE8-92715E54579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33" name="矩形 15132">
                    <a:extLst>
                      <a:ext uri="{FF2B5EF4-FFF2-40B4-BE49-F238E27FC236}">
                        <a16:creationId xmlns:a16="http://schemas.microsoft.com/office/drawing/2014/main" id="{18FE74FA-751B-558C-180F-907AEA6E6B8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73" name="群組 14872">
                  <a:extLst>
                    <a:ext uri="{FF2B5EF4-FFF2-40B4-BE49-F238E27FC236}">
                      <a16:creationId xmlns:a16="http://schemas.microsoft.com/office/drawing/2014/main" id="{6001893D-AEC8-9D68-1A5F-FB79364D356B}"/>
                    </a:ext>
                  </a:extLst>
                </p:cNvPr>
                <p:cNvGrpSpPr/>
                <p:nvPr/>
              </p:nvGrpSpPr>
              <p:grpSpPr>
                <a:xfrm>
                  <a:off x="2834391" y="2925191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5126" name="矩形 15125">
                    <a:extLst>
                      <a:ext uri="{FF2B5EF4-FFF2-40B4-BE49-F238E27FC236}">
                        <a16:creationId xmlns:a16="http://schemas.microsoft.com/office/drawing/2014/main" id="{5C1EA622-0105-0852-7827-64DED1F06F0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27" name="矩形 15126">
                    <a:extLst>
                      <a:ext uri="{FF2B5EF4-FFF2-40B4-BE49-F238E27FC236}">
                        <a16:creationId xmlns:a16="http://schemas.microsoft.com/office/drawing/2014/main" id="{309ED079-00D1-09D0-9EE3-4A11DCFEE25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28" name="矩形 15127">
                    <a:extLst>
                      <a:ext uri="{FF2B5EF4-FFF2-40B4-BE49-F238E27FC236}">
                        <a16:creationId xmlns:a16="http://schemas.microsoft.com/office/drawing/2014/main" id="{48710A5F-AF62-648B-57CD-2B8A32864F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29" name="矩形 15128">
                    <a:extLst>
                      <a:ext uri="{FF2B5EF4-FFF2-40B4-BE49-F238E27FC236}">
                        <a16:creationId xmlns:a16="http://schemas.microsoft.com/office/drawing/2014/main" id="{AACE34F8-E7B8-2B1F-B86A-FB5A8004D99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74" name="群組 14873">
                  <a:extLst>
                    <a:ext uri="{FF2B5EF4-FFF2-40B4-BE49-F238E27FC236}">
                      <a16:creationId xmlns:a16="http://schemas.microsoft.com/office/drawing/2014/main" id="{A78AA1C6-BD8C-49E9-F0E7-7CBEDF9780EA}"/>
                    </a:ext>
                  </a:extLst>
                </p:cNvPr>
                <p:cNvGrpSpPr/>
                <p:nvPr/>
              </p:nvGrpSpPr>
              <p:grpSpPr>
                <a:xfrm>
                  <a:off x="2834391" y="310643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22" name="矩形 15121">
                    <a:extLst>
                      <a:ext uri="{FF2B5EF4-FFF2-40B4-BE49-F238E27FC236}">
                        <a16:creationId xmlns:a16="http://schemas.microsoft.com/office/drawing/2014/main" id="{1B9914D4-EF5D-4EBB-1B55-50EF4F2D127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23" name="矩形 15122">
                    <a:extLst>
                      <a:ext uri="{FF2B5EF4-FFF2-40B4-BE49-F238E27FC236}">
                        <a16:creationId xmlns:a16="http://schemas.microsoft.com/office/drawing/2014/main" id="{038C5831-8939-9299-42CE-D534765A3DE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24" name="矩形 15123">
                    <a:extLst>
                      <a:ext uri="{FF2B5EF4-FFF2-40B4-BE49-F238E27FC236}">
                        <a16:creationId xmlns:a16="http://schemas.microsoft.com/office/drawing/2014/main" id="{542B7DC0-594E-D7F7-BF1F-1B2147F6F4F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25" name="矩形 15124">
                    <a:extLst>
                      <a:ext uri="{FF2B5EF4-FFF2-40B4-BE49-F238E27FC236}">
                        <a16:creationId xmlns:a16="http://schemas.microsoft.com/office/drawing/2014/main" id="{22FE7CF2-6A9A-F8AE-93E7-1CA75783A2F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75" name="群組 14874">
                  <a:extLst>
                    <a:ext uri="{FF2B5EF4-FFF2-40B4-BE49-F238E27FC236}">
                      <a16:creationId xmlns:a16="http://schemas.microsoft.com/office/drawing/2014/main" id="{E2DED8BB-6EAA-C58F-760A-198C43DBA363}"/>
                    </a:ext>
                  </a:extLst>
                </p:cNvPr>
                <p:cNvGrpSpPr/>
                <p:nvPr/>
              </p:nvGrpSpPr>
              <p:grpSpPr>
                <a:xfrm>
                  <a:off x="2834391" y="328760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18" name="矩形 15117">
                    <a:extLst>
                      <a:ext uri="{FF2B5EF4-FFF2-40B4-BE49-F238E27FC236}">
                        <a16:creationId xmlns:a16="http://schemas.microsoft.com/office/drawing/2014/main" id="{62FC1448-733E-5D61-3C79-0EB1D84BABF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19" name="矩形 15118">
                    <a:extLst>
                      <a:ext uri="{FF2B5EF4-FFF2-40B4-BE49-F238E27FC236}">
                        <a16:creationId xmlns:a16="http://schemas.microsoft.com/office/drawing/2014/main" id="{AACB1159-A3A4-8E7A-DC1C-7A365E30F07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20" name="矩形 15119">
                    <a:extLst>
                      <a:ext uri="{FF2B5EF4-FFF2-40B4-BE49-F238E27FC236}">
                        <a16:creationId xmlns:a16="http://schemas.microsoft.com/office/drawing/2014/main" id="{A93FDACB-EE7C-880B-FEE0-3160E983989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21" name="矩形 15120">
                    <a:extLst>
                      <a:ext uri="{FF2B5EF4-FFF2-40B4-BE49-F238E27FC236}">
                        <a16:creationId xmlns:a16="http://schemas.microsoft.com/office/drawing/2014/main" id="{0A170967-CAF9-8A1A-8C93-7DE4C0CCADE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76" name="群組 14875">
                  <a:extLst>
                    <a:ext uri="{FF2B5EF4-FFF2-40B4-BE49-F238E27FC236}">
                      <a16:creationId xmlns:a16="http://schemas.microsoft.com/office/drawing/2014/main" id="{A9F4B4B3-4B64-B081-F150-336EFB96EF4C}"/>
                    </a:ext>
                  </a:extLst>
                </p:cNvPr>
                <p:cNvGrpSpPr/>
                <p:nvPr/>
              </p:nvGrpSpPr>
              <p:grpSpPr>
                <a:xfrm>
                  <a:off x="2834391" y="3468846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14" name="矩形 15113">
                    <a:extLst>
                      <a:ext uri="{FF2B5EF4-FFF2-40B4-BE49-F238E27FC236}">
                        <a16:creationId xmlns:a16="http://schemas.microsoft.com/office/drawing/2014/main" id="{96761B59-8BD6-F33B-C06B-1370242CB6F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15" name="矩形 15114">
                    <a:extLst>
                      <a:ext uri="{FF2B5EF4-FFF2-40B4-BE49-F238E27FC236}">
                        <a16:creationId xmlns:a16="http://schemas.microsoft.com/office/drawing/2014/main" id="{058C26BF-5468-DB6E-EFB3-168207B1877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16" name="矩形 15115">
                    <a:extLst>
                      <a:ext uri="{FF2B5EF4-FFF2-40B4-BE49-F238E27FC236}">
                        <a16:creationId xmlns:a16="http://schemas.microsoft.com/office/drawing/2014/main" id="{8F08FBD8-B0A0-34BE-49FD-9A9E8704FC3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17" name="矩形 15116">
                    <a:extLst>
                      <a:ext uri="{FF2B5EF4-FFF2-40B4-BE49-F238E27FC236}">
                        <a16:creationId xmlns:a16="http://schemas.microsoft.com/office/drawing/2014/main" id="{A8BFFA3A-A8E1-E21A-724F-9213CB4E6B1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77" name="群組 14876">
                  <a:extLst>
                    <a:ext uri="{FF2B5EF4-FFF2-40B4-BE49-F238E27FC236}">
                      <a16:creationId xmlns:a16="http://schemas.microsoft.com/office/drawing/2014/main" id="{CADF44E6-A593-FD39-34C4-48C048450F34}"/>
                    </a:ext>
                  </a:extLst>
                </p:cNvPr>
                <p:cNvGrpSpPr/>
                <p:nvPr/>
              </p:nvGrpSpPr>
              <p:grpSpPr>
                <a:xfrm>
                  <a:off x="2834391" y="3650011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10" name="矩形 15109">
                    <a:extLst>
                      <a:ext uri="{FF2B5EF4-FFF2-40B4-BE49-F238E27FC236}">
                        <a16:creationId xmlns:a16="http://schemas.microsoft.com/office/drawing/2014/main" id="{B38D7949-1ED8-E78C-BE4D-AF67A8D6EE7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11" name="矩形 15110">
                    <a:extLst>
                      <a:ext uri="{FF2B5EF4-FFF2-40B4-BE49-F238E27FC236}">
                        <a16:creationId xmlns:a16="http://schemas.microsoft.com/office/drawing/2014/main" id="{B8969555-9A9B-D82B-24D9-0C71FB09836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12" name="矩形 15111">
                    <a:extLst>
                      <a:ext uri="{FF2B5EF4-FFF2-40B4-BE49-F238E27FC236}">
                        <a16:creationId xmlns:a16="http://schemas.microsoft.com/office/drawing/2014/main" id="{2E4E6219-AFF1-30F6-B115-0C70693A74D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13" name="矩形 15112">
                    <a:extLst>
                      <a:ext uri="{FF2B5EF4-FFF2-40B4-BE49-F238E27FC236}">
                        <a16:creationId xmlns:a16="http://schemas.microsoft.com/office/drawing/2014/main" id="{A3845A78-EAE4-C347-3FFC-B95ED5E89B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78" name="群組 14877">
                  <a:extLst>
                    <a:ext uri="{FF2B5EF4-FFF2-40B4-BE49-F238E27FC236}">
                      <a16:creationId xmlns:a16="http://schemas.microsoft.com/office/drawing/2014/main" id="{59FE6EDB-ED3B-7CD2-106A-F418C0A160B7}"/>
                    </a:ext>
                  </a:extLst>
                </p:cNvPr>
                <p:cNvGrpSpPr/>
                <p:nvPr/>
              </p:nvGrpSpPr>
              <p:grpSpPr>
                <a:xfrm>
                  <a:off x="2834391" y="3831177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06" name="矩形 15105">
                    <a:extLst>
                      <a:ext uri="{FF2B5EF4-FFF2-40B4-BE49-F238E27FC236}">
                        <a16:creationId xmlns:a16="http://schemas.microsoft.com/office/drawing/2014/main" id="{C70C0584-A0DE-3FD5-E189-14A7AAF452D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07" name="矩形 15106">
                    <a:extLst>
                      <a:ext uri="{FF2B5EF4-FFF2-40B4-BE49-F238E27FC236}">
                        <a16:creationId xmlns:a16="http://schemas.microsoft.com/office/drawing/2014/main" id="{671FF233-067B-7904-D38E-9AFED4BA0A0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08" name="矩形 15107">
                    <a:extLst>
                      <a:ext uri="{FF2B5EF4-FFF2-40B4-BE49-F238E27FC236}">
                        <a16:creationId xmlns:a16="http://schemas.microsoft.com/office/drawing/2014/main" id="{5D02A9F6-22AD-E4A2-3555-F7F34B69B0E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09" name="矩形 15108">
                    <a:extLst>
                      <a:ext uri="{FF2B5EF4-FFF2-40B4-BE49-F238E27FC236}">
                        <a16:creationId xmlns:a16="http://schemas.microsoft.com/office/drawing/2014/main" id="{7A7F32CA-2F67-FCE1-1284-DF285115428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79" name="群組 14878">
                  <a:extLst>
                    <a:ext uri="{FF2B5EF4-FFF2-40B4-BE49-F238E27FC236}">
                      <a16:creationId xmlns:a16="http://schemas.microsoft.com/office/drawing/2014/main" id="{FEA86A73-4CD1-3EE1-941B-D162FEE6140D}"/>
                    </a:ext>
                  </a:extLst>
                </p:cNvPr>
                <p:cNvGrpSpPr/>
                <p:nvPr/>
              </p:nvGrpSpPr>
              <p:grpSpPr>
                <a:xfrm>
                  <a:off x="2834391" y="4012342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102" name="矩形 15101">
                    <a:extLst>
                      <a:ext uri="{FF2B5EF4-FFF2-40B4-BE49-F238E27FC236}">
                        <a16:creationId xmlns:a16="http://schemas.microsoft.com/office/drawing/2014/main" id="{81187C3F-FF1F-79D7-7C44-1CE9D8FA6CE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03" name="矩形 15102">
                    <a:extLst>
                      <a:ext uri="{FF2B5EF4-FFF2-40B4-BE49-F238E27FC236}">
                        <a16:creationId xmlns:a16="http://schemas.microsoft.com/office/drawing/2014/main" id="{3B253603-766B-B127-3F49-0041CB01A98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04" name="矩形 15103">
                    <a:extLst>
                      <a:ext uri="{FF2B5EF4-FFF2-40B4-BE49-F238E27FC236}">
                        <a16:creationId xmlns:a16="http://schemas.microsoft.com/office/drawing/2014/main" id="{3FBFB023-9B68-BD6E-F4A5-424DDC5EB78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05" name="矩形 15104">
                    <a:extLst>
                      <a:ext uri="{FF2B5EF4-FFF2-40B4-BE49-F238E27FC236}">
                        <a16:creationId xmlns:a16="http://schemas.microsoft.com/office/drawing/2014/main" id="{7B622246-B7F1-C761-D272-23648D5EFD1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80" name="群組 14879">
                  <a:extLst>
                    <a:ext uri="{FF2B5EF4-FFF2-40B4-BE49-F238E27FC236}">
                      <a16:creationId xmlns:a16="http://schemas.microsoft.com/office/drawing/2014/main" id="{3D9615F9-0663-E3AA-9EA9-6A029DE2BAF8}"/>
                    </a:ext>
                  </a:extLst>
                </p:cNvPr>
                <p:cNvGrpSpPr/>
                <p:nvPr/>
              </p:nvGrpSpPr>
              <p:grpSpPr>
                <a:xfrm>
                  <a:off x="3015452" y="3831177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098" name="矩形 15097">
                    <a:extLst>
                      <a:ext uri="{FF2B5EF4-FFF2-40B4-BE49-F238E27FC236}">
                        <a16:creationId xmlns:a16="http://schemas.microsoft.com/office/drawing/2014/main" id="{0C456939-FBAA-84AB-5893-522091CEF0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99" name="矩形 15098">
                    <a:extLst>
                      <a:ext uri="{FF2B5EF4-FFF2-40B4-BE49-F238E27FC236}">
                        <a16:creationId xmlns:a16="http://schemas.microsoft.com/office/drawing/2014/main" id="{F7454363-64F3-1702-EAD2-19F9AFA55FD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00" name="矩形 15099">
                    <a:extLst>
                      <a:ext uri="{FF2B5EF4-FFF2-40B4-BE49-F238E27FC236}">
                        <a16:creationId xmlns:a16="http://schemas.microsoft.com/office/drawing/2014/main" id="{B17B94FF-F4D9-CC53-5882-C90557E4820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101" name="矩形 15100">
                    <a:extLst>
                      <a:ext uri="{FF2B5EF4-FFF2-40B4-BE49-F238E27FC236}">
                        <a16:creationId xmlns:a16="http://schemas.microsoft.com/office/drawing/2014/main" id="{9BD7FC07-D474-34F9-58B6-B13D45DEE6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81" name="群組 14880">
                  <a:extLst>
                    <a:ext uri="{FF2B5EF4-FFF2-40B4-BE49-F238E27FC236}">
                      <a16:creationId xmlns:a16="http://schemas.microsoft.com/office/drawing/2014/main" id="{5EFC9802-AFD7-5A5F-7CE3-C3EAF8B95128}"/>
                    </a:ext>
                  </a:extLst>
                </p:cNvPr>
                <p:cNvGrpSpPr/>
                <p:nvPr/>
              </p:nvGrpSpPr>
              <p:grpSpPr>
                <a:xfrm>
                  <a:off x="3015452" y="4012342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094" name="矩形 15093">
                    <a:extLst>
                      <a:ext uri="{FF2B5EF4-FFF2-40B4-BE49-F238E27FC236}">
                        <a16:creationId xmlns:a16="http://schemas.microsoft.com/office/drawing/2014/main" id="{23F2B847-D29A-77E9-4538-21B36A892E0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95" name="矩形 15094">
                    <a:extLst>
                      <a:ext uri="{FF2B5EF4-FFF2-40B4-BE49-F238E27FC236}">
                        <a16:creationId xmlns:a16="http://schemas.microsoft.com/office/drawing/2014/main" id="{D98549FA-BB76-276E-CFA0-80529C59C3B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96" name="矩形 15095">
                    <a:extLst>
                      <a:ext uri="{FF2B5EF4-FFF2-40B4-BE49-F238E27FC236}">
                        <a16:creationId xmlns:a16="http://schemas.microsoft.com/office/drawing/2014/main" id="{7AF00AA3-C71C-D741-9303-BB72CFAD05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97" name="矩形 15096">
                    <a:extLst>
                      <a:ext uri="{FF2B5EF4-FFF2-40B4-BE49-F238E27FC236}">
                        <a16:creationId xmlns:a16="http://schemas.microsoft.com/office/drawing/2014/main" id="{05B142EF-A9C3-5677-1022-715ADBD6DEB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82" name="群組 14881">
                  <a:extLst>
                    <a:ext uri="{FF2B5EF4-FFF2-40B4-BE49-F238E27FC236}">
                      <a16:creationId xmlns:a16="http://schemas.microsoft.com/office/drawing/2014/main" id="{63A66C4E-845D-4E67-38AD-3BEAAA863C38}"/>
                    </a:ext>
                  </a:extLst>
                </p:cNvPr>
                <p:cNvGrpSpPr/>
                <p:nvPr/>
              </p:nvGrpSpPr>
              <p:grpSpPr>
                <a:xfrm>
                  <a:off x="3195360" y="3831177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090" name="矩形 15089">
                    <a:extLst>
                      <a:ext uri="{FF2B5EF4-FFF2-40B4-BE49-F238E27FC236}">
                        <a16:creationId xmlns:a16="http://schemas.microsoft.com/office/drawing/2014/main" id="{6286DE59-6E0D-0980-D2C0-5063FE3A7A2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91" name="矩形 15090">
                    <a:extLst>
                      <a:ext uri="{FF2B5EF4-FFF2-40B4-BE49-F238E27FC236}">
                        <a16:creationId xmlns:a16="http://schemas.microsoft.com/office/drawing/2014/main" id="{E8ECEE23-9C21-434A-DD75-625C3A3E147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92" name="矩形 15091">
                    <a:extLst>
                      <a:ext uri="{FF2B5EF4-FFF2-40B4-BE49-F238E27FC236}">
                        <a16:creationId xmlns:a16="http://schemas.microsoft.com/office/drawing/2014/main" id="{E33F4BEA-A57B-F032-56D1-57D61F7E7EE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93" name="矩形 15092">
                    <a:extLst>
                      <a:ext uri="{FF2B5EF4-FFF2-40B4-BE49-F238E27FC236}">
                        <a16:creationId xmlns:a16="http://schemas.microsoft.com/office/drawing/2014/main" id="{6521F991-255B-B19C-4950-89E6A387325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83" name="群組 14882">
                  <a:extLst>
                    <a:ext uri="{FF2B5EF4-FFF2-40B4-BE49-F238E27FC236}">
                      <a16:creationId xmlns:a16="http://schemas.microsoft.com/office/drawing/2014/main" id="{24666AC1-2F78-BACC-B4A2-152BEC18F1FC}"/>
                    </a:ext>
                  </a:extLst>
                </p:cNvPr>
                <p:cNvGrpSpPr/>
                <p:nvPr/>
              </p:nvGrpSpPr>
              <p:grpSpPr>
                <a:xfrm>
                  <a:off x="3195360" y="4012342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086" name="矩形 15085">
                    <a:extLst>
                      <a:ext uri="{FF2B5EF4-FFF2-40B4-BE49-F238E27FC236}">
                        <a16:creationId xmlns:a16="http://schemas.microsoft.com/office/drawing/2014/main" id="{11962178-7898-5A83-82A7-7C72E527956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87" name="矩形 15086">
                    <a:extLst>
                      <a:ext uri="{FF2B5EF4-FFF2-40B4-BE49-F238E27FC236}">
                        <a16:creationId xmlns:a16="http://schemas.microsoft.com/office/drawing/2014/main" id="{AD4B9083-360C-D25A-04F2-6722BE78117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88" name="矩形 15087">
                    <a:extLst>
                      <a:ext uri="{FF2B5EF4-FFF2-40B4-BE49-F238E27FC236}">
                        <a16:creationId xmlns:a16="http://schemas.microsoft.com/office/drawing/2014/main" id="{244D2F29-A74F-A847-942C-83592407EF2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89" name="矩形 15088">
                    <a:extLst>
                      <a:ext uri="{FF2B5EF4-FFF2-40B4-BE49-F238E27FC236}">
                        <a16:creationId xmlns:a16="http://schemas.microsoft.com/office/drawing/2014/main" id="{1CEB6AA8-92F4-E931-5DEF-1725BD47FF9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84" name="群組 14883">
                  <a:extLst>
                    <a:ext uri="{FF2B5EF4-FFF2-40B4-BE49-F238E27FC236}">
                      <a16:creationId xmlns:a16="http://schemas.microsoft.com/office/drawing/2014/main" id="{AD8D0B2A-6B50-904B-900B-C038C8D2639E}"/>
                    </a:ext>
                  </a:extLst>
                </p:cNvPr>
                <p:cNvGrpSpPr/>
                <p:nvPr/>
              </p:nvGrpSpPr>
              <p:grpSpPr>
                <a:xfrm>
                  <a:off x="3375268" y="3831177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082" name="矩形 15081">
                    <a:extLst>
                      <a:ext uri="{FF2B5EF4-FFF2-40B4-BE49-F238E27FC236}">
                        <a16:creationId xmlns:a16="http://schemas.microsoft.com/office/drawing/2014/main" id="{B228DAE4-36FD-0C85-F149-6277D6DE088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83" name="矩形 15082">
                    <a:extLst>
                      <a:ext uri="{FF2B5EF4-FFF2-40B4-BE49-F238E27FC236}">
                        <a16:creationId xmlns:a16="http://schemas.microsoft.com/office/drawing/2014/main" id="{A62ACA44-1924-10DB-9019-FD0F65B1ADA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84" name="矩形 15083">
                    <a:extLst>
                      <a:ext uri="{FF2B5EF4-FFF2-40B4-BE49-F238E27FC236}">
                        <a16:creationId xmlns:a16="http://schemas.microsoft.com/office/drawing/2014/main" id="{6F8CC032-F194-BE26-CAB6-08CD2B741A3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85" name="矩形 15084">
                    <a:extLst>
                      <a:ext uri="{FF2B5EF4-FFF2-40B4-BE49-F238E27FC236}">
                        <a16:creationId xmlns:a16="http://schemas.microsoft.com/office/drawing/2014/main" id="{727E2DC6-F0B1-1D46-48F1-CB2B1EBA101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85" name="群組 14884">
                  <a:extLst>
                    <a:ext uri="{FF2B5EF4-FFF2-40B4-BE49-F238E27FC236}">
                      <a16:creationId xmlns:a16="http://schemas.microsoft.com/office/drawing/2014/main" id="{3FAA5899-3381-B865-0F8F-58E90D1FF2A1}"/>
                    </a:ext>
                  </a:extLst>
                </p:cNvPr>
                <p:cNvGrpSpPr/>
                <p:nvPr/>
              </p:nvGrpSpPr>
              <p:grpSpPr>
                <a:xfrm>
                  <a:off x="3375268" y="4012342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5078" name="矩形 15077">
                    <a:extLst>
                      <a:ext uri="{FF2B5EF4-FFF2-40B4-BE49-F238E27FC236}">
                        <a16:creationId xmlns:a16="http://schemas.microsoft.com/office/drawing/2014/main" id="{B0F8A124-8B79-5643-0F19-63A84DD8C9B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79" name="矩形 15078">
                    <a:extLst>
                      <a:ext uri="{FF2B5EF4-FFF2-40B4-BE49-F238E27FC236}">
                        <a16:creationId xmlns:a16="http://schemas.microsoft.com/office/drawing/2014/main" id="{07E68F78-1BD4-3B23-A2E5-EC415E98EF4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80" name="矩形 15079">
                    <a:extLst>
                      <a:ext uri="{FF2B5EF4-FFF2-40B4-BE49-F238E27FC236}">
                        <a16:creationId xmlns:a16="http://schemas.microsoft.com/office/drawing/2014/main" id="{DE901427-CA5D-4CC9-AB35-8D6741979D0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81" name="矩形 15080">
                    <a:extLst>
                      <a:ext uri="{FF2B5EF4-FFF2-40B4-BE49-F238E27FC236}">
                        <a16:creationId xmlns:a16="http://schemas.microsoft.com/office/drawing/2014/main" id="{AEBB1BD4-8ACD-CA48-FFDC-988B07673D7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86" name="群組 14885">
                  <a:extLst>
                    <a:ext uri="{FF2B5EF4-FFF2-40B4-BE49-F238E27FC236}">
                      <a16:creationId xmlns:a16="http://schemas.microsoft.com/office/drawing/2014/main" id="{DB56B8EC-AF32-5C09-B621-7D27AB1122D9}"/>
                    </a:ext>
                  </a:extLst>
                </p:cNvPr>
                <p:cNvGrpSpPr/>
                <p:nvPr/>
              </p:nvGrpSpPr>
              <p:grpSpPr>
                <a:xfrm>
                  <a:off x="3883703" y="274402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74" name="矩形 15073">
                    <a:extLst>
                      <a:ext uri="{FF2B5EF4-FFF2-40B4-BE49-F238E27FC236}">
                        <a16:creationId xmlns:a16="http://schemas.microsoft.com/office/drawing/2014/main" id="{CE7D699F-F465-E215-C03F-3F76E981B9C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75" name="矩形 15074">
                    <a:extLst>
                      <a:ext uri="{FF2B5EF4-FFF2-40B4-BE49-F238E27FC236}">
                        <a16:creationId xmlns:a16="http://schemas.microsoft.com/office/drawing/2014/main" id="{871D8C89-0165-C133-AF04-DBCFB4CAAE4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76" name="矩形 15075">
                    <a:extLst>
                      <a:ext uri="{FF2B5EF4-FFF2-40B4-BE49-F238E27FC236}">
                        <a16:creationId xmlns:a16="http://schemas.microsoft.com/office/drawing/2014/main" id="{5DBF4E0F-71DC-58F8-61DD-E022E791C88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77" name="矩形 15076">
                    <a:extLst>
                      <a:ext uri="{FF2B5EF4-FFF2-40B4-BE49-F238E27FC236}">
                        <a16:creationId xmlns:a16="http://schemas.microsoft.com/office/drawing/2014/main" id="{10A1E7AE-4187-F4D3-EBA9-189A6B56FD7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87" name="群組 14886">
                  <a:extLst>
                    <a:ext uri="{FF2B5EF4-FFF2-40B4-BE49-F238E27FC236}">
                      <a16:creationId xmlns:a16="http://schemas.microsoft.com/office/drawing/2014/main" id="{37B40F5C-80D0-5262-16DC-334C3A16D9B0}"/>
                    </a:ext>
                  </a:extLst>
                </p:cNvPr>
                <p:cNvGrpSpPr/>
                <p:nvPr/>
              </p:nvGrpSpPr>
              <p:grpSpPr>
                <a:xfrm>
                  <a:off x="3883703" y="292519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70" name="矩形 15069">
                    <a:extLst>
                      <a:ext uri="{FF2B5EF4-FFF2-40B4-BE49-F238E27FC236}">
                        <a16:creationId xmlns:a16="http://schemas.microsoft.com/office/drawing/2014/main" id="{556CDFF3-621E-7A84-4DE7-97BCB924C0C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71" name="矩形 15070">
                    <a:extLst>
                      <a:ext uri="{FF2B5EF4-FFF2-40B4-BE49-F238E27FC236}">
                        <a16:creationId xmlns:a16="http://schemas.microsoft.com/office/drawing/2014/main" id="{932E646D-C23F-E41B-54AF-3A0FC4006EB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72" name="矩形 15071">
                    <a:extLst>
                      <a:ext uri="{FF2B5EF4-FFF2-40B4-BE49-F238E27FC236}">
                        <a16:creationId xmlns:a16="http://schemas.microsoft.com/office/drawing/2014/main" id="{C69B7580-17AA-1FFE-6F17-141A012C9A8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73" name="矩形 15072">
                    <a:extLst>
                      <a:ext uri="{FF2B5EF4-FFF2-40B4-BE49-F238E27FC236}">
                        <a16:creationId xmlns:a16="http://schemas.microsoft.com/office/drawing/2014/main" id="{377066A6-5582-5CA1-1312-CC047131829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88" name="群組 14887">
                  <a:extLst>
                    <a:ext uri="{FF2B5EF4-FFF2-40B4-BE49-F238E27FC236}">
                      <a16:creationId xmlns:a16="http://schemas.microsoft.com/office/drawing/2014/main" id="{1342F722-1AA9-C0C7-F3BC-BB51E07ABFD3}"/>
                    </a:ext>
                  </a:extLst>
                </p:cNvPr>
                <p:cNvGrpSpPr/>
                <p:nvPr/>
              </p:nvGrpSpPr>
              <p:grpSpPr>
                <a:xfrm>
                  <a:off x="3883703" y="310643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66" name="矩形 15065">
                    <a:extLst>
                      <a:ext uri="{FF2B5EF4-FFF2-40B4-BE49-F238E27FC236}">
                        <a16:creationId xmlns:a16="http://schemas.microsoft.com/office/drawing/2014/main" id="{6848DC43-AFB4-4F2C-5C22-FE60FED72FB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67" name="矩形 15066">
                    <a:extLst>
                      <a:ext uri="{FF2B5EF4-FFF2-40B4-BE49-F238E27FC236}">
                        <a16:creationId xmlns:a16="http://schemas.microsoft.com/office/drawing/2014/main" id="{109A69B9-7F47-94DC-7A3E-12FB25EE1BD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68" name="矩形 15067">
                    <a:extLst>
                      <a:ext uri="{FF2B5EF4-FFF2-40B4-BE49-F238E27FC236}">
                        <a16:creationId xmlns:a16="http://schemas.microsoft.com/office/drawing/2014/main" id="{FFDAC069-BA1C-7B7F-E743-E8805CB1D47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69" name="矩形 15068">
                    <a:extLst>
                      <a:ext uri="{FF2B5EF4-FFF2-40B4-BE49-F238E27FC236}">
                        <a16:creationId xmlns:a16="http://schemas.microsoft.com/office/drawing/2014/main" id="{2F0CC9E4-8768-8FF4-AEAB-26431F11C1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89" name="群組 14888">
                  <a:extLst>
                    <a:ext uri="{FF2B5EF4-FFF2-40B4-BE49-F238E27FC236}">
                      <a16:creationId xmlns:a16="http://schemas.microsoft.com/office/drawing/2014/main" id="{51634238-783D-6962-311E-15D7A35D9284}"/>
                    </a:ext>
                  </a:extLst>
                </p:cNvPr>
                <p:cNvGrpSpPr/>
                <p:nvPr/>
              </p:nvGrpSpPr>
              <p:grpSpPr>
                <a:xfrm>
                  <a:off x="3883703" y="328760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62" name="矩形 15061">
                    <a:extLst>
                      <a:ext uri="{FF2B5EF4-FFF2-40B4-BE49-F238E27FC236}">
                        <a16:creationId xmlns:a16="http://schemas.microsoft.com/office/drawing/2014/main" id="{67411788-E35E-ECEC-E3FE-956BF9B1D12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63" name="矩形 15062">
                    <a:extLst>
                      <a:ext uri="{FF2B5EF4-FFF2-40B4-BE49-F238E27FC236}">
                        <a16:creationId xmlns:a16="http://schemas.microsoft.com/office/drawing/2014/main" id="{F9CC7906-68B7-FCDC-8F02-1194396A666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64" name="矩形 15063">
                    <a:extLst>
                      <a:ext uri="{FF2B5EF4-FFF2-40B4-BE49-F238E27FC236}">
                        <a16:creationId xmlns:a16="http://schemas.microsoft.com/office/drawing/2014/main" id="{CE847C46-DD4A-5B52-B451-F985A0E2EAF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65" name="矩形 15064">
                    <a:extLst>
                      <a:ext uri="{FF2B5EF4-FFF2-40B4-BE49-F238E27FC236}">
                        <a16:creationId xmlns:a16="http://schemas.microsoft.com/office/drawing/2014/main" id="{498A58B5-C274-7AB0-B950-A36D3CFFA71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90" name="群組 14889">
                  <a:extLst>
                    <a:ext uri="{FF2B5EF4-FFF2-40B4-BE49-F238E27FC236}">
                      <a16:creationId xmlns:a16="http://schemas.microsoft.com/office/drawing/2014/main" id="{F236A6B3-5857-07B2-AAE2-EF05BCADF689}"/>
                    </a:ext>
                  </a:extLst>
                </p:cNvPr>
                <p:cNvGrpSpPr/>
                <p:nvPr/>
              </p:nvGrpSpPr>
              <p:grpSpPr>
                <a:xfrm>
                  <a:off x="3883703" y="346884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58" name="矩形 15057">
                    <a:extLst>
                      <a:ext uri="{FF2B5EF4-FFF2-40B4-BE49-F238E27FC236}">
                        <a16:creationId xmlns:a16="http://schemas.microsoft.com/office/drawing/2014/main" id="{658AF8D1-46C4-35FA-B99B-4132AFA69AF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59" name="矩形 15058">
                    <a:extLst>
                      <a:ext uri="{FF2B5EF4-FFF2-40B4-BE49-F238E27FC236}">
                        <a16:creationId xmlns:a16="http://schemas.microsoft.com/office/drawing/2014/main" id="{3CF55DE4-B335-616B-07DD-3E595B907BA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60" name="矩形 15059">
                    <a:extLst>
                      <a:ext uri="{FF2B5EF4-FFF2-40B4-BE49-F238E27FC236}">
                        <a16:creationId xmlns:a16="http://schemas.microsoft.com/office/drawing/2014/main" id="{3176F840-988B-8CA3-39E7-199F27E377F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61" name="矩形 15060">
                    <a:extLst>
                      <a:ext uri="{FF2B5EF4-FFF2-40B4-BE49-F238E27FC236}">
                        <a16:creationId xmlns:a16="http://schemas.microsoft.com/office/drawing/2014/main" id="{E0E9915F-C531-5E9C-FC63-1BE154AACD5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91" name="群組 14890">
                  <a:extLst>
                    <a:ext uri="{FF2B5EF4-FFF2-40B4-BE49-F238E27FC236}">
                      <a16:creationId xmlns:a16="http://schemas.microsoft.com/office/drawing/2014/main" id="{3EC4F305-ED0F-F36B-EBD8-C8D35B4DFF27}"/>
                    </a:ext>
                  </a:extLst>
                </p:cNvPr>
                <p:cNvGrpSpPr/>
                <p:nvPr/>
              </p:nvGrpSpPr>
              <p:grpSpPr>
                <a:xfrm>
                  <a:off x="3883703" y="365001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54" name="矩形 15053">
                    <a:extLst>
                      <a:ext uri="{FF2B5EF4-FFF2-40B4-BE49-F238E27FC236}">
                        <a16:creationId xmlns:a16="http://schemas.microsoft.com/office/drawing/2014/main" id="{04336893-54C9-998F-8E3B-65C0410043A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55" name="矩形 15054">
                    <a:extLst>
                      <a:ext uri="{FF2B5EF4-FFF2-40B4-BE49-F238E27FC236}">
                        <a16:creationId xmlns:a16="http://schemas.microsoft.com/office/drawing/2014/main" id="{A5C1D64C-22CD-B49F-2D8D-AA767DA7B63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56" name="矩形 15055">
                    <a:extLst>
                      <a:ext uri="{FF2B5EF4-FFF2-40B4-BE49-F238E27FC236}">
                        <a16:creationId xmlns:a16="http://schemas.microsoft.com/office/drawing/2014/main" id="{B1E8AEC3-DE28-C985-BBBD-39BC13FF998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57" name="矩形 15056">
                    <a:extLst>
                      <a:ext uri="{FF2B5EF4-FFF2-40B4-BE49-F238E27FC236}">
                        <a16:creationId xmlns:a16="http://schemas.microsoft.com/office/drawing/2014/main" id="{B44F70B7-3816-C2FC-2DA0-DD88F1C5E13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92" name="群組 14891">
                  <a:extLst>
                    <a:ext uri="{FF2B5EF4-FFF2-40B4-BE49-F238E27FC236}">
                      <a16:creationId xmlns:a16="http://schemas.microsoft.com/office/drawing/2014/main" id="{DC2D9D86-7350-577B-DC62-027C9DF53840}"/>
                    </a:ext>
                  </a:extLst>
                </p:cNvPr>
                <p:cNvGrpSpPr/>
                <p:nvPr/>
              </p:nvGrpSpPr>
              <p:grpSpPr>
                <a:xfrm>
                  <a:off x="4063611" y="274402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50" name="矩形 15049">
                    <a:extLst>
                      <a:ext uri="{FF2B5EF4-FFF2-40B4-BE49-F238E27FC236}">
                        <a16:creationId xmlns:a16="http://schemas.microsoft.com/office/drawing/2014/main" id="{E7199497-D046-7A61-2FBA-29BD3CFB2D0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51" name="矩形 15050">
                    <a:extLst>
                      <a:ext uri="{FF2B5EF4-FFF2-40B4-BE49-F238E27FC236}">
                        <a16:creationId xmlns:a16="http://schemas.microsoft.com/office/drawing/2014/main" id="{0CBDF762-4BD1-9DCE-6152-25E57B8719D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52" name="矩形 15051">
                    <a:extLst>
                      <a:ext uri="{FF2B5EF4-FFF2-40B4-BE49-F238E27FC236}">
                        <a16:creationId xmlns:a16="http://schemas.microsoft.com/office/drawing/2014/main" id="{6F39CCD2-0CB1-88F1-FC10-3B7003A086B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53" name="矩形 15052">
                    <a:extLst>
                      <a:ext uri="{FF2B5EF4-FFF2-40B4-BE49-F238E27FC236}">
                        <a16:creationId xmlns:a16="http://schemas.microsoft.com/office/drawing/2014/main" id="{9560FEF6-DF22-4EA6-FBAA-719DA054DD8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93" name="群組 14892">
                  <a:extLst>
                    <a:ext uri="{FF2B5EF4-FFF2-40B4-BE49-F238E27FC236}">
                      <a16:creationId xmlns:a16="http://schemas.microsoft.com/office/drawing/2014/main" id="{9E0AC1C8-9BEA-E4AB-1147-9374D24F1C57}"/>
                    </a:ext>
                  </a:extLst>
                </p:cNvPr>
                <p:cNvGrpSpPr/>
                <p:nvPr/>
              </p:nvGrpSpPr>
              <p:grpSpPr>
                <a:xfrm>
                  <a:off x="4063611" y="292519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46" name="矩形 15045">
                    <a:extLst>
                      <a:ext uri="{FF2B5EF4-FFF2-40B4-BE49-F238E27FC236}">
                        <a16:creationId xmlns:a16="http://schemas.microsoft.com/office/drawing/2014/main" id="{C0EC8762-9FDD-60E3-495D-869EF1FC54D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47" name="矩形 15046">
                    <a:extLst>
                      <a:ext uri="{FF2B5EF4-FFF2-40B4-BE49-F238E27FC236}">
                        <a16:creationId xmlns:a16="http://schemas.microsoft.com/office/drawing/2014/main" id="{BB0C60DE-3AD1-0A71-7885-0693DA64DD1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48" name="矩形 15047">
                    <a:extLst>
                      <a:ext uri="{FF2B5EF4-FFF2-40B4-BE49-F238E27FC236}">
                        <a16:creationId xmlns:a16="http://schemas.microsoft.com/office/drawing/2014/main" id="{41BA53B4-070E-07A7-6E3F-C1A54FA8B5A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49" name="矩形 15048">
                    <a:extLst>
                      <a:ext uri="{FF2B5EF4-FFF2-40B4-BE49-F238E27FC236}">
                        <a16:creationId xmlns:a16="http://schemas.microsoft.com/office/drawing/2014/main" id="{97598F4C-849C-248D-0816-B6B753CD3AC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94" name="群組 14893">
                  <a:extLst>
                    <a:ext uri="{FF2B5EF4-FFF2-40B4-BE49-F238E27FC236}">
                      <a16:creationId xmlns:a16="http://schemas.microsoft.com/office/drawing/2014/main" id="{FCFC5337-9B73-68E3-9E8B-9150AC36A094}"/>
                    </a:ext>
                  </a:extLst>
                </p:cNvPr>
                <p:cNvGrpSpPr/>
                <p:nvPr/>
              </p:nvGrpSpPr>
              <p:grpSpPr>
                <a:xfrm>
                  <a:off x="4063611" y="310643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42" name="矩形 15041">
                    <a:extLst>
                      <a:ext uri="{FF2B5EF4-FFF2-40B4-BE49-F238E27FC236}">
                        <a16:creationId xmlns:a16="http://schemas.microsoft.com/office/drawing/2014/main" id="{BFDCC50F-3FA5-4E4F-478E-239DAEC0B14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43" name="矩形 15042">
                    <a:extLst>
                      <a:ext uri="{FF2B5EF4-FFF2-40B4-BE49-F238E27FC236}">
                        <a16:creationId xmlns:a16="http://schemas.microsoft.com/office/drawing/2014/main" id="{AF5A2661-8F2F-80ED-D8BA-464ABF7E9EE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44" name="矩形 15043">
                    <a:extLst>
                      <a:ext uri="{FF2B5EF4-FFF2-40B4-BE49-F238E27FC236}">
                        <a16:creationId xmlns:a16="http://schemas.microsoft.com/office/drawing/2014/main" id="{F9D921A9-6532-06CA-55AC-5236059769A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45" name="矩形 15044">
                    <a:extLst>
                      <a:ext uri="{FF2B5EF4-FFF2-40B4-BE49-F238E27FC236}">
                        <a16:creationId xmlns:a16="http://schemas.microsoft.com/office/drawing/2014/main" id="{C45186FC-3ABA-6840-DA1A-58EDE0D1CCC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95" name="群組 14894">
                  <a:extLst>
                    <a:ext uri="{FF2B5EF4-FFF2-40B4-BE49-F238E27FC236}">
                      <a16:creationId xmlns:a16="http://schemas.microsoft.com/office/drawing/2014/main" id="{D63574D7-C91F-3DD8-18AD-864C0545292A}"/>
                    </a:ext>
                  </a:extLst>
                </p:cNvPr>
                <p:cNvGrpSpPr/>
                <p:nvPr/>
              </p:nvGrpSpPr>
              <p:grpSpPr>
                <a:xfrm>
                  <a:off x="4063611" y="328760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38" name="矩形 15037">
                    <a:extLst>
                      <a:ext uri="{FF2B5EF4-FFF2-40B4-BE49-F238E27FC236}">
                        <a16:creationId xmlns:a16="http://schemas.microsoft.com/office/drawing/2014/main" id="{EFA02526-9285-2C10-E628-836F626D09E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39" name="矩形 15038">
                    <a:extLst>
                      <a:ext uri="{FF2B5EF4-FFF2-40B4-BE49-F238E27FC236}">
                        <a16:creationId xmlns:a16="http://schemas.microsoft.com/office/drawing/2014/main" id="{F7EAAFAF-1694-B83E-91A0-2D584116724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40" name="矩形 15039">
                    <a:extLst>
                      <a:ext uri="{FF2B5EF4-FFF2-40B4-BE49-F238E27FC236}">
                        <a16:creationId xmlns:a16="http://schemas.microsoft.com/office/drawing/2014/main" id="{C1A41436-5794-130F-23C2-AB7A3D5A90F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41" name="矩形 15040">
                    <a:extLst>
                      <a:ext uri="{FF2B5EF4-FFF2-40B4-BE49-F238E27FC236}">
                        <a16:creationId xmlns:a16="http://schemas.microsoft.com/office/drawing/2014/main" id="{529AC2DB-E6BC-9DE4-656B-2C3F8CC357A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96" name="群組 14895">
                  <a:extLst>
                    <a:ext uri="{FF2B5EF4-FFF2-40B4-BE49-F238E27FC236}">
                      <a16:creationId xmlns:a16="http://schemas.microsoft.com/office/drawing/2014/main" id="{482C267A-F080-3EBB-EFF8-98678BA2C9AA}"/>
                    </a:ext>
                  </a:extLst>
                </p:cNvPr>
                <p:cNvGrpSpPr/>
                <p:nvPr/>
              </p:nvGrpSpPr>
              <p:grpSpPr>
                <a:xfrm>
                  <a:off x="4063611" y="346884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34" name="矩形 15033">
                    <a:extLst>
                      <a:ext uri="{FF2B5EF4-FFF2-40B4-BE49-F238E27FC236}">
                        <a16:creationId xmlns:a16="http://schemas.microsoft.com/office/drawing/2014/main" id="{E4CFD1A2-BA21-AD7F-3248-D7C63378384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35" name="矩形 15034">
                    <a:extLst>
                      <a:ext uri="{FF2B5EF4-FFF2-40B4-BE49-F238E27FC236}">
                        <a16:creationId xmlns:a16="http://schemas.microsoft.com/office/drawing/2014/main" id="{60D6B049-FCAD-9CCE-9F6F-A2C4958ADB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36" name="矩形 15035">
                    <a:extLst>
                      <a:ext uri="{FF2B5EF4-FFF2-40B4-BE49-F238E27FC236}">
                        <a16:creationId xmlns:a16="http://schemas.microsoft.com/office/drawing/2014/main" id="{27113C8D-0800-282B-F738-F94002371A7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37" name="矩形 15036">
                    <a:extLst>
                      <a:ext uri="{FF2B5EF4-FFF2-40B4-BE49-F238E27FC236}">
                        <a16:creationId xmlns:a16="http://schemas.microsoft.com/office/drawing/2014/main" id="{B7BE3A34-0370-FB80-A358-35623275C40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97" name="群組 14896">
                  <a:extLst>
                    <a:ext uri="{FF2B5EF4-FFF2-40B4-BE49-F238E27FC236}">
                      <a16:creationId xmlns:a16="http://schemas.microsoft.com/office/drawing/2014/main" id="{65D34774-CF7F-C4BF-866B-198A3A9C4AC8}"/>
                    </a:ext>
                  </a:extLst>
                </p:cNvPr>
                <p:cNvGrpSpPr/>
                <p:nvPr/>
              </p:nvGrpSpPr>
              <p:grpSpPr>
                <a:xfrm>
                  <a:off x="4063611" y="365001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30" name="矩形 15029">
                    <a:extLst>
                      <a:ext uri="{FF2B5EF4-FFF2-40B4-BE49-F238E27FC236}">
                        <a16:creationId xmlns:a16="http://schemas.microsoft.com/office/drawing/2014/main" id="{FF7FBE99-0CC8-CE80-7FE8-B3310E5E09F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31" name="矩形 15030">
                    <a:extLst>
                      <a:ext uri="{FF2B5EF4-FFF2-40B4-BE49-F238E27FC236}">
                        <a16:creationId xmlns:a16="http://schemas.microsoft.com/office/drawing/2014/main" id="{9D0C0FF9-9EC7-9D63-59DD-2B93554EEAC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32" name="矩形 15031">
                    <a:extLst>
                      <a:ext uri="{FF2B5EF4-FFF2-40B4-BE49-F238E27FC236}">
                        <a16:creationId xmlns:a16="http://schemas.microsoft.com/office/drawing/2014/main" id="{F6050A40-306E-2356-4210-825E51A3693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33" name="矩形 15032">
                    <a:extLst>
                      <a:ext uri="{FF2B5EF4-FFF2-40B4-BE49-F238E27FC236}">
                        <a16:creationId xmlns:a16="http://schemas.microsoft.com/office/drawing/2014/main" id="{75277C87-13D2-9AA7-EE30-12C0579C25D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98" name="群組 14897">
                  <a:extLst>
                    <a:ext uri="{FF2B5EF4-FFF2-40B4-BE49-F238E27FC236}">
                      <a16:creationId xmlns:a16="http://schemas.microsoft.com/office/drawing/2014/main" id="{52177D53-DDB5-42A7-9B47-86155F52B856}"/>
                    </a:ext>
                  </a:extLst>
                </p:cNvPr>
                <p:cNvGrpSpPr/>
                <p:nvPr/>
              </p:nvGrpSpPr>
              <p:grpSpPr>
                <a:xfrm>
                  <a:off x="4243519" y="274402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26" name="矩形 15025">
                    <a:extLst>
                      <a:ext uri="{FF2B5EF4-FFF2-40B4-BE49-F238E27FC236}">
                        <a16:creationId xmlns:a16="http://schemas.microsoft.com/office/drawing/2014/main" id="{BF9FAE77-748E-FEAA-B4EF-DB52F29174E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27" name="矩形 15026">
                    <a:extLst>
                      <a:ext uri="{FF2B5EF4-FFF2-40B4-BE49-F238E27FC236}">
                        <a16:creationId xmlns:a16="http://schemas.microsoft.com/office/drawing/2014/main" id="{97149081-6E5B-24F8-A7AD-B885A633B22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28" name="矩形 15027">
                    <a:extLst>
                      <a:ext uri="{FF2B5EF4-FFF2-40B4-BE49-F238E27FC236}">
                        <a16:creationId xmlns:a16="http://schemas.microsoft.com/office/drawing/2014/main" id="{3455790D-EDA5-C071-F157-660ED1B1191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29" name="矩形 15028">
                    <a:extLst>
                      <a:ext uri="{FF2B5EF4-FFF2-40B4-BE49-F238E27FC236}">
                        <a16:creationId xmlns:a16="http://schemas.microsoft.com/office/drawing/2014/main" id="{056C820A-33C6-8E3C-CD2E-9A803DFD152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899" name="群組 14898">
                  <a:extLst>
                    <a:ext uri="{FF2B5EF4-FFF2-40B4-BE49-F238E27FC236}">
                      <a16:creationId xmlns:a16="http://schemas.microsoft.com/office/drawing/2014/main" id="{505A87ED-ED86-D12E-662B-AAE8FEEB7E7D}"/>
                    </a:ext>
                  </a:extLst>
                </p:cNvPr>
                <p:cNvGrpSpPr/>
                <p:nvPr/>
              </p:nvGrpSpPr>
              <p:grpSpPr>
                <a:xfrm>
                  <a:off x="4243519" y="292519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22" name="矩形 15021">
                    <a:extLst>
                      <a:ext uri="{FF2B5EF4-FFF2-40B4-BE49-F238E27FC236}">
                        <a16:creationId xmlns:a16="http://schemas.microsoft.com/office/drawing/2014/main" id="{6E425367-5536-2DC3-BCEC-1CDE3AAC9B9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23" name="矩形 15022">
                    <a:extLst>
                      <a:ext uri="{FF2B5EF4-FFF2-40B4-BE49-F238E27FC236}">
                        <a16:creationId xmlns:a16="http://schemas.microsoft.com/office/drawing/2014/main" id="{D8F83A62-FEAE-730E-C285-6B945408DF2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24" name="矩形 15023">
                    <a:extLst>
                      <a:ext uri="{FF2B5EF4-FFF2-40B4-BE49-F238E27FC236}">
                        <a16:creationId xmlns:a16="http://schemas.microsoft.com/office/drawing/2014/main" id="{0071C665-7122-2A6D-4C35-3F7F97C9DA8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25" name="矩形 15024">
                    <a:extLst>
                      <a:ext uri="{FF2B5EF4-FFF2-40B4-BE49-F238E27FC236}">
                        <a16:creationId xmlns:a16="http://schemas.microsoft.com/office/drawing/2014/main" id="{604016C1-D965-6183-6CED-2851DE8C4E4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00" name="群組 14899">
                  <a:extLst>
                    <a:ext uri="{FF2B5EF4-FFF2-40B4-BE49-F238E27FC236}">
                      <a16:creationId xmlns:a16="http://schemas.microsoft.com/office/drawing/2014/main" id="{D46B271A-7A2B-32FD-E16C-1097C2E65D66}"/>
                    </a:ext>
                  </a:extLst>
                </p:cNvPr>
                <p:cNvGrpSpPr/>
                <p:nvPr/>
              </p:nvGrpSpPr>
              <p:grpSpPr>
                <a:xfrm>
                  <a:off x="4243519" y="310643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18" name="矩形 15017">
                    <a:extLst>
                      <a:ext uri="{FF2B5EF4-FFF2-40B4-BE49-F238E27FC236}">
                        <a16:creationId xmlns:a16="http://schemas.microsoft.com/office/drawing/2014/main" id="{9B582369-2346-CAA6-0D76-1F00D0A62B2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19" name="矩形 15018">
                    <a:extLst>
                      <a:ext uri="{FF2B5EF4-FFF2-40B4-BE49-F238E27FC236}">
                        <a16:creationId xmlns:a16="http://schemas.microsoft.com/office/drawing/2014/main" id="{86F8B508-5793-CEB8-033D-6E74A1D20A2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20" name="矩形 15019">
                    <a:extLst>
                      <a:ext uri="{FF2B5EF4-FFF2-40B4-BE49-F238E27FC236}">
                        <a16:creationId xmlns:a16="http://schemas.microsoft.com/office/drawing/2014/main" id="{AF3548CB-2CEE-7283-AC09-63F75433A5B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21" name="矩形 15020">
                    <a:extLst>
                      <a:ext uri="{FF2B5EF4-FFF2-40B4-BE49-F238E27FC236}">
                        <a16:creationId xmlns:a16="http://schemas.microsoft.com/office/drawing/2014/main" id="{8985AC4C-8891-4F3E-4C91-71BFC553BC7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01" name="群組 14900">
                  <a:extLst>
                    <a:ext uri="{FF2B5EF4-FFF2-40B4-BE49-F238E27FC236}">
                      <a16:creationId xmlns:a16="http://schemas.microsoft.com/office/drawing/2014/main" id="{A93B2378-315F-05A1-ED14-76E317C35A41}"/>
                    </a:ext>
                  </a:extLst>
                </p:cNvPr>
                <p:cNvGrpSpPr/>
                <p:nvPr/>
              </p:nvGrpSpPr>
              <p:grpSpPr>
                <a:xfrm>
                  <a:off x="4243519" y="328760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14" name="矩形 15013">
                    <a:extLst>
                      <a:ext uri="{FF2B5EF4-FFF2-40B4-BE49-F238E27FC236}">
                        <a16:creationId xmlns:a16="http://schemas.microsoft.com/office/drawing/2014/main" id="{F08EC71A-DC4B-2A96-D2EC-516386C61C8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15" name="矩形 15014">
                    <a:extLst>
                      <a:ext uri="{FF2B5EF4-FFF2-40B4-BE49-F238E27FC236}">
                        <a16:creationId xmlns:a16="http://schemas.microsoft.com/office/drawing/2014/main" id="{54E2F3AD-A9D0-0601-D089-538679BD338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16" name="矩形 15015">
                    <a:extLst>
                      <a:ext uri="{FF2B5EF4-FFF2-40B4-BE49-F238E27FC236}">
                        <a16:creationId xmlns:a16="http://schemas.microsoft.com/office/drawing/2014/main" id="{0EEC1CD2-88BD-DC60-6013-210AE9175B8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17" name="矩形 15016">
                    <a:extLst>
                      <a:ext uri="{FF2B5EF4-FFF2-40B4-BE49-F238E27FC236}">
                        <a16:creationId xmlns:a16="http://schemas.microsoft.com/office/drawing/2014/main" id="{12B4315E-AD64-CCE8-D3CA-A853364AFE9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02" name="群組 14901">
                  <a:extLst>
                    <a:ext uri="{FF2B5EF4-FFF2-40B4-BE49-F238E27FC236}">
                      <a16:creationId xmlns:a16="http://schemas.microsoft.com/office/drawing/2014/main" id="{6549C15E-9011-AB87-3CB2-D2BB2BD7D08A}"/>
                    </a:ext>
                  </a:extLst>
                </p:cNvPr>
                <p:cNvGrpSpPr/>
                <p:nvPr/>
              </p:nvGrpSpPr>
              <p:grpSpPr>
                <a:xfrm>
                  <a:off x="4243519" y="346884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10" name="矩形 15009">
                    <a:extLst>
                      <a:ext uri="{FF2B5EF4-FFF2-40B4-BE49-F238E27FC236}">
                        <a16:creationId xmlns:a16="http://schemas.microsoft.com/office/drawing/2014/main" id="{B471A5E7-44C8-C3B2-850E-2A25C6F33AC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11" name="矩形 15010">
                    <a:extLst>
                      <a:ext uri="{FF2B5EF4-FFF2-40B4-BE49-F238E27FC236}">
                        <a16:creationId xmlns:a16="http://schemas.microsoft.com/office/drawing/2014/main" id="{77162A61-C978-201C-71FB-901D8138BB6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12" name="矩形 15011">
                    <a:extLst>
                      <a:ext uri="{FF2B5EF4-FFF2-40B4-BE49-F238E27FC236}">
                        <a16:creationId xmlns:a16="http://schemas.microsoft.com/office/drawing/2014/main" id="{5733534E-AF24-14ED-3027-78ADDD6B3F9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13" name="矩形 15012">
                    <a:extLst>
                      <a:ext uri="{FF2B5EF4-FFF2-40B4-BE49-F238E27FC236}">
                        <a16:creationId xmlns:a16="http://schemas.microsoft.com/office/drawing/2014/main" id="{A32923A4-5CD4-5DD3-9BCE-5563BA6FE3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03" name="群組 14902">
                  <a:extLst>
                    <a:ext uri="{FF2B5EF4-FFF2-40B4-BE49-F238E27FC236}">
                      <a16:creationId xmlns:a16="http://schemas.microsoft.com/office/drawing/2014/main" id="{4E44CEB0-737F-88A1-050E-AD8C436163D7}"/>
                    </a:ext>
                  </a:extLst>
                </p:cNvPr>
                <p:cNvGrpSpPr/>
                <p:nvPr/>
              </p:nvGrpSpPr>
              <p:grpSpPr>
                <a:xfrm>
                  <a:off x="4243519" y="365001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06" name="矩形 15005">
                    <a:extLst>
                      <a:ext uri="{FF2B5EF4-FFF2-40B4-BE49-F238E27FC236}">
                        <a16:creationId xmlns:a16="http://schemas.microsoft.com/office/drawing/2014/main" id="{50358FD8-D42B-8193-30A5-FB6F8EFF0B6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07" name="矩形 15006">
                    <a:extLst>
                      <a:ext uri="{FF2B5EF4-FFF2-40B4-BE49-F238E27FC236}">
                        <a16:creationId xmlns:a16="http://schemas.microsoft.com/office/drawing/2014/main" id="{E5767EA2-DEFF-BCF0-180D-C819B289F18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08" name="矩形 15007">
                    <a:extLst>
                      <a:ext uri="{FF2B5EF4-FFF2-40B4-BE49-F238E27FC236}">
                        <a16:creationId xmlns:a16="http://schemas.microsoft.com/office/drawing/2014/main" id="{E6328826-908B-CDB6-8964-CA98915A131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09" name="矩形 15008">
                    <a:extLst>
                      <a:ext uri="{FF2B5EF4-FFF2-40B4-BE49-F238E27FC236}">
                        <a16:creationId xmlns:a16="http://schemas.microsoft.com/office/drawing/2014/main" id="{50ADE084-E73E-EF28-C737-0B3FF05414F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04" name="群組 14903">
                  <a:extLst>
                    <a:ext uri="{FF2B5EF4-FFF2-40B4-BE49-F238E27FC236}">
                      <a16:creationId xmlns:a16="http://schemas.microsoft.com/office/drawing/2014/main" id="{ED0895C9-29B1-307A-CBF4-82A7C48F1A71}"/>
                    </a:ext>
                  </a:extLst>
                </p:cNvPr>
                <p:cNvGrpSpPr/>
                <p:nvPr/>
              </p:nvGrpSpPr>
              <p:grpSpPr>
                <a:xfrm>
                  <a:off x="3702642" y="274402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5002" name="矩形 15001">
                    <a:extLst>
                      <a:ext uri="{FF2B5EF4-FFF2-40B4-BE49-F238E27FC236}">
                        <a16:creationId xmlns:a16="http://schemas.microsoft.com/office/drawing/2014/main" id="{109E2090-571B-7376-E646-27258C1BC5D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03" name="矩形 15002">
                    <a:extLst>
                      <a:ext uri="{FF2B5EF4-FFF2-40B4-BE49-F238E27FC236}">
                        <a16:creationId xmlns:a16="http://schemas.microsoft.com/office/drawing/2014/main" id="{F5837E04-529F-7865-889D-3D336E9724F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04" name="矩形 15003">
                    <a:extLst>
                      <a:ext uri="{FF2B5EF4-FFF2-40B4-BE49-F238E27FC236}">
                        <a16:creationId xmlns:a16="http://schemas.microsoft.com/office/drawing/2014/main" id="{B2C8FA4E-C46E-430C-9D34-0ACA95C6595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05" name="矩形 15004">
                    <a:extLst>
                      <a:ext uri="{FF2B5EF4-FFF2-40B4-BE49-F238E27FC236}">
                        <a16:creationId xmlns:a16="http://schemas.microsoft.com/office/drawing/2014/main" id="{426B3211-A319-0BB7-412D-1AD72AB248F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05" name="群組 14904">
                  <a:extLst>
                    <a:ext uri="{FF2B5EF4-FFF2-40B4-BE49-F238E27FC236}">
                      <a16:creationId xmlns:a16="http://schemas.microsoft.com/office/drawing/2014/main" id="{2D8642A2-0F25-A9D3-F9B4-797DA978BC95}"/>
                    </a:ext>
                  </a:extLst>
                </p:cNvPr>
                <p:cNvGrpSpPr/>
                <p:nvPr/>
              </p:nvGrpSpPr>
              <p:grpSpPr>
                <a:xfrm>
                  <a:off x="3702642" y="292519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98" name="矩形 14997">
                    <a:extLst>
                      <a:ext uri="{FF2B5EF4-FFF2-40B4-BE49-F238E27FC236}">
                        <a16:creationId xmlns:a16="http://schemas.microsoft.com/office/drawing/2014/main" id="{D520297A-5CA4-7607-DB49-F378565357E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99" name="矩形 14998">
                    <a:extLst>
                      <a:ext uri="{FF2B5EF4-FFF2-40B4-BE49-F238E27FC236}">
                        <a16:creationId xmlns:a16="http://schemas.microsoft.com/office/drawing/2014/main" id="{E73D4265-E504-02F8-05AF-DEC526B4A27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00" name="矩形 14999">
                    <a:extLst>
                      <a:ext uri="{FF2B5EF4-FFF2-40B4-BE49-F238E27FC236}">
                        <a16:creationId xmlns:a16="http://schemas.microsoft.com/office/drawing/2014/main" id="{DDC12DC9-DF93-54B4-7F00-49958FC6C51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5001" name="矩形 15000">
                    <a:extLst>
                      <a:ext uri="{FF2B5EF4-FFF2-40B4-BE49-F238E27FC236}">
                        <a16:creationId xmlns:a16="http://schemas.microsoft.com/office/drawing/2014/main" id="{D92B76D8-095E-FC1F-BF9D-BC9B8CDC8D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06" name="群組 14905">
                  <a:extLst>
                    <a:ext uri="{FF2B5EF4-FFF2-40B4-BE49-F238E27FC236}">
                      <a16:creationId xmlns:a16="http://schemas.microsoft.com/office/drawing/2014/main" id="{0B7ED3D3-C2C7-C74A-4624-3C2C18E6D0F8}"/>
                    </a:ext>
                  </a:extLst>
                </p:cNvPr>
                <p:cNvGrpSpPr/>
                <p:nvPr/>
              </p:nvGrpSpPr>
              <p:grpSpPr>
                <a:xfrm>
                  <a:off x="3702642" y="310643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94" name="矩形 14993">
                    <a:extLst>
                      <a:ext uri="{FF2B5EF4-FFF2-40B4-BE49-F238E27FC236}">
                        <a16:creationId xmlns:a16="http://schemas.microsoft.com/office/drawing/2014/main" id="{2F2A54EF-036C-F190-6C90-5F3BFF9D3FB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95" name="矩形 14994">
                    <a:extLst>
                      <a:ext uri="{FF2B5EF4-FFF2-40B4-BE49-F238E27FC236}">
                        <a16:creationId xmlns:a16="http://schemas.microsoft.com/office/drawing/2014/main" id="{68722796-52B6-73B7-0F11-04408C21179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96" name="矩形 14995">
                    <a:extLst>
                      <a:ext uri="{FF2B5EF4-FFF2-40B4-BE49-F238E27FC236}">
                        <a16:creationId xmlns:a16="http://schemas.microsoft.com/office/drawing/2014/main" id="{17751BB6-3FB2-A5F2-0B18-74C1E07A28C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97" name="矩形 14996">
                    <a:extLst>
                      <a:ext uri="{FF2B5EF4-FFF2-40B4-BE49-F238E27FC236}">
                        <a16:creationId xmlns:a16="http://schemas.microsoft.com/office/drawing/2014/main" id="{DC65086D-0D55-130A-B45B-1A16FB15D82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07" name="群組 14906">
                  <a:extLst>
                    <a:ext uri="{FF2B5EF4-FFF2-40B4-BE49-F238E27FC236}">
                      <a16:creationId xmlns:a16="http://schemas.microsoft.com/office/drawing/2014/main" id="{D341F7C7-3116-032A-E598-A28D211C9A63}"/>
                    </a:ext>
                  </a:extLst>
                </p:cNvPr>
                <p:cNvGrpSpPr/>
                <p:nvPr/>
              </p:nvGrpSpPr>
              <p:grpSpPr>
                <a:xfrm>
                  <a:off x="3702642" y="328760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90" name="矩形 14989">
                    <a:extLst>
                      <a:ext uri="{FF2B5EF4-FFF2-40B4-BE49-F238E27FC236}">
                        <a16:creationId xmlns:a16="http://schemas.microsoft.com/office/drawing/2014/main" id="{6B59CFD1-0214-82FC-94B6-D4E2866D628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91" name="矩形 14990">
                    <a:extLst>
                      <a:ext uri="{FF2B5EF4-FFF2-40B4-BE49-F238E27FC236}">
                        <a16:creationId xmlns:a16="http://schemas.microsoft.com/office/drawing/2014/main" id="{267A737A-B1A5-E7C5-31BE-635719B8880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92" name="矩形 14991">
                    <a:extLst>
                      <a:ext uri="{FF2B5EF4-FFF2-40B4-BE49-F238E27FC236}">
                        <a16:creationId xmlns:a16="http://schemas.microsoft.com/office/drawing/2014/main" id="{3B534490-A15D-1E2A-0EA3-9AF3D90B670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93" name="矩形 14992">
                    <a:extLst>
                      <a:ext uri="{FF2B5EF4-FFF2-40B4-BE49-F238E27FC236}">
                        <a16:creationId xmlns:a16="http://schemas.microsoft.com/office/drawing/2014/main" id="{15ECE40E-1E6F-3DB4-F0A6-98D991500DD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08" name="群組 14907">
                  <a:extLst>
                    <a:ext uri="{FF2B5EF4-FFF2-40B4-BE49-F238E27FC236}">
                      <a16:creationId xmlns:a16="http://schemas.microsoft.com/office/drawing/2014/main" id="{65192DBA-747A-64E6-0692-CE03A8FD8502}"/>
                    </a:ext>
                  </a:extLst>
                </p:cNvPr>
                <p:cNvGrpSpPr/>
                <p:nvPr/>
              </p:nvGrpSpPr>
              <p:grpSpPr>
                <a:xfrm>
                  <a:off x="3702642" y="3468846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86" name="矩形 14985">
                    <a:extLst>
                      <a:ext uri="{FF2B5EF4-FFF2-40B4-BE49-F238E27FC236}">
                        <a16:creationId xmlns:a16="http://schemas.microsoft.com/office/drawing/2014/main" id="{080ED95F-A17D-E795-DDE4-DA4A331F6CD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87" name="矩形 14986">
                    <a:extLst>
                      <a:ext uri="{FF2B5EF4-FFF2-40B4-BE49-F238E27FC236}">
                        <a16:creationId xmlns:a16="http://schemas.microsoft.com/office/drawing/2014/main" id="{409FB5DE-E2F6-5E39-AFC3-8A82EF8AE0F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88" name="矩形 14987">
                    <a:extLst>
                      <a:ext uri="{FF2B5EF4-FFF2-40B4-BE49-F238E27FC236}">
                        <a16:creationId xmlns:a16="http://schemas.microsoft.com/office/drawing/2014/main" id="{B9FCB81D-4C60-5DE1-EB5C-1BD9563C4A8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89" name="矩形 14988">
                    <a:extLst>
                      <a:ext uri="{FF2B5EF4-FFF2-40B4-BE49-F238E27FC236}">
                        <a16:creationId xmlns:a16="http://schemas.microsoft.com/office/drawing/2014/main" id="{F9DF8EAB-FCA5-E930-4889-F8E2A0AEA6D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09" name="群組 14908">
                  <a:extLst>
                    <a:ext uri="{FF2B5EF4-FFF2-40B4-BE49-F238E27FC236}">
                      <a16:creationId xmlns:a16="http://schemas.microsoft.com/office/drawing/2014/main" id="{BE575374-DD66-C3B2-8A36-499BC1DF6D7F}"/>
                    </a:ext>
                  </a:extLst>
                </p:cNvPr>
                <p:cNvGrpSpPr/>
                <p:nvPr/>
              </p:nvGrpSpPr>
              <p:grpSpPr>
                <a:xfrm>
                  <a:off x="3702642" y="3650011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82" name="矩形 14981">
                    <a:extLst>
                      <a:ext uri="{FF2B5EF4-FFF2-40B4-BE49-F238E27FC236}">
                        <a16:creationId xmlns:a16="http://schemas.microsoft.com/office/drawing/2014/main" id="{9EBF90CD-056C-F747-1C10-E3EFFC2B807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83" name="矩形 14982">
                    <a:extLst>
                      <a:ext uri="{FF2B5EF4-FFF2-40B4-BE49-F238E27FC236}">
                        <a16:creationId xmlns:a16="http://schemas.microsoft.com/office/drawing/2014/main" id="{E37A0FDB-7C70-0FFC-3311-8FC483F0EFB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84" name="矩形 14983">
                    <a:extLst>
                      <a:ext uri="{FF2B5EF4-FFF2-40B4-BE49-F238E27FC236}">
                        <a16:creationId xmlns:a16="http://schemas.microsoft.com/office/drawing/2014/main" id="{2A9C4C02-74DD-6FDB-6774-B57946A4208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85" name="矩形 14984">
                    <a:extLst>
                      <a:ext uri="{FF2B5EF4-FFF2-40B4-BE49-F238E27FC236}">
                        <a16:creationId xmlns:a16="http://schemas.microsoft.com/office/drawing/2014/main" id="{F8A1A5A1-18D5-5CE3-2967-139FAE85802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10" name="群組 14909">
                  <a:extLst>
                    <a:ext uri="{FF2B5EF4-FFF2-40B4-BE49-F238E27FC236}">
                      <a16:creationId xmlns:a16="http://schemas.microsoft.com/office/drawing/2014/main" id="{3F032615-1C29-8392-3663-4FCADCFF82D6}"/>
                    </a:ext>
                  </a:extLst>
                </p:cNvPr>
                <p:cNvGrpSpPr/>
                <p:nvPr/>
              </p:nvGrpSpPr>
              <p:grpSpPr>
                <a:xfrm>
                  <a:off x="3702642" y="3831177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78" name="矩形 14977">
                    <a:extLst>
                      <a:ext uri="{FF2B5EF4-FFF2-40B4-BE49-F238E27FC236}">
                        <a16:creationId xmlns:a16="http://schemas.microsoft.com/office/drawing/2014/main" id="{10057B4D-3672-BE6D-87B6-6CA54E85229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79" name="矩形 14978">
                    <a:extLst>
                      <a:ext uri="{FF2B5EF4-FFF2-40B4-BE49-F238E27FC236}">
                        <a16:creationId xmlns:a16="http://schemas.microsoft.com/office/drawing/2014/main" id="{4E3C11D8-87A8-3C85-9D00-48FD61E88E5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80" name="矩形 14979">
                    <a:extLst>
                      <a:ext uri="{FF2B5EF4-FFF2-40B4-BE49-F238E27FC236}">
                        <a16:creationId xmlns:a16="http://schemas.microsoft.com/office/drawing/2014/main" id="{6CC9128A-75CA-7822-E551-A8DF7963D42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81" name="矩形 14980">
                    <a:extLst>
                      <a:ext uri="{FF2B5EF4-FFF2-40B4-BE49-F238E27FC236}">
                        <a16:creationId xmlns:a16="http://schemas.microsoft.com/office/drawing/2014/main" id="{DF16B483-B618-1746-A522-84316DAE2A6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11" name="群組 14910">
                  <a:extLst>
                    <a:ext uri="{FF2B5EF4-FFF2-40B4-BE49-F238E27FC236}">
                      <a16:creationId xmlns:a16="http://schemas.microsoft.com/office/drawing/2014/main" id="{557BB852-4A78-3BE4-C42D-82B98963ECA9}"/>
                    </a:ext>
                  </a:extLst>
                </p:cNvPr>
                <p:cNvGrpSpPr/>
                <p:nvPr/>
              </p:nvGrpSpPr>
              <p:grpSpPr>
                <a:xfrm>
                  <a:off x="3702642" y="4012342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74" name="矩形 14973">
                    <a:extLst>
                      <a:ext uri="{FF2B5EF4-FFF2-40B4-BE49-F238E27FC236}">
                        <a16:creationId xmlns:a16="http://schemas.microsoft.com/office/drawing/2014/main" id="{B76F8977-21AC-D3B0-749A-D4A23001793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75" name="矩形 14974">
                    <a:extLst>
                      <a:ext uri="{FF2B5EF4-FFF2-40B4-BE49-F238E27FC236}">
                        <a16:creationId xmlns:a16="http://schemas.microsoft.com/office/drawing/2014/main" id="{BBBDCD2D-9613-B2A9-8DFD-FA80C41DA0E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76" name="矩形 14975">
                    <a:extLst>
                      <a:ext uri="{FF2B5EF4-FFF2-40B4-BE49-F238E27FC236}">
                        <a16:creationId xmlns:a16="http://schemas.microsoft.com/office/drawing/2014/main" id="{026B926F-68AF-6909-059D-F85926D5CEE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77" name="矩形 14976">
                    <a:extLst>
                      <a:ext uri="{FF2B5EF4-FFF2-40B4-BE49-F238E27FC236}">
                        <a16:creationId xmlns:a16="http://schemas.microsoft.com/office/drawing/2014/main" id="{D0A34B9A-048B-E536-4CDE-D478EF9D856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12" name="群組 14911">
                  <a:extLst>
                    <a:ext uri="{FF2B5EF4-FFF2-40B4-BE49-F238E27FC236}">
                      <a16:creationId xmlns:a16="http://schemas.microsoft.com/office/drawing/2014/main" id="{368185A9-4064-712E-99E6-BA2579FBABDB}"/>
                    </a:ext>
                  </a:extLst>
                </p:cNvPr>
                <p:cNvGrpSpPr/>
                <p:nvPr/>
              </p:nvGrpSpPr>
              <p:grpSpPr>
                <a:xfrm>
                  <a:off x="3883703" y="3831177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70" name="矩形 14969">
                    <a:extLst>
                      <a:ext uri="{FF2B5EF4-FFF2-40B4-BE49-F238E27FC236}">
                        <a16:creationId xmlns:a16="http://schemas.microsoft.com/office/drawing/2014/main" id="{6E2E18F1-31EF-1134-36AE-1A12EF1C85C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71" name="矩形 14970">
                    <a:extLst>
                      <a:ext uri="{FF2B5EF4-FFF2-40B4-BE49-F238E27FC236}">
                        <a16:creationId xmlns:a16="http://schemas.microsoft.com/office/drawing/2014/main" id="{39BE17E2-B7B9-D40A-F31F-6929583F5D1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72" name="矩形 14971">
                    <a:extLst>
                      <a:ext uri="{FF2B5EF4-FFF2-40B4-BE49-F238E27FC236}">
                        <a16:creationId xmlns:a16="http://schemas.microsoft.com/office/drawing/2014/main" id="{91C0435E-C20F-42D4-272A-563384F41E2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73" name="矩形 14972">
                    <a:extLst>
                      <a:ext uri="{FF2B5EF4-FFF2-40B4-BE49-F238E27FC236}">
                        <a16:creationId xmlns:a16="http://schemas.microsoft.com/office/drawing/2014/main" id="{F3BD0382-CDEA-DDA2-4578-13E0796C669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13" name="群組 14912">
                  <a:extLst>
                    <a:ext uri="{FF2B5EF4-FFF2-40B4-BE49-F238E27FC236}">
                      <a16:creationId xmlns:a16="http://schemas.microsoft.com/office/drawing/2014/main" id="{F964A77D-B5C9-A60D-8676-9EAC3A7D7FCF}"/>
                    </a:ext>
                  </a:extLst>
                </p:cNvPr>
                <p:cNvGrpSpPr/>
                <p:nvPr/>
              </p:nvGrpSpPr>
              <p:grpSpPr>
                <a:xfrm>
                  <a:off x="3883703" y="4012342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66" name="矩形 14965">
                    <a:extLst>
                      <a:ext uri="{FF2B5EF4-FFF2-40B4-BE49-F238E27FC236}">
                        <a16:creationId xmlns:a16="http://schemas.microsoft.com/office/drawing/2014/main" id="{FB8E297E-5E0B-03EA-C1AB-CFB2F79C4AD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67" name="矩形 14966">
                    <a:extLst>
                      <a:ext uri="{FF2B5EF4-FFF2-40B4-BE49-F238E27FC236}">
                        <a16:creationId xmlns:a16="http://schemas.microsoft.com/office/drawing/2014/main" id="{DCB37A7E-6EC6-200C-683B-F42E53FFF91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68" name="矩形 14967">
                    <a:extLst>
                      <a:ext uri="{FF2B5EF4-FFF2-40B4-BE49-F238E27FC236}">
                        <a16:creationId xmlns:a16="http://schemas.microsoft.com/office/drawing/2014/main" id="{723478E0-BB76-119F-5904-17297BE81FF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69" name="矩形 14968">
                    <a:extLst>
                      <a:ext uri="{FF2B5EF4-FFF2-40B4-BE49-F238E27FC236}">
                        <a16:creationId xmlns:a16="http://schemas.microsoft.com/office/drawing/2014/main" id="{D0B4E67C-2B05-73FA-9F35-5ED254AE3AF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14" name="群組 14913">
                  <a:extLst>
                    <a:ext uri="{FF2B5EF4-FFF2-40B4-BE49-F238E27FC236}">
                      <a16:creationId xmlns:a16="http://schemas.microsoft.com/office/drawing/2014/main" id="{AB007C18-1BEA-78B9-BF6A-23B2A9C6D1D8}"/>
                    </a:ext>
                  </a:extLst>
                </p:cNvPr>
                <p:cNvGrpSpPr/>
                <p:nvPr/>
              </p:nvGrpSpPr>
              <p:grpSpPr>
                <a:xfrm>
                  <a:off x="4063611" y="3831177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62" name="矩形 14961">
                    <a:extLst>
                      <a:ext uri="{FF2B5EF4-FFF2-40B4-BE49-F238E27FC236}">
                        <a16:creationId xmlns:a16="http://schemas.microsoft.com/office/drawing/2014/main" id="{0089A0D4-4077-FA20-25D2-13F19C2E088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63" name="矩形 14962">
                    <a:extLst>
                      <a:ext uri="{FF2B5EF4-FFF2-40B4-BE49-F238E27FC236}">
                        <a16:creationId xmlns:a16="http://schemas.microsoft.com/office/drawing/2014/main" id="{CE7A3FCA-FE75-CAB7-31E0-0E1D7D8300A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64" name="矩形 14963">
                    <a:extLst>
                      <a:ext uri="{FF2B5EF4-FFF2-40B4-BE49-F238E27FC236}">
                        <a16:creationId xmlns:a16="http://schemas.microsoft.com/office/drawing/2014/main" id="{00634C3C-DADF-D7BA-22C4-F9DC6968644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65" name="矩形 14964">
                    <a:extLst>
                      <a:ext uri="{FF2B5EF4-FFF2-40B4-BE49-F238E27FC236}">
                        <a16:creationId xmlns:a16="http://schemas.microsoft.com/office/drawing/2014/main" id="{9296A685-8190-4CB9-51FA-E0D50B79ADB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15" name="群組 14914">
                  <a:extLst>
                    <a:ext uri="{FF2B5EF4-FFF2-40B4-BE49-F238E27FC236}">
                      <a16:creationId xmlns:a16="http://schemas.microsoft.com/office/drawing/2014/main" id="{DB0FE640-D04C-5C2D-D9F2-981DECBF8932}"/>
                    </a:ext>
                  </a:extLst>
                </p:cNvPr>
                <p:cNvGrpSpPr/>
                <p:nvPr/>
              </p:nvGrpSpPr>
              <p:grpSpPr>
                <a:xfrm>
                  <a:off x="4063611" y="4012342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58" name="矩形 14957">
                    <a:extLst>
                      <a:ext uri="{FF2B5EF4-FFF2-40B4-BE49-F238E27FC236}">
                        <a16:creationId xmlns:a16="http://schemas.microsoft.com/office/drawing/2014/main" id="{D9B9E7CB-0FB4-8C91-2EA0-BEDFADC1843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59" name="矩形 14958">
                    <a:extLst>
                      <a:ext uri="{FF2B5EF4-FFF2-40B4-BE49-F238E27FC236}">
                        <a16:creationId xmlns:a16="http://schemas.microsoft.com/office/drawing/2014/main" id="{7FE8C1F7-CF30-3166-7735-7DF150EEB59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60" name="矩形 14959">
                    <a:extLst>
                      <a:ext uri="{FF2B5EF4-FFF2-40B4-BE49-F238E27FC236}">
                        <a16:creationId xmlns:a16="http://schemas.microsoft.com/office/drawing/2014/main" id="{C4FF11E7-C1D4-70B7-0683-966D27B7A65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61" name="矩形 14960">
                    <a:extLst>
                      <a:ext uri="{FF2B5EF4-FFF2-40B4-BE49-F238E27FC236}">
                        <a16:creationId xmlns:a16="http://schemas.microsoft.com/office/drawing/2014/main" id="{9B4F7081-F088-74EF-72DA-79E2F5637D7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16" name="群組 14915">
                  <a:extLst>
                    <a:ext uri="{FF2B5EF4-FFF2-40B4-BE49-F238E27FC236}">
                      <a16:creationId xmlns:a16="http://schemas.microsoft.com/office/drawing/2014/main" id="{4E5D202A-CF60-E8E1-7529-7CA4701D8289}"/>
                    </a:ext>
                  </a:extLst>
                </p:cNvPr>
                <p:cNvGrpSpPr/>
                <p:nvPr/>
              </p:nvGrpSpPr>
              <p:grpSpPr>
                <a:xfrm>
                  <a:off x="4243519" y="3831177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54" name="矩形 14953">
                    <a:extLst>
                      <a:ext uri="{FF2B5EF4-FFF2-40B4-BE49-F238E27FC236}">
                        <a16:creationId xmlns:a16="http://schemas.microsoft.com/office/drawing/2014/main" id="{4FEFF744-DB17-E420-8DD8-477A414C3E6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55" name="矩形 14954">
                    <a:extLst>
                      <a:ext uri="{FF2B5EF4-FFF2-40B4-BE49-F238E27FC236}">
                        <a16:creationId xmlns:a16="http://schemas.microsoft.com/office/drawing/2014/main" id="{226E7B96-E5E8-2C44-F000-326B65CFCDE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56" name="矩形 14955">
                    <a:extLst>
                      <a:ext uri="{FF2B5EF4-FFF2-40B4-BE49-F238E27FC236}">
                        <a16:creationId xmlns:a16="http://schemas.microsoft.com/office/drawing/2014/main" id="{996551B2-1AAD-4364-1446-042526B5F22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57" name="矩形 14956">
                    <a:extLst>
                      <a:ext uri="{FF2B5EF4-FFF2-40B4-BE49-F238E27FC236}">
                        <a16:creationId xmlns:a16="http://schemas.microsoft.com/office/drawing/2014/main" id="{E7037F1B-B8AD-9D04-5BD7-B9AC53AF8D5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4917" name="群組 14916">
                  <a:extLst>
                    <a:ext uri="{FF2B5EF4-FFF2-40B4-BE49-F238E27FC236}">
                      <a16:creationId xmlns:a16="http://schemas.microsoft.com/office/drawing/2014/main" id="{0E6DBC1D-4ADD-CC2C-7EE5-A8BD663955DE}"/>
                    </a:ext>
                  </a:extLst>
                </p:cNvPr>
                <p:cNvGrpSpPr/>
                <p:nvPr/>
              </p:nvGrpSpPr>
              <p:grpSpPr>
                <a:xfrm>
                  <a:off x="4243519" y="4012342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950" name="矩形 14949">
                    <a:extLst>
                      <a:ext uri="{FF2B5EF4-FFF2-40B4-BE49-F238E27FC236}">
                        <a16:creationId xmlns:a16="http://schemas.microsoft.com/office/drawing/2014/main" id="{57207E4F-3913-6C44-0BAE-16A2662A139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51" name="矩形 14950">
                    <a:extLst>
                      <a:ext uri="{FF2B5EF4-FFF2-40B4-BE49-F238E27FC236}">
                        <a16:creationId xmlns:a16="http://schemas.microsoft.com/office/drawing/2014/main" id="{C927D6FC-D38C-84B4-D91C-62EA8266EE8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52" name="矩形 14951">
                    <a:extLst>
                      <a:ext uri="{FF2B5EF4-FFF2-40B4-BE49-F238E27FC236}">
                        <a16:creationId xmlns:a16="http://schemas.microsoft.com/office/drawing/2014/main" id="{B2406B7A-117B-7567-5A13-7CB426F12DB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953" name="矩形 14952">
                    <a:extLst>
                      <a:ext uri="{FF2B5EF4-FFF2-40B4-BE49-F238E27FC236}">
                        <a16:creationId xmlns:a16="http://schemas.microsoft.com/office/drawing/2014/main" id="{02250297-1ADB-A727-C225-0849922666F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14918" name="矩形 14917">
                  <a:extLst>
                    <a:ext uri="{FF2B5EF4-FFF2-40B4-BE49-F238E27FC236}">
                      <a16:creationId xmlns:a16="http://schemas.microsoft.com/office/drawing/2014/main" id="{15D69739-36D0-8F17-FD8E-AB61C1938F1D}"/>
                    </a:ext>
                  </a:extLst>
                </p:cNvPr>
                <p:cNvSpPr/>
                <p:nvPr/>
              </p:nvSpPr>
              <p:spPr>
                <a:xfrm>
                  <a:off x="2846420" y="2126292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0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19" name="矩形 14918">
                  <a:extLst>
                    <a:ext uri="{FF2B5EF4-FFF2-40B4-BE49-F238E27FC236}">
                      <a16:creationId xmlns:a16="http://schemas.microsoft.com/office/drawing/2014/main" id="{B2F9E6C7-5416-B2D3-207A-CC5E927A95FE}"/>
                    </a:ext>
                  </a:extLst>
                </p:cNvPr>
                <p:cNvSpPr/>
                <p:nvPr/>
              </p:nvSpPr>
              <p:spPr>
                <a:xfrm>
                  <a:off x="3276247" y="2126292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4920" name="直線單箭頭接點 14919">
                  <a:extLst>
                    <a:ext uri="{FF2B5EF4-FFF2-40B4-BE49-F238E27FC236}">
                      <a16:creationId xmlns:a16="http://schemas.microsoft.com/office/drawing/2014/main" id="{94564169-9A41-DA9A-711C-C8481FD7ABFA}"/>
                    </a:ext>
                  </a:extLst>
                </p:cNvPr>
                <p:cNvCxnSpPr>
                  <a:cxnSpLocks/>
                  <a:stCxn id="14919" idx="1"/>
                  <a:endCxn id="14918" idx="3"/>
                </p:cNvCxnSpPr>
                <p:nvPr/>
              </p:nvCxnSpPr>
              <p:spPr>
                <a:xfrm flipH="1">
                  <a:off x="3116910" y="2375746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21" name="直線單箭頭接點 14920">
                  <a:extLst>
                    <a:ext uri="{FF2B5EF4-FFF2-40B4-BE49-F238E27FC236}">
                      <a16:creationId xmlns:a16="http://schemas.microsoft.com/office/drawing/2014/main" id="{6F060359-631E-F0A6-E0B9-08DE587EA719}"/>
                    </a:ext>
                  </a:extLst>
                </p:cNvPr>
                <p:cNvCxnSpPr>
                  <a:cxnSpLocks/>
                  <a:stCxn id="14922" idx="1"/>
                  <a:endCxn id="14919" idx="3"/>
                </p:cNvCxnSpPr>
                <p:nvPr/>
              </p:nvCxnSpPr>
              <p:spPr>
                <a:xfrm flipH="1">
                  <a:off x="3546737" y="2375746"/>
                  <a:ext cx="167934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922" name="矩形 14921">
                  <a:extLst>
                    <a:ext uri="{FF2B5EF4-FFF2-40B4-BE49-F238E27FC236}">
                      <a16:creationId xmlns:a16="http://schemas.microsoft.com/office/drawing/2014/main" id="{F7070E14-5A47-1BFC-F4BF-0603F423DE39}"/>
                    </a:ext>
                  </a:extLst>
                </p:cNvPr>
                <p:cNvSpPr/>
                <p:nvPr/>
              </p:nvSpPr>
              <p:spPr>
                <a:xfrm>
                  <a:off x="3714671" y="2126292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923" name="矩形 14922">
                  <a:extLst>
                    <a:ext uri="{FF2B5EF4-FFF2-40B4-BE49-F238E27FC236}">
                      <a16:creationId xmlns:a16="http://schemas.microsoft.com/office/drawing/2014/main" id="{049E5622-4564-490B-F1A3-1DB8171AD858}"/>
                    </a:ext>
                  </a:extLst>
                </p:cNvPr>
                <p:cNvSpPr/>
                <p:nvPr/>
              </p:nvSpPr>
              <p:spPr>
                <a:xfrm>
                  <a:off x="4144498" y="2126292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3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4924" name="直線單箭頭接點 14923">
                  <a:extLst>
                    <a:ext uri="{FF2B5EF4-FFF2-40B4-BE49-F238E27FC236}">
                      <a16:creationId xmlns:a16="http://schemas.microsoft.com/office/drawing/2014/main" id="{4265FE0E-8345-5718-D5D5-E53B192C2BD6}"/>
                    </a:ext>
                  </a:extLst>
                </p:cNvPr>
                <p:cNvCxnSpPr>
                  <a:cxnSpLocks/>
                  <a:stCxn id="14923" idx="1"/>
                  <a:endCxn id="14922" idx="3"/>
                </p:cNvCxnSpPr>
                <p:nvPr/>
              </p:nvCxnSpPr>
              <p:spPr>
                <a:xfrm flipH="1">
                  <a:off x="3985161" y="2375746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25" name="直線單箭頭接點 14924">
                  <a:extLst>
                    <a:ext uri="{FF2B5EF4-FFF2-40B4-BE49-F238E27FC236}">
                      <a16:creationId xmlns:a16="http://schemas.microsoft.com/office/drawing/2014/main" id="{371C3B95-054A-960A-5630-EE589312C4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24684" y="2379767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926" name="矩形 14925">
                  <a:extLst>
                    <a:ext uri="{FF2B5EF4-FFF2-40B4-BE49-F238E27FC236}">
                      <a16:creationId xmlns:a16="http://schemas.microsoft.com/office/drawing/2014/main" id="{3BD5D05A-9806-81C0-6804-769198A548B3}"/>
                    </a:ext>
                  </a:extLst>
                </p:cNvPr>
                <p:cNvSpPr/>
                <p:nvPr/>
              </p:nvSpPr>
              <p:spPr>
                <a:xfrm>
                  <a:off x="4601912" y="2183012"/>
                  <a:ext cx="735354" cy="345983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Loss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4927" name="群組 14926">
                  <a:extLst>
                    <a:ext uri="{FF2B5EF4-FFF2-40B4-BE49-F238E27FC236}">
                      <a16:creationId xmlns:a16="http://schemas.microsoft.com/office/drawing/2014/main" id="{499B2789-F450-4C7E-A5FD-50B166D28169}"/>
                    </a:ext>
                  </a:extLst>
                </p:cNvPr>
                <p:cNvGrpSpPr/>
                <p:nvPr/>
              </p:nvGrpSpPr>
              <p:grpSpPr>
                <a:xfrm>
                  <a:off x="2834391" y="2744026"/>
                  <a:ext cx="722042" cy="181165"/>
                  <a:chOff x="1822434" y="2744026"/>
                  <a:chExt cx="722042" cy="181165"/>
                </a:xfrm>
              </p:grpSpPr>
              <p:grpSp>
                <p:nvGrpSpPr>
                  <p:cNvPr id="14930" name="群組 14929">
                    <a:extLst>
                      <a:ext uri="{FF2B5EF4-FFF2-40B4-BE49-F238E27FC236}">
                        <a16:creationId xmlns:a16="http://schemas.microsoft.com/office/drawing/2014/main" id="{8EF2D6AF-B041-1547-7B52-B182934C3F13}"/>
                      </a:ext>
                    </a:extLst>
                  </p:cNvPr>
                  <p:cNvGrpSpPr/>
                  <p:nvPr/>
                </p:nvGrpSpPr>
                <p:grpSpPr>
                  <a:xfrm>
                    <a:off x="2003495" y="2744026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14946" name="矩形 14945">
                      <a:extLst>
                        <a:ext uri="{FF2B5EF4-FFF2-40B4-BE49-F238E27FC236}">
                          <a16:creationId xmlns:a16="http://schemas.microsoft.com/office/drawing/2014/main" id="{4D9865CB-1503-EB7B-C327-597F8F9B7D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947" name="矩形 14946">
                      <a:extLst>
                        <a:ext uri="{FF2B5EF4-FFF2-40B4-BE49-F238E27FC236}">
                          <a16:creationId xmlns:a16="http://schemas.microsoft.com/office/drawing/2014/main" id="{A3DD56EC-5506-80BD-044B-582D6A8DFD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948" name="矩形 14947">
                      <a:extLst>
                        <a:ext uri="{FF2B5EF4-FFF2-40B4-BE49-F238E27FC236}">
                          <a16:creationId xmlns:a16="http://schemas.microsoft.com/office/drawing/2014/main" id="{E4BA8895-14C1-29F3-3988-8712612B6E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949" name="矩形 14948">
                      <a:extLst>
                        <a:ext uri="{FF2B5EF4-FFF2-40B4-BE49-F238E27FC236}">
                          <a16:creationId xmlns:a16="http://schemas.microsoft.com/office/drawing/2014/main" id="{47302A44-E837-19D2-809E-128E57179D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14931" name="群組 14930">
                    <a:extLst>
                      <a:ext uri="{FF2B5EF4-FFF2-40B4-BE49-F238E27FC236}">
                        <a16:creationId xmlns:a16="http://schemas.microsoft.com/office/drawing/2014/main" id="{A127A5D8-9B20-8CA8-17DF-EDE4DFB61292}"/>
                      </a:ext>
                    </a:extLst>
                  </p:cNvPr>
                  <p:cNvGrpSpPr/>
                  <p:nvPr/>
                </p:nvGrpSpPr>
                <p:grpSpPr>
                  <a:xfrm>
                    <a:off x="2183403" y="2744026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14942" name="矩形 14941">
                      <a:extLst>
                        <a:ext uri="{FF2B5EF4-FFF2-40B4-BE49-F238E27FC236}">
                          <a16:creationId xmlns:a16="http://schemas.microsoft.com/office/drawing/2014/main" id="{02CE2F23-7729-7C76-16A6-0EEA9C188E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943" name="矩形 14942">
                      <a:extLst>
                        <a:ext uri="{FF2B5EF4-FFF2-40B4-BE49-F238E27FC236}">
                          <a16:creationId xmlns:a16="http://schemas.microsoft.com/office/drawing/2014/main" id="{CD6EAE2A-3A3F-DE95-9E17-24D95C0958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944" name="矩形 14943">
                      <a:extLst>
                        <a:ext uri="{FF2B5EF4-FFF2-40B4-BE49-F238E27FC236}">
                          <a16:creationId xmlns:a16="http://schemas.microsoft.com/office/drawing/2014/main" id="{00BD9124-E877-AD86-C67C-F689BEC42E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945" name="矩形 14944">
                      <a:extLst>
                        <a:ext uri="{FF2B5EF4-FFF2-40B4-BE49-F238E27FC236}">
                          <a16:creationId xmlns:a16="http://schemas.microsoft.com/office/drawing/2014/main" id="{C4E9B7E5-39F1-5FF3-FDA0-E11D5420E5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14932" name="群組 14931">
                    <a:extLst>
                      <a:ext uri="{FF2B5EF4-FFF2-40B4-BE49-F238E27FC236}">
                        <a16:creationId xmlns:a16="http://schemas.microsoft.com/office/drawing/2014/main" id="{03BFC235-832F-8039-3FC1-7E6299D3FC1B}"/>
                      </a:ext>
                    </a:extLst>
                  </p:cNvPr>
                  <p:cNvGrpSpPr/>
                  <p:nvPr/>
                </p:nvGrpSpPr>
                <p:grpSpPr>
                  <a:xfrm>
                    <a:off x="2363311" y="2744026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14938" name="矩形 14937">
                      <a:extLst>
                        <a:ext uri="{FF2B5EF4-FFF2-40B4-BE49-F238E27FC236}">
                          <a16:creationId xmlns:a16="http://schemas.microsoft.com/office/drawing/2014/main" id="{4D09274E-5C02-65BF-8AB5-FB78C8D14E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939" name="矩形 14938">
                      <a:extLst>
                        <a:ext uri="{FF2B5EF4-FFF2-40B4-BE49-F238E27FC236}">
                          <a16:creationId xmlns:a16="http://schemas.microsoft.com/office/drawing/2014/main" id="{9AEC7CC1-A5AD-1FBE-14D8-CA8AB4044A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940" name="矩形 14939">
                      <a:extLst>
                        <a:ext uri="{FF2B5EF4-FFF2-40B4-BE49-F238E27FC236}">
                          <a16:creationId xmlns:a16="http://schemas.microsoft.com/office/drawing/2014/main" id="{981B11AC-5DAF-9035-7CDA-EE8DB1F3C9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941" name="矩形 14940">
                      <a:extLst>
                        <a:ext uri="{FF2B5EF4-FFF2-40B4-BE49-F238E27FC236}">
                          <a16:creationId xmlns:a16="http://schemas.microsoft.com/office/drawing/2014/main" id="{43565AC6-6CF4-2E6B-0967-6EBE3F18CC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14933" name="群組 14932">
                    <a:extLst>
                      <a:ext uri="{FF2B5EF4-FFF2-40B4-BE49-F238E27FC236}">
                        <a16:creationId xmlns:a16="http://schemas.microsoft.com/office/drawing/2014/main" id="{CBACAA16-1E4C-9F7F-D58E-921FEB9FECA7}"/>
                      </a:ext>
                    </a:extLst>
                  </p:cNvPr>
                  <p:cNvGrpSpPr/>
                  <p:nvPr/>
                </p:nvGrpSpPr>
                <p:grpSpPr>
                  <a:xfrm>
                    <a:off x="1822434" y="2744026"/>
                    <a:ext cx="181165" cy="181165"/>
                    <a:chOff x="2316942" y="3142211"/>
                    <a:chExt cx="332508" cy="332508"/>
                  </a:xfrm>
                  <a:solidFill>
                    <a:srgbClr val="00B0F0"/>
                  </a:solidFill>
                </p:grpSpPr>
                <p:sp>
                  <p:nvSpPr>
                    <p:cNvPr id="14934" name="矩形 14933">
                      <a:extLst>
                        <a:ext uri="{FF2B5EF4-FFF2-40B4-BE49-F238E27FC236}">
                          <a16:creationId xmlns:a16="http://schemas.microsoft.com/office/drawing/2014/main" id="{F3F16595-F3C9-CA3E-CDE6-36EB3C8A38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935" name="矩形 14934">
                      <a:extLst>
                        <a:ext uri="{FF2B5EF4-FFF2-40B4-BE49-F238E27FC236}">
                          <a16:creationId xmlns:a16="http://schemas.microsoft.com/office/drawing/2014/main" id="{F57F2796-E646-9A95-F16C-E5353536F5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142211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936" name="矩形 14935">
                      <a:extLst>
                        <a:ext uri="{FF2B5EF4-FFF2-40B4-BE49-F238E27FC236}">
                          <a16:creationId xmlns:a16="http://schemas.microsoft.com/office/drawing/2014/main" id="{78C11B42-4A55-F2F3-EB28-3174F31844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6942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937" name="矩形 14936">
                      <a:extLst>
                        <a:ext uri="{FF2B5EF4-FFF2-40B4-BE49-F238E27FC236}">
                          <a16:creationId xmlns:a16="http://schemas.microsoft.com/office/drawing/2014/main" id="{5E3B3827-2E8B-715D-2B20-CABE2559B4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83196" y="3308465"/>
                      <a:ext cx="166254" cy="166254"/>
                    </a:xfrm>
                    <a:prstGeom prst="rect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  <p:sp>
              <p:nvSpPr>
                <p:cNvPr id="14928" name="Google Shape;226;g2e08dfcfc38_0_24">
                  <a:extLst>
                    <a:ext uri="{FF2B5EF4-FFF2-40B4-BE49-F238E27FC236}">
                      <a16:creationId xmlns:a16="http://schemas.microsoft.com/office/drawing/2014/main" id="{D3B1A853-7AE8-AD07-3F2B-BE9C4C06D8C5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2963091" y="4046417"/>
                  <a:ext cx="464642" cy="3263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406400" algn="l" rtl="0">
                    <a:lnSpc>
                      <a:spcPct val="100000"/>
                    </a:lnSpc>
                    <a:spcBef>
                      <a:spcPts val="5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800"/>
                    <a:buFont typeface="Noto Sans Symbols"/>
                    <a:buChar char="■"/>
                    <a:defRPr sz="2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1pPr>
                  <a:lvl2pPr marL="914400" marR="0" lvl="1" indent="-381000" algn="l" rtl="0">
                    <a:lnSpc>
                      <a:spcPct val="100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400"/>
                    <a:buFont typeface="Noto Sans Symbols"/>
                    <a:buChar char="⮚"/>
                    <a:defRPr sz="24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2pPr>
                  <a:lvl3pPr marL="1371600" marR="0" lvl="2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●"/>
                    <a:defRPr sz="20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3pPr>
                  <a:lvl4pPr marL="1828800" marR="0" lvl="3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Arial"/>
                    <a:buChar char="»"/>
                    <a:defRPr sz="1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4pPr>
                  <a:lvl5pPr marL="2286000" marR="0" lvl="4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◆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5pPr>
                  <a:lvl6pPr marL="2743200" marR="0" lvl="5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6pPr>
                  <a:lvl7pPr marL="3200400" marR="0" lvl="6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7pPr>
                  <a:lvl8pPr marL="3657600" marR="0" lvl="7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8pPr>
                  <a:lvl9pPr marL="4114800" marR="0" lvl="8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US" altLang="zh-TW" sz="1600" dirty="0"/>
                    <a:t>M0</a:t>
                  </a:r>
                  <a:endParaRPr lang="en-US" sz="1600" dirty="0"/>
                </a:p>
              </p:txBody>
            </p:sp>
            <p:sp>
              <p:nvSpPr>
                <p:cNvPr id="14929" name="Google Shape;226;g2e08dfcfc38_0_24">
                  <a:extLst>
                    <a:ext uri="{FF2B5EF4-FFF2-40B4-BE49-F238E27FC236}">
                      <a16:creationId xmlns:a16="http://schemas.microsoft.com/office/drawing/2014/main" id="{FFDE3FC3-5572-0FB4-E8D3-EC1C591A1C2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750228" y="4046417"/>
                  <a:ext cx="626870" cy="3263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406400" algn="l" rtl="0">
                    <a:lnSpc>
                      <a:spcPct val="100000"/>
                    </a:lnSpc>
                    <a:spcBef>
                      <a:spcPts val="5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800"/>
                    <a:buFont typeface="Noto Sans Symbols"/>
                    <a:buChar char="■"/>
                    <a:defRPr sz="2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1pPr>
                  <a:lvl2pPr marL="914400" marR="0" lvl="1" indent="-381000" algn="l" rtl="0">
                    <a:lnSpc>
                      <a:spcPct val="100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400"/>
                    <a:buFont typeface="Noto Sans Symbols"/>
                    <a:buChar char="⮚"/>
                    <a:defRPr sz="24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2pPr>
                  <a:lvl3pPr marL="1371600" marR="0" lvl="2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●"/>
                    <a:defRPr sz="20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3pPr>
                  <a:lvl4pPr marL="1828800" marR="0" lvl="3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Arial"/>
                    <a:buChar char="»"/>
                    <a:defRPr sz="1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4pPr>
                  <a:lvl5pPr marL="2286000" marR="0" lvl="4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◆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5pPr>
                  <a:lvl6pPr marL="2743200" marR="0" lvl="5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6pPr>
                  <a:lvl7pPr marL="3200400" marR="0" lvl="6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7pPr>
                  <a:lvl8pPr marL="3657600" marR="0" lvl="7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8pPr>
                  <a:lvl9pPr marL="4114800" marR="0" lvl="8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US" altLang="zh-TW" sz="1600" dirty="0"/>
                    <a:t>M1</a:t>
                  </a:r>
                  <a:endParaRPr lang="en-US" sz="1600" dirty="0"/>
                </a:p>
              </p:txBody>
            </p:sp>
          </p:grpSp>
          <p:grpSp>
            <p:nvGrpSpPr>
              <p:cNvPr id="35" name="群組 34">
                <a:extLst>
                  <a:ext uri="{FF2B5EF4-FFF2-40B4-BE49-F238E27FC236}">
                    <a16:creationId xmlns:a16="http://schemas.microsoft.com/office/drawing/2014/main" id="{39A39A93-F612-1232-5274-55A18C25DDE4}"/>
                  </a:ext>
                </a:extLst>
              </p:cNvPr>
              <p:cNvGrpSpPr/>
              <p:nvPr/>
            </p:nvGrpSpPr>
            <p:grpSpPr>
              <a:xfrm>
                <a:off x="2791816" y="4493498"/>
                <a:ext cx="2582935" cy="2270421"/>
                <a:chOff x="2791816" y="4493498"/>
                <a:chExt cx="2582935" cy="2270421"/>
              </a:xfrm>
            </p:grpSpPr>
            <p:grpSp>
              <p:nvGrpSpPr>
                <p:cNvPr id="36" name="群組 35">
                  <a:extLst>
                    <a:ext uri="{FF2B5EF4-FFF2-40B4-BE49-F238E27FC236}">
                      <a16:creationId xmlns:a16="http://schemas.microsoft.com/office/drawing/2014/main" id="{4E04A16E-49D6-8A2E-3D99-1AFE12577E20}"/>
                    </a:ext>
                  </a:extLst>
                </p:cNvPr>
                <p:cNvGrpSpPr/>
                <p:nvPr/>
              </p:nvGrpSpPr>
              <p:grpSpPr>
                <a:xfrm>
                  <a:off x="3052937" y="5111232"/>
                  <a:ext cx="181165" cy="181165"/>
                  <a:chOff x="2316942" y="3142211"/>
                  <a:chExt cx="332508" cy="332508"/>
                </a:xfrm>
                <a:solidFill>
                  <a:srgbClr val="00AFEE"/>
                </a:solidFill>
              </p:grpSpPr>
              <p:sp>
                <p:nvSpPr>
                  <p:cNvPr id="14854" name="矩形 14853">
                    <a:extLst>
                      <a:ext uri="{FF2B5EF4-FFF2-40B4-BE49-F238E27FC236}">
                        <a16:creationId xmlns:a16="http://schemas.microsoft.com/office/drawing/2014/main" id="{701875D2-9082-1B72-9AD9-6DD4D52E3D6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55" name="矩形 14854">
                    <a:extLst>
                      <a:ext uri="{FF2B5EF4-FFF2-40B4-BE49-F238E27FC236}">
                        <a16:creationId xmlns:a16="http://schemas.microsoft.com/office/drawing/2014/main" id="{31FF248E-A192-C57E-049C-D459F727096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56" name="矩形 14855">
                    <a:extLst>
                      <a:ext uri="{FF2B5EF4-FFF2-40B4-BE49-F238E27FC236}">
                        <a16:creationId xmlns:a16="http://schemas.microsoft.com/office/drawing/2014/main" id="{4BEADE98-89B3-744E-190F-F8D6EF00B3C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57" name="矩形 14856">
                    <a:extLst>
                      <a:ext uri="{FF2B5EF4-FFF2-40B4-BE49-F238E27FC236}">
                        <a16:creationId xmlns:a16="http://schemas.microsoft.com/office/drawing/2014/main" id="{74C17918-BE65-12F4-3D0B-C189D51B7D3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37" name="群組 36">
                  <a:extLst>
                    <a:ext uri="{FF2B5EF4-FFF2-40B4-BE49-F238E27FC236}">
                      <a16:creationId xmlns:a16="http://schemas.microsoft.com/office/drawing/2014/main" id="{6E7765B8-2F01-31A0-1A24-7CC63FC5CDCA}"/>
                    </a:ext>
                  </a:extLst>
                </p:cNvPr>
                <p:cNvGrpSpPr/>
                <p:nvPr/>
              </p:nvGrpSpPr>
              <p:grpSpPr>
                <a:xfrm>
                  <a:off x="3052937" y="5292397"/>
                  <a:ext cx="181165" cy="181165"/>
                  <a:chOff x="2316942" y="3474719"/>
                  <a:chExt cx="332508" cy="332508"/>
                </a:xfrm>
                <a:solidFill>
                  <a:srgbClr val="EECCCD"/>
                </a:solidFill>
              </p:grpSpPr>
              <p:sp>
                <p:nvSpPr>
                  <p:cNvPr id="14850" name="矩形 14849">
                    <a:extLst>
                      <a:ext uri="{FF2B5EF4-FFF2-40B4-BE49-F238E27FC236}">
                        <a16:creationId xmlns:a16="http://schemas.microsoft.com/office/drawing/2014/main" id="{0065885A-22BD-D4A2-76A9-C87CD50D69D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51" name="矩形 14850">
                    <a:extLst>
                      <a:ext uri="{FF2B5EF4-FFF2-40B4-BE49-F238E27FC236}">
                        <a16:creationId xmlns:a16="http://schemas.microsoft.com/office/drawing/2014/main" id="{806C41DA-C414-9D7E-7EFC-040218BE29E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52" name="矩形 14851">
                    <a:extLst>
                      <a:ext uri="{FF2B5EF4-FFF2-40B4-BE49-F238E27FC236}">
                        <a16:creationId xmlns:a16="http://schemas.microsoft.com/office/drawing/2014/main" id="{EEB40D6A-F68A-FEB2-80FE-D6CCD960039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53" name="矩形 14852">
                    <a:extLst>
                      <a:ext uri="{FF2B5EF4-FFF2-40B4-BE49-F238E27FC236}">
                        <a16:creationId xmlns:a16="http://schemas.microsoft.com/office/drawing/2014/main" id="{41512EC7-98AB-FE19-4D34-56ED170FCB2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38" name="群組 37">
                  <a:extLst>
                    <a:ext uri="{FF2B5EF4-FFF2-40B4-BE49-F238E27FC236}">
                      <a16:creationId xmlns:a16="http://schemas.microsoft.com/office/drawing/2014/main" id="{F359916B-9529-7AD8-C188-BF3BF75260EE}"/>
                    </a:ext>
                  </a:extLst>
                </p:cNvPr>
                <p:cNvGrpSpPr/>
                <p:nvPr/>
              </p:nvGrpSpPr>
              <p:grpSpPr>
                <a:xfrm>
                  <a:off x="3052937" y="547364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846" name="矩形 14845">
                    <a:extLst>
                      <a:ext uri="{FF2B5EF4-FFF2-40B4-BE49-F238E27FC236}">
                        <a16:creationId xmlns:a16="http://schemas.microsoft.com/office/drawing/2014/main" id="{B8CBC151-06BA-CD00-B55C-2B721EDB2BF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47" name="矩形 14846">
                    <a:extLst>
                      <a:ext uri="{FF2B5EF4-FFF2-40B4-BE49-F238E27FC236}">
                        <a16:creationId xmlns:a16="http://schemas.microsoft.com/office/drawing/2014/main" id="{E403076D-DDBE-665B-40A7-A6B4E313492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48" name="矩形 14847">
                    <a:extLst>
                      <a:ext uri="{FF2B5EF4-FFF2-40B4-BE49-F238E27FC236}">
                        <a16:creationId xmlns:a16="http://schemas.microsoft.com/office/drawing/2014/main" id="{8648BDCB-702A-1FD1-076C-44C3C321E97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49" name="矩形 14848">
                    <a:extLst>
                      <a:ext uri="{FF2B5EF4-FFF2-40B4-BE49-F238E27FC236}">
                        <a16:creationId xmlns:a16="http://schemas.microsoft.com/office/drawing/2014/main" id="{05C83523-C9A1-1F52-8C82-4FACF379014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39" name="群組 38">
                  <a:extLst>
                    <a:ext uri="{FF2B5EF4-FFF2-40B4-BE49-F238E27FC236}">
                      <a16:creationId xmlns:a16="http://schemas.microsoft.com/office/drawing/2014/main" id="{2340B7F1-3FDD-C6E6-3DE7-03A13FA88449}"/>
                    </a:ext>
                  </a:extLst>
                </p:cNvPr>
                <p:cNvGrpSpPr/>
                <p:nvPr/>
              </p:nvGrpSpPr>
              <p:grpSpPr>
                <a:xfrm>
                  <a:off x="3052937" y="565480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842" name="矩形 14841">
                    <a:extLst>
                      <a:ext uri="{FF2B5EF4-FFF2-40B4-BE49-F238E27FC236}">
                        <a16:creationId xmlns:a16="http://schemas.microsoft.com/office/drawing/2014/main" id="{F195D6BA-61D1-22E3-0A60-5D88E13B266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43" name="矩形 14842">
                    <a:extLst>
                      <a:ext uri="{FF2B5EF4-FFF2-40B4-BE49-F238E27FC236}">
                        <a16:creationId xmlns:a16="http://schemas.microsoft.com/office/drawing/2014/main" id="{F279F827-59C6-C192-2F5E-5FF9D8680D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44" name="矩形 14843">
                    <a:extLst>
                      <a:ext uri="{FF2B5EF4-FFF2-40B4-BE49-F238E27FC236}">
                        <a16:creationId xmlns:a16="http://schemas.microsoft.com/office/drawing/2014/main" id="{BF45F97E-9409-13C5-006D-BE8D67A9750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45" name="矩形 14844">
                    <a:extLst>
                      <a:ext uri="{FF2B5EF4-FFF2-40B4-BE49-F238E27FC236}">
                        <a16:creationId xmlns:a16="http://schemas.microsoft.com/office/drawing/2014/main" id="{07018873-153A-7EBD-BABF-019C828AB96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0" name="群組 39">
                  <a:extLst>
                    <a:ext uri="{FF2B5EF4-FFF2-40B4-BE49-F238E27FC236}">
                      <a16:creationId xmlns:a16="http://schemas.microsoft.com/office/drawing/2014/main" id="{C4177C21-5A3D-E385-20F9-76F14549B35E}"/>
                    </a:ext>
                  </a:extLst>
                </p:cNvPr>
                <p:cNvGrpSpPr/>
                <p:nvPr/>
              </p:nvGrpSpPr>
              <p:grpSpPr>
                <a:xfrm>
                  <a:off x="3052937" y="583605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838" name="矩形 14837">
                    <a:extLst>
                      <a:ext uri="{FF2B5EF4-FFF2-40B4-BE49-F238E27FC236}">
                        <a16:creationId xmlns:a16="http://schemas.microsoft.com/office/drawing/2014/main" id="{6F133677-A4C6-5F89-257C-9244D9472EB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39" name="矩形 14838">
                    <a:extLst>
                      <a:ext uri="{FF2B5EF4-FFF2-40B4-BE49-F238E27FC236}">
                        <a16:creationId xmlns:a16="http://schemas.microsoft.com/office/drawing/2014/main" id="{A54EEF64-AA4A-6E52-844C-07B5404E4B6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40" name="矩形 14839">
                    <a:extLst>
                      <a:ext uri="{FF2B5EF4-FFF2-40B4-BE49-F238E27FC236}">
                        <a16:creationId xmlns:a16="http://schemas.microsoft.com/office/drawing/2014/main" id="{7F0E3065-1DCF-8CB8-5628-95E71BD6E73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41" name="矩形 14840">
                    <a:extLst>
                      <a:ext uri="{FF2B5EF4-FFF2-40B4-BE49-F238E27FC236}">
                        <a16:creationId xmlns:a16="http://schemas.microsoft.com/office/drawing/2014/main" id="{E0ED677C-568D-6FCA-3910-17B6578C511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1" name="群組 40">
                  <a:extLst>
                    <a:ext uri="{FF2B5EF4-FFF2-40B4-BE49-F238E27FC236}">
                      <a16:creationId xmlns:a16="http://schemas.microsoft.com/office/drawing/2014/main" id="{BB500267-49B0-0A22-2F49-DE920AE41ABE}"/>
                    </a:ext>
                  </a:extLst>
                </p:cNvPr>
                <p:cNvGrpSpPr/>
                <p:nvPr/>
              </p:nvGrpSpPr>
              <p:grpSpPr>
                <a:xfrm>
                  <a:off x="3052937" y="601721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834" name="矩形 14833">
                    <a:extLst>
                      <a:ext uri="{FF2B5EF4-FFF2-40B4-BE49-F238E27FC236}">
                        <a16:creationId xmlns:a16="http://schemas.microsoft.com/office/drawing/2014/main" id="{23DF15D8-6164-FC62-F068-50B9DF82EF7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35" name="矩形 14834">
                    <a:extLst>
                      <a:ext uri="{FF2B5EF4-FFF2-40B4-BE49-F238E27FC236}">
                        <a16:creationId xmlns:a16="http://schemas.microsoft.com/office/drawing/2014/main" id="{E15C113C-F53F-8925-8368-CAF088955B0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36" name="矩形 14835">
                    <a:extLst>
                      <a:ext uri="{FF2B5EF4-FFF2-40B4-BE49-F238E27FC236}">
                        <a16:creationId xmlns:a16="http://schemas.microsoft.com/office/drawing/2014/main" id="{B8EF5972-9169-0746-8147-D0C2432437B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37" name="矩形 14836">
                    <a:extLst>
                      <a:ext uri="{FF2B5EF4-FFF2-40B4-BE49-F238E27FC236}">
                        <a16:creationId xmlns:a16="http://schemas.microsoft.com/office/drawing/2014/main" id="{C03686D3-3D22-73A5-A363-65FF7B8EA88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3" name="群組 42">
                  <a:extLst>
                    <a:ext uri="{FF2B5EF4-FFF2-40B4-BE49-F238E27FC236}">
                      <a16:creationId xmlns:a16="http://schemas.microsoft.com/office/drawing/2014/main" id="{909DABD6-1105-105B-90A2-E373BDAED510}"/>
                    </a:ext>
                  </a:extLst>
                </p:cNvPr>
                <p:cNvGrpSpPr/>
                <p:nvPr/>
              </p:nvGrpSpPr>
              <p:grpSpPr>
                <a:xfrm>
                  <a:off x="3232845" y="5111232"/>
                  <a:ext cx="181165" cy="181165"/>
                  <a:chOff x="2316942" y="3142211"/>
                  <a:chExt cx="332508" cy="332508"/>
                </a:xfrm>
                <a:solidFill>
                  <a:srgbClr val="00AFEE"/>
                </a:solidFill>
              </p:grpSpPr>
              <p:sp>
                <p:nvSpPr>
                  <p:cNvPr id="14830" name="矩形 14829">
                    <a:extLst>
                      <a:ext uri="{FF2B5EF4-FFF2-40B4-BE49-F238E27FC236}">
                        <a16:creationId xmlns:a16="http://schemas.microsoft.com/office/drawing/2014/main" id="{67A42326-9B83-C2BF-CEF7-FC84626BACF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31" name="矩形 14830">
                    <a:extLst>
                      <a:ext uri="{FF2B5EF4-FFF2-40B4-BE49-F238E27FC236}">
                        <a16:creationId xmlns:a16="http://schemas.microsoft.com/office/drawing/2014/main" id="{B997EC4F-DDC3-208A-8C55-09CBC380006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32" name="矩形 14831">
                    <a:extLst>
                      <a:ext uri="{FF2B5EF4-FFF2-40B4-BE49-F238E27FC236}">
                        <a16:creationId xmlns:a16="http://schemas.microsoft.com/office/drawing/2014/main" id="{E9C0B5CA-BCF8-D3DA-62B2-F62A4D0FB8F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33" name="矩形 14832">
                    <a:extLst>
                      <a:ext uri="{FF2B5EF4-FFF2-40B4-BE49-F238E27FC236}">
                        <a16:creationId xmlns:a16="http://schemas.microsoft.com/office/drawing/2014/main" id="{62AAB74C-66CC-C655-EF4E-5AC918B230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4" name="群組 43">
                  <a:extLst>
                    <a:ext uri="{FF2B5EF4-FFF2-40B4-BE49-F238E27FC236}">
                      <a16:creationId xmlns:a16="http://schemas.microsoft.com/office/drawing/2014/main" id="{94A09405-1155-02BE-5FDC-A0F938AEDF85}"/>
                    </a:ext>
                  </a:extLst>
                </p:cNvPr>
                <p:cNvGrpSpPr/>
                <p:nvPr/>
              </p:nvGrpSpPr>
              <p:grpSpPr>
                <a:xfrm>
                  <a:off x="3232845" y="5292397"/>
                  <a:ext cx="181165" cy="181165"/>
                  <a:chOff x="2316942" y="3474719"/>
                  <a:chExt cx="332508" cy="332508"/>
                </a:xfrm>
                <a:solidFill>
                  <a:srgbClr val="EECCCD"/>
                </a:solidFill>
              </p:grpSpPr>
              <p:sp>
                <p:nvSpPr>
                  <p:cNvPr id="14826" name="矩形 14825">
                    <a:extLst>
                      <a:ext uri="{FF2B5EF4-FFF2-40B4-BE49-F238E27FC236}">
                        <a16:creationId xmlns:a16="http://schemas.microsoft.com/office/drawing/2014/main" id="{61630A70-B15E-406F-75AF-4857396C987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27" name="矩形 14826">
                    <a:extLst>
                      <a:ext uri="{FF2B5EF4-FFF2-40B4-BE49-F238E27FC236}">
                        <a16:creationId xmlns:a16="http://schemas.microsoft.com/office/drawing/2014/main" id="{0852C28D-C213-F13B-36E3-C62D69624B7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28" name="矩形 14827">
                    <a:extLst>
                      <a:ext uri="{FF2B5EF4-FFF2-40B4-BE49-F238E27FC236}">
                        <a16:creationId xmlns:a16="http://schemas.microsoft.com/office/drawing/2014/main" id="{0AD326BE-F198-2B2B-5147-DC6DF88FEF6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29" name="矩形 14828">
                    <a:extLst>
                      <a:ext uri="{FF2B5EF4-FFF2-40B4-BE49-F238E27FC236}">
                        <a16:creationId xmlns:a16="http://schemas.microsoft.com/office/drawing/2014/main" id="{828CFF5C-F6E3-D3F8-419C-D5E890101FC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5" name="群組 44">
                  <a:extLst>
                    <a:ext uri="{FF2B5EF4-FFF2-40B4-BE49-F238E27FC236}">
                      <a16:creationId xmlns:a16="http://schemas.microsoft.com/office/drawing/2014/main" id="{F6759198-D30A-58E4-B569-E2AA4F68BF45}"/>
                    </a:ext>
                  </a:extLst>
                </p:cNvPr>
                <p:cNvGrpSpPr/>
                <p:nvPr/>
              </p:nvGrpSpPr>
              <p:grpSpPr>
                <a:xfrm>
                  <a:off x="3232845" y="547364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822" name="矩形 14821">
                    <a:extLst>
                      <a:ext uri="{FF2B5EF4-FFF2-40B4-BE49-F238E27FC236}">
                        <a16:creationId xmlns:a16="http://schemas.microsoft.com/office/drawing/2014/main" id="{C09934F1-027F-0028-88AB-BE95AEC1D8C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23" name="矩形 14822">
                    <a:extLst>
                      <a:ext uri="{FF2B5EF4-FFF2-40B4-BE49-F238E27FC236}">
                        <a16:creationId xmlns:a16="http://schemas.microsoft.com/office/drawing/2014/main" id="{CBC4895E-425C-E069-6EE1-F338048382F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24" name="矩形 14823">
                    <a:extLst>
                      <a:ext uri="{FF2B5EF4-FFF2-40B4-BE49-F238E27FC236}">
                        <a16:creationId xmlns:a16="http://schemas.microsoft.com/office/drawing/2014/main" id="{B8F03879-C5A1-030C-EB36-952B68D7525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25" name="矩形 14824">
                    <a:extLst>
                      <a:ext uri="{FF2B5EF4-FFF2-40B4-BE49-F238E27FC236}">
                        <a16:creationId xmlns:a16="http://schemas.microsoft.com/office/drawing/2014/main" id="{9FAB3911-49B8-87C9-8C92-9596F5626C6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6" name="群組 45">
                  <a:extLst>
                    <a:ext uri="{FF2B5EF4-FFF2-40B4-BE49-F238E27FC236}">
                      <a16:creationId xmlns:a16="http://schemas.microsoft.com/office/drawing/2014/main" id="{CF082EC9-572B-CDCA-F002-31F347ACC42D}"/>
                    </a:ext>
                  </a:extLst>
                </p:cNvPr>
                <p:cNvGrpSpPr/>
                <p:nvPr/>
              </p:nvGrpSpPr>
              <p:grpSpPr>
                <a:xfrm>
                  <a:off x="3232845" y="565480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818" name="矩形 14817">
                    <a:extLst>
                      <a:ext uri="{FF2B5EF4-FFF2-40B4-BE49-F238E27FC236}">
                        <a16:creationId xmlns:a16="http://schemas.microsoft.com/office/drawing/2014/main" id="{51CFAD25-5474-EFC0-6867-D8531FE9E5A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19" name="矩形 14818">
                    <a:extLst>
                      <a:ext uri="{FF2B5EF4-FFF2-40B4-BE49-F238E27FC236}">
                        <a16:creationId xmlns:a16="http://schemas.microsoft.com/office/drawing/2014/main" id="{4B8FA777-1A40-BB46-0FAC-3DE4B379DAD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20" name="矩形 14819">
                    <a:extLst>
                      <a:ext uri="{FF2B5EF4-FFF2-40B4-BE49-F238E27FC236}">
                        <a16:creationId xmlns:a16="http://schemas.microsoft.com/office/drawing/2014/main" id="{4B79732B-70CC-A1F7-B157-25EA9BF7A29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21" name="矩形 14820">
                    <a:extLst>
                      <a:ext uri="{FF2B5EF4-FFF2-40B4-BE49-F238E27FC236}">
                        <a16:creationId xmlns:a16="http://schemas.microsoft.com/office/drawing/2014/main" id="{2E25C138-FDA7-E40E-D598-D7A1C962467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7" name="群組 46">
                  <a:extLst>
                    <a:ext uri="{FF2B5EF4-FFF2-40B4-BE49-F238E27FC236}">
                      <a16:creationId xmlns:a16="http://schemas.microsoft.com/office/drawing/2014/main" id="{82748A06-821C-19D5-4376-1F42063B5F7F}"/>
                    </a:ext>
                  </a:extLst>
                </p:cNvPr>
                <p:cNvGrpSpPr/>
                <p:nvPr/>
              </p:nvGrpSpPr>
              <p:grpSpPr>
                <a:xfrm>
                  <a:off x="3232845" y="583605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814" name="矩形 14813">
                    <a:extLst>
                      <a:ext uri="{FF2B5EF4-FFF2-40B4-BE49-F238E27FC236}">
                        <a16:creationId xmlns:a16="http://schemas.microsoft.com/office/drawing/2014/main" id="{F9512B0B-CBAC-F5B2-FA01-F8FA09DACE8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15" name="矩形 14814">
                    <a:extLst>
                      <a:ext uri="{FF2B5EF4-FFF2-40B4-BE49-F238E27FC236}">
                        <a16:creationId xmlns:a16="http://schemas.microsoft.com/office/drawing/2014/main" id="{D705C87D-52A7-1118-240A-46A76D9B5AD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16" name="矩形 14815">
                    <a:extLst>
                      <a:ext uri="{FF2B5EF4-FFF2-40B4-BE49-F238E27FC236}">
                        <a16:creationId xmlns:a16="http://schemas.microsoft.com/office/drawing/2014/main" id="{96B47057-FF8D-B046-41EA-0C3109D2E27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17" name="矩形 14816">
                    <a:extLst>
                      <a:ext uri="{FF2B5EF4-FFF2-40B4-BE49-F238E27FC236}">
                        <a16:creationId xmlns:a16="http://schemas.microsoft.com/office/drawing/2014/main" id="{1F44A7BF-E545-7AFF-3A65-F20DF34C7DC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8" name="群組 47">
                  <a:extLst>
                    <a:ext uri="{FF2B5EF4-FFF2-40B4-BE49-F238E27FC236}">
                      <a16:creationId xmlns:a16="http://schemas.microsoft.com/office/drawing/2014/main" id="{6385984D-32B5-8BBC-286F-BD79EF3E13FB}"/>
                    </a:ext>
                  </a:extLst>
                </p:cNvPr>
                <p:cNvGrpSpPr/>
                <p:nvPr/>
              </p:nvGrpSpPr>
              <p:grpSpPr>
                <a:xfrm>
                  <a:off x="3232845" y="601721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810" name="矩形 14809">
                    <a:extLst>
                      <a:ext uri="{FF2B5EF4-FFF2-40B4-BE49-F238E27FC236}">
                        <a16:creationId xmlns:a16="http://schemas.microsoft.com/office/drawing/2014/main" id="{C3C58753-FC26-1F2B-7D7F-395C1F4498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11" name="矩形 14810">
                    <a:extLst>
                      <a:ext uri="{FF2B5EF4-FFF2-40B4-BE49-F238E27FC236}">
                        <a16:creationId xmlns:a16="http://schemas.microsoft.com/office/drawing/2014/main" id="{40BD0E07-336C-0276-8259-8CE91EC6D06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12" name="矩形 14811">
                    <a:extLst>
                      <a:ext uri="{FF2B5EF4-FFF2-40B4-BE49-F238E27FC236}">
                        <a16:creationId xmlns:a16="http://schemas.microsoft.com/office/drawing/2014/main" id="{5CB7AD2E-5EAF-F047-966E-1DD3E3A9BE9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13" name="矩形 14812">
                    <a:extLst>
                      <a:ext uri="{FF2B5EF4-FFF2-40B4-BE49-F238E27FC236}">
                        <a16:creationId xmlns:a16="http://schemas.microsoft.com/office/drawing/2014/main" id="{9BE7C331-654C-1CCA-21DB-56592766360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49" name="群組 48">
                  <a:extLst>
                    <a:ext uri="{FF2B5EF4-FFF2-40B4-BE49-F238E27FC236}">
                      <a16:creationId xmlns:a16="http://schemas.microsoft.com/office/drawing/2014/main" id="{6FC9FCC6-3762-7017-4853-D362FD0975D0}"/>
                    </a:ext>
                  </a:extLst>
                </p:cNvPr>
                <p:cNvGrpSpPr/>
                <p:nvPr/>
              </p:nvGrpSpPr>
              <p:grpSpPr>
                <a:xfrm>
                  <a:off x="3412753" y="5111232"/>
                  <a:ext cx="181165" cy="181165"/>
                  <a:chOff x="2316942" y="3142211"/>
                  <a:chExt cx="332508" cy="332508"/>
                </a:xfrm>
                <a:solidFill>
                  <a:srgbClr val="00AFEE"/>
                </a:solidFill>
              </p:grpSpPr>
              <p:sp>
                <p:nvSpPr>
                  <p:cNvPr id="14806" name="矩形 14805">
                    <a:extLst>
                      <a:ext uri="{FF2B5EF4-FFF2-40B4-BE49-F238E27FC236}">
                        <a16:creationId xmlns:a16="http://schemas.microsoft.com/office/drawing/2014/main" id="{C3E2852D-BBF1-68D4-0B83-27C352BABD6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07" name="矩形 14806">
                    <a:extLst>
                      <a:ext uri="{FF2B5EF4-FFF2-40B4-BE49-F238E27FC236}">
                        <a16:creationId xmlns:a16="http://schemas.microsoft.com/office/drawing/2014/main" id="{EAC21358-E305-2795-EA78-03FE763D4E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08" name="矩形 14807">
                    <a:extLst>
                      <a:ext uri="{FF2B5EF4-FFF2-40B4-BE49-F238E27FC236}">
                        <a16:creationId xmlns:a16="http://schemas.microsoft.com/office/drawing/2014/main" id="{7C8AD4F0-0F28-9823-EC86-9CB63C36BC3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09" name="矩形 14808">
                    <a:extLst>
                      <a:ext uri="{FF2B5EF4-FFF2-40B4-BE49-F238E27FC236}">
                        <a16:creationId xmlns:a16="http://schemas.microsoft.com/office/drawing/2014/main" id="{3E6EF36B-1A4F-AC11-1616-E4750021245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0" name="群組 49">
                  <a:extLst>
                    <a:ext uri="{FF2B5EF4-FFF2-40B4-BE49-F238E27FC236}">
                      <a16:creationId xmlns:a16="http://schemas.microsoft.com/office/drawing/2014/main" id="{AFDD06A2-4200-D9E1-F6BA-F8FAC3086098}"/>
                    </a:ext>
                  </a:extLst>
                </p:cNvPr>
                <p:cNvGrpSpPr/>
                <p:nvPr/>
              </p:nvGrpSpPr>
              <p:grpSpPr>
                <a:xfrm>
                  <a:off x="3412753" y="5292397"/>
                  <a:ext cx="181165" cy="181165"/>
                  <a:chOff x="2316942" y="3474719"/>
                  <a:chExt cx="332508" cy="332508"/>
                </a:xfrm>
                <a:solidFill>
                  <a:srgbClr val="EECCCD"/>
                </a:solidFill>
              </p:grpSpPr>
              <p:sp>
                <p:nvSpPr>
                  <p:cNvPr id="14802" name="矩形 14801">
                    <a:extLst>
                      <a:ext uri="{FF2B5EF4-FFF2-40B4-BE49-F238E27FC236}">
                        <a16:creationId xmlns:a16="http://schemas.microsoft.com/office/drawing/2014/main" id="{12FDC518-8440-693E-3620-8C2AC7E5BE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03" name="矩形 14802">
                    <a:extLst>
                      <a:ext uri="{FF2B5EF4-FFF2-40B4-BE49-F238E27FC236}">
                        <a16:creationId xmlns:a16="http://schemas.microsoft.com/office/drawing/2014/main" id="{2DFE489A-5CB6-4429-EB9D-586BC0E5CC1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04" name="矩形 14803">
                    <a:extLst>
                      <a:ext uri="{FF2B5EF4-FFF2-40B4-BE49-F238E27FC236}">
                        <a16:creationId xmlns:a16="http://schemas.microsoft.com/office/drawing/2014/main" id="{30D7172A-A3D6-385D-5D8F-13C279834E6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05" name="矩形 14804">
                    <a:extLst>
                      <a:ext uri="{FF2B5EF4-FFF2-40B4-BE49-F238E27FC236}">
                        <a16:creationId xmlns:a16="http://schemas.microsoft.com/office/drawing/2014/main" id="{DC3A37BA-BFA6-0B0A-DC9D-E2066DB72D2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1" name="群組 50">
                  <a:extLst>
                    <a:ext uri="{FF2B5EF4-FFF2-40B4-BE49-F238E27FC236}">
                      <a16:creationId xmlns:a16="http://schemas.microsoft.com/office/drawing/2014/main" id="{0B9FD8B4-0C69-BF4C-EA13-F12AD7EA74D5}"/>
                    </a:ext>
                  </a:extLst>
                </p:cNvPr>
                <p:cNvGrpSpPr/>
                <p:nvPr/>
              </p:nvGrpSpPr>
              <p:grpSpPr>
                <a:xfrm>
                  <a:off x="3412753" y="547364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98" name="矩形 14797">
                    <a:extLst>
                      <a:ext uri="{FF2B5EF4-FFF2-40B4-BE49-F238E27FC236}">
                        <a16:creationId xmlns:a16="http://schemas.microsoft.com/office/drawing/2014/main" id="{AF5D25AE-0B3F-C8C9-BF17-4C97C5E47B5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99" name="矩形 14798">
                    <a:extLst>
                      <a:ext uri="{FF2B5EF4-FFF2-40B4-BE49-F238E27FC236}">
                        <a16:creationId xmlns:a16="http://schemas.microsoft.com/office/drawing/2014/main" id="{04BF8FAC-730E-8692-1327-5030880DA42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00" name="矩形 14799">
                    <a:extLst>
                      <a:ext uri="{FF2B5EF4-FFF2-40B4-BE49-F238E27FC236}">
                        <a16:creationId xmlns:a16="http://schemas.microsoft.com/office/drawing/2014/main" id="{0889E149-920E-C999-1731-5759B7B03FB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801" name="矩形 14800">
                    <a:extLst>
                      <a:ext uri="{FF2B5EF4-FFF2-40B4-BE49-F238E27FC236}">
                        <a16:creationId xmlns:a16="http://schemas.microsoft.com/office/drawing/2014/main" id="{E6C9743B-C784-96F6-078F-7A63E21429D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2" name="群組 51">
                  <a:extLst>
                    <a:ext uri="{FF2B5EF4-FFF2-40B4-BE49-F238E27FC236}">
                      <a16:creationId xmlns:a16="http://schemas.microsoft.com/office/drawing/2014/main" id="{B3A3B2AC-3FE5-1288-8CC9-AC4C5420D9DE}"/>
                    </a:ext>
                  </a:extLst>
                </p:cNvPr>
                <p:cNvGrpSpPr/>
                <p:nvPr/>
              </p:nvGrpSpPr>
              <p:grpSpPr>
                <a:xfrm>
                  <a:off x="3412753" y="565480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94" name="矩形 14793">
                    <a:extLst>
                      <a:ext uri="{FF2B5EF4-FFF2-40B4-BE49-F238E27FC236}">
                        <a16:creationId xmlns:a16="http://schemas.microsoft.com/office/drawing/2014/main" id="{D0F0AEB6-DF15-90AC-2B03-99A96EEE3EF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95" name="矩形 14794">
                    <a:extLst>
                      <a:ext uri="{FF2B5EF4-FFF2-40B4-BE49-F238E27FC236}">
                        <a16:creationId xmlns:a16="http://schemas.microsoft.com/office/drawing/2014/main" id="{466F7E2F-E0F2-CB48-C9BE-3A553A6B037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96" name="矩形 14795">
                    <a:extLst>
                      <a:ext uri="{FF2B5EF4-FFF2-40B4-BE49-F238E27FC236}">
                        <a16:creationId xmlns:a16="http://schemas.microsoft.com/office/drawing/2014/main" id="{85349C5B-E22C-53FA-5CAC-54D8DEF737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97" name="矩形 14796">
                    <a:extLst>
                      <a:ext uri="{FF2B5EF4-FFF2-40B4-BE49-F238E27FC236}">
                        <a16:creationId xmlns:a16="http://schemas.microsoft.com/office/drawing/2014/main" id="{B371EE04-68F6-06A6-305E-B80552FB942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3" name="群組 52">
                  <a:extLst>
                    <a:ext uri="{FF2B5EF4-FFF2-40B4-BE49-F238E27FC236}">
                      <a16:creationId xmlns:a16="http://schemas.microsoft.com/office/drawing/2014/main" id="{D6F512D0-4CA5-E4D2-E2ED-038EFF872D8A}"/>
                    </a:ext>
                  </a:extLst>
                </p:cNvPr>
                <p:cNvGrpSpPr/>
                <p:nvPr/>
              </p:nvGrpSpPr>
              <p:grpSpPr>
                <a:xfrm>
                  <a:off x="3412753" y="583605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90" name="矩形 14789">
                    <a:extLst>
                      <a:ext uri="{FF2B5EF4-FFF2-40B4-BE49-F238E27FC236}">
                        <a16:creationId xmlns:a16="http://schemas.microsoft.com/office/drawing/2014/main" id="{46BDA8FB-A5FD-C1FE-BBBF-2F8E8EA179A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91" name="矩形 14790">
                    <a:extLst>
                      <a:ext uri="{FF2B5EF4-FFF2-40B4-BE49-F238E27FC236}">
                        <a16:creationId xmlns:a16="http://schemas.microsoft.com/office/drawing/2014/main" id="{E020BD7D-9232-A85E-26DC-882CE65BBC4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92" name="矩形 14791">
                    <a:extLst>
                      <a:ext uri="{FF2B5EF4-FFF2-40B4-BE49-F238E27FC236}">
                        <a16:creationId xmlns:a16="http://schemas.microsoft.com/office/drawing/2014/main" id="{DC5376F1-E45E-35C9-565C-DA2827A1C4E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93" name="矩形 14792">
                    <a:extLst>
                      <a:ext uri="{FF2B5EF4-FFF2-40B4-BE49-F238E27FC236}">
                        <a16:creationId xmlns:a16="http://schemas.microsoft.com/office/drawing/2014/main" id="{28A31505-315B-3A17-0ED2-FC77EDB2D33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54" name="群組 53">
                  <a:extLst>
                    <a:ext uri="{FF2B5EF4-FFF2-40B4-BE49-F238E27FC236}">
                      <a16:creationId xmlns:a16="http://schemas.microsoft.com/office/drawing/2014/main" id="{31920E2A-74B5-7A70-321C-EE33DAC012E4}"/>
                    </a:ext>
                  </a:extLst>
                </p:cNvPr>
                <p:cNvGrpSpPr/>
                <p:nvPr/>
              </p:nvGrpSpPr>
              <p:grpSpPr>
                <a:xfrm>
                  <a:off x="3412753" y="601721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86" name="矩形 14785">
                    <a:extLst>
                      <a:ext uri="{FF2B5EF4-FFF2-40B4-BE49-F238E27FC236}">
                        <a16:creationId xmlns:a16="http://schemas.microsoft.com/office/drawing/2014/main" id="{7FEC4C04-60FE-06D3-B602-09BF15CAAA8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87" name="矩形 14786">
                    <a:extLst>
                      <a:ext uri="{FF2B5EF4-FFF2-40B4-BE49-F238E27FC236}">
                        <a16:creationId xmlns:a16="http://schemas.microsoft.com/office/drawing/2014/main" id="{F0C527EC-028E-B96E-1F26-1E447AE81BD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88" name="矩形 14787">
                    <a:extLst>
                      <a:ext uri="{FF2B5EF4-FFF2-40B4-BE49-F238E27FC236}">
                        <a16:creationId xmlns:a16="http://schemas.microsoft.com/office/drawing/2014/main" id="{E624DA03-8A06-0BB0-C11A-80893600E2A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89" name="矩形 14788">
                    <a:extLst>
                      <a:ext uri="{FF2B5EF4-FFF2-40B4-BE49-F238E27FC236}">
                        <a16:creationId xmlns:a16="http://schemas.microsoft.com/office/drawing/2014/main" id="{6A88AF4D-22A5-ADC6-084B-23FFD215140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24" name="群組 12223">
                  <a:extLst>
                    <a:ext uri="{FF2B5EF4-FFF2-40B4-BE49-F238E27FC236}">
                      <a16:creationId xmlns:a16="http://schemas.microsoft.com/office/drawing/2014/main" id="{1D52CEF0-8200-AB82-9058-26F67BBDE6AB}"/>
                    </a:ext>
                  </a:extLst>
                </p:cNvPr>
                <p:cNvGrpSpPr/>
                <p:nvPr/>
              </p:nvGrpSpPr>
              <p:grpSpPr>
                <a:xfrm>
                  <a:off x="2871876" y="5111232"/>
                  <a:ext cx="181165" cy="181165"/>
                  <a:chOff x="2316942" y="3142211"/>
                  <a:chExt cx="332508" cy="332508"/>
                </a:xfrm>
                <a:solidFill>
                  <a:srgbClr val="00AFEE"/>
                </a:solidFill>
              </p:grpSpPr>
              <p:sp>
                <p:nvSpPr>
                  <p:cNvPr id="14782" name="矩形 14781">
                    <a:extLst>
                      <a:ext uri="{FF2B5EF4-FFF2-40B4-BE49-F238E27FC236}">
                        <a16:creationId xmlns:a16="http://schemas.microsoft.com/office/drawing/2014/main" id="{784143B7-7CC9-7381-4E62-2C863B8216D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83" name="矩形 14782">
                    <a:extLst>
                      <a:ext uri="{FF2B5EF4-FFF2-40B4-BE49-F238E27FC236}">
                        <a16:creationId xmlns:a16="http://schemas.microsoft.com/office/drawing/2014/main" id="{E8713F86-8354-D761-ED00-3DD37FE9BAF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84" name="矩形 14783">
                    <a:extLst>
                      <a:ext uri="{FF2B5EF4-FFF2-40B4-BE49-F238E27FC236}">
                        <a16:creationId xmlns:a16="http://schemas.microsoft.com/office/drawing/2014/main" id="{D5CF29C8-BA5C-65F1-D1EB-FE17B9FF0E4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85" name="矩形 14784">
                    <a:extLst>
                      <a:ext uri="{FF2B5EF4-FFF2-40B4-BE49-F238E27FC236}">
                        <a16:creationId xmlns:a16="http://schemas.microsoft.com/office/drawing/2014/main" id="{380C0C98-7ECC-8767-1666-D41F29DCA0F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25" name="群組 12224">
                  <a:extLst>
                    <a:ext uri="{FF2B5EF4-FFF2-40B4-BE49-F238E27FC236}">
                      <a16:creationId xmlns:a16="http://schemas.microsoft.com/office/drawing/2014/main" id="{BB485C2B-EC07-204F-EF19-4839DF203658}"/>
                    </a:ext>
                  </a:extLst>
                </p:cNvPr>
                <p:cNvGrpSpPr/>
                <p:nvPr/>
              </p:nvGrpSpPr>
              <p:grpSpPr>
                <a:xfrm>
                  <a:off x="2871876" y="5292397"/>
                  <a:ext cx="181165" cy="181165"/>
                  <a:chOff x="2316942" y="3474719"/>
                  <a:chExt cx="332508" cy="332508"/>
                </a:xfrm>
                <a:solidFill>
                  <a:srgbClr val="EECCCD"/>
                </a:solidFill>
              </p:grpSpPr>
              <p:sp>
                <p:nvSpPr>
                  <p:cNvPr id="14778" name="矩形 14777">
                    <a:extLst>
                      <a:ext uri="{FF2B5EF4-FFF2-40B4-BE49-F238E27FC236}">
                        <a16:creationId xmlns:a16="http://schemas.microsoft.com/office/drawing/2014/main" id="{82F355DF-CEEB-EFEA-23ED-13430883B96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79" name="矩形 14778">
                    <a:extLst>
                      <a:ext uri="{FF2B5EF4-FFF2-40B4-BE49-F238E27FC236}">
                        <a16:creationId xmlns:a16="http://schemas.microsoft.com/office/drawing/2014/main" id="{A458215F-F445-B420-3D7C-5D47F41CC19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80" name="矩形 14779">
                    <a:extLst>
                      <a:ext uri="{FF2B5EF4-FFF2-40B4-BE49-F238E27FC236}">
                        <a16:creationId xmlns:a16="http://schemas.microsoft.com/office/drawing/2014/main" id="{0998E241-D17B-19C3-0939-D9C3E6D9FD8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81" name="矩形 14780">
                    <a:extLst>
                      <a:ext uri="{FF2B5EF4-FFF2-40B4-BE49-F238E27FC236}">
                        <a16:creationId xmlns:a16="http://schemas.microsoft.com/office/drawing/2014/main" id="{73418011-BCE4-3B9E-D472-CB3432F9369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26" name="群組 12225">
                  <a:extLst>
                    <a:ext uri="{FF2B5EF4-FFF2-40B4-BE49-F238E27FC236}">
                      <a16:creationId xmlns:a16="http://schemas.microsoft.com/office/drawing/2014/main" id="{80B24D62-08B8-C5F6-C342-A2B6820CEA5B}"/>
                    </a:ext>
                  </a:extLst>
                </p:cNvPr>
                <p:cNvGrpSpPr/>
                <p:nvPr/>
              </p:nvGrpSpPr>
              <p:grpSpPr>
                <a:xfrm>
                  <a:off x="2871876" y="547364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74" name="矩形 14773">
                    <a:extLst>
                      <a:ext uri="{FF2B5EF4-FFF2-40B4-BE49-F238E27FC236}">
                        <a16:creationId xmlns:a16="http://schemas.microsoft.com/office/drawing/2014/main" id="{FC6857EA-389A-319C-516D-C4AAD9DBE1D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75" name="矩形 14774">
                    <a:extLst>
                      <a:ext uri="{FF2B5EF4-FFF2-40B4-BE49-F238E27FC236}">
                        <a16:creationId xmlns:a16="http://schemas.microsoft.com/office/drawing/2014/main" id="{7084880F-54C1-6F31-1994-980805306FD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76" name="矩形 14775">
                    <a:extLst>
                      <a:ext uri="{FF2B5EF4-FFF2-40B4-BE49-F238E27FC236}">
                        <a16:creationId xmlns:a16="http://schemas.microsoft.com/office/drawing/2014/main" id="{B6B74C37-4093-57A6-CEFF-A98E2595B55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77" name="矩形 14776">
                    <a:extLst>
                      <a:ext uri="{FF2B5EF4-FFF2-40B4-BE49-F238E27FC236}">
                        <a16:creationId xmlns:a16="http://schemas.microsoft.com/office/drawing/2014/main" id="{586851EF-DC03-046D-2FB3-6ED784E7380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27" name="群組 12226">
                  <a:extLst>
                    <a:ext uri="{FF2B5EF4-FFF2-40B4-BE49-F238E27FC236}">
                      <a16:creationId xmlns:a16="http://schemas.microsoft.com/office/drawing/2014/main" id="{AA6EBE53-8786-0CEA-8389-B4403B1A9D01}"/>
                    </a:ext>
                  </a:extLst>
                </p:cNvPr>
                <p:cNvGrpSpPr/>
                <p:nvPr/>
              </p:nvGrpSpPr>
              <p:grpSpPr>
                <a:xfrm>
                  <a:off x="2871876" y="565480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70" name="矩形 14769">
                    <a:extLst>
                      <a:ext uri="{FF2B5EF4-FFF2-40B4-BE49-F238E27FC236}">
                        <a16:creationId xmlns:a16="http://schemas.microsoft.com/office/drawing/2014/main" id="{976795B1-E0E5-7FD9-8A95-C448A4C5AEC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71" name="矩形 14770">
                    <a:extLst>
                      <a:ext uri="{FF2B5EF4-FFF2-40B4-BE49-F238E27FC236}">
                        <a16:creationId xmlns:a16="http://schemas.microsoft.com/office/drawing/2014/main" id="{DC9DE4F0-5511-B4CC-A125-4ECFD5DFD54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72" name="矩形 14771">
                    <a:extLst>
                      <a:ext uri="{FF2B5EF4-FFF2-40B4-BE49-F238E27FC236}">
                        <a16:creationId xmlns:a16="http://schemas.microsoft.com/office/drawing/2014/main" id="{0478E445-B266-EE22-0F37-882CD53A666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73" name="矩形 14772">
                    <a:extLst>
                      <a:ext uri="{FF2B5EF4-FFF2-40B4-BE49-F238E27FC236}">
                        <a16:creationId xmlns:a16="http://schemas.microsoft.com/office/drawing/2014/main" id="{93C88F3F-CFEC-D397-C067-4E967598901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28" name="群組 12227">
                  <a:extLst>
                    <a:ext uri="{FF2B5EF4-FFF2-40B4-BE49-F238E27FC236}">
                      <a16:creationId xmlns:a16="http://schemas.microsoft.com/office/drawing/2014/main" id="{D2F24ED4-862C-1B89-855E-38E1185B9C6F}"/>
                    </a:ext>
                  </a:extLst>
                </p:cNvPr>
                <p:cNvGrpSpPr/>
                <p:nvPr/>
              </p:nvGrpSpPr>
              <p:grpSpPr>
                <a:xfrm>
                  <a:off x="2871876" y="5836052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66" name="矩形 14765">
                    <a:extLst>
                      <a:ext uri="{FF2B5EF4-FFF2-40B4-BE49-F238E27FC236}">
                        <a16:creationId xmlns:a16="http://schemas.microsoft.com/office/drawing/2014/main" id="{6BB0B2E4-279F-441D-9AE8-CB5D7FEEE03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67" name="矩形 14766">
                    <a:extLst>
                      <a:ext uri="{FF2B5EF4-FFF2-40B4-BE49-F238E27FC236}">
                        <a16:creationId xmlns:a16="http://schemas.microsoft.com/office/drawing/2014/main" id="{A52D2815-BD9C-AD44-A272-3609B515A47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68" name="矩形 14767">
                    <a:extLst>
                      <a:ext uri="{FF2B5EF4-FFF2-40B4-BE49-F238E27FC236}">
                        <a16:creationId xmlns:a16="http://schemas.microsoft.com/office/drawing/2014/main" id="{8C8314E1-9D6A-A829-9D7B-ED08F38AC28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69" name="矩形 14768">
                    <a:extLst>
                      <a:ext uri="{FF2B5EF4-FFF2-40B4-BE49-F238E27FC236}">
                        <a16:creationId xmlns:a16="http://schemas.microsoft.com/office/drawing/2014/main" id="{BC841EDF-7214-4D40-C57B-A9BB5BA221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29" name="群組 12228">
                  <a:extLst>
                    <a:ext uri="{FF2B5EF4-FFF2-40B4-BE49-F238E27FC236}">
                      <a16:creationId xmlns:a16="http://schemas.microsoft.com/office/drawing/2014/main" id="{6EF08457-497C-19FA-76BB-5EFF2C47084E}"/>
                    </a:ext>
                  </a:extLst>
                </p:cNvPr>
                <p:cNvGrpSpPr/>
                <p:nvPr/>
              </p:nvGrpSpPr>
              <p:grpSpPr>
                <a:xfrm>
                  <a:off x="2871876" y="6017217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62" name="矩形 14761">
                    <a:extLst>
                      <a:ext uri="{FF2B5EF4-FFF2-40B4-BE49-F238E27FC236}">
                        <a16:creationId xmlns:a16="http://schemas.microsoft.com/office/drawing/2014/main" id="{F75C0E94-02FF-3D1F-5301-5F84A736EEF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63" name="矩形 14762">
                    <a:extLst>
                      <a:ext uri="{FF2B5EF4-FFF2-40B4-BE49-F238E27FC236}">
                        <a16:creationId xmlns:a16="http://schemas.microsoft.com/office/drawing/2014/main" id="{CA97E2A7-EE08-D81E-7C52-C57AFB98717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64" name="矩形 14763">
                    <a:extLst>
                      <a:ext uri="{FF2B5EF4-FFF2-40B4-BE49-F238E27FC236}">
                        <a16:creationId xmlns:a16="http://schemas.microsoft.com/office/drawing/2014/main" id="{EF45AF8A-F590-37DD-1BAF-FC4A1B9B591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65" name="矩形 14764">
                    <a:extLst>
                      <a:ext uri="{FF2B5EF4-FFF2-40B4-BE49-F238E27FC236}">
                        <a16:creationId xmlns:a16="http://schemas.microsoft.com/office/drawing/2014/main" id="{03C53D63-5892-015D-3F44-E576F7454B4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30" name="群組 12229">
                  <a:extLst>
                    <a:ext uri="{FF2B5EF4-FFF2-40B4-BE49-F238E27FC236}">
                      <a16:creationId xmlns:a16="http://schemas.microsoft.com/office/drawing/2014/main" id="{01BF6081-B6FE-0C0E-364D-D3D0D4953054}"/>
                    </a:ext>
                  </a:extLst>
                </p:cNvPr>
                <p:cNvGrpSpPr/>
                <p:nvPr/>
              </p:nvGrpSpPr>
              <p:grpSpPr>
                <a:xfrm>
                  <a:off x="2871876" y="6198383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58" name="矩形 14757">
                    <a:extLst>
                      <a:ext uri="{FF2B5EF4-FFF2-40B4-BE49-F238E27FC236}">
                        <a16:creationId xmlns:a16="http://schemas.microsoft.com/office/drawing/2014/main" id="{653ACA27-6561-3EE4-F2E7-F55AB6F7AD7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59" name="矩形 14758">
                    <a:extLst>
                      <a:ext uri="{FF2B5EF4-FFF2-40B4-BE49-F238E27FC236}">
                        <a16:creationId xmlns:a16="http://schemas.microsoft.com/office/drawing/2014/main" id="{552AE66D-6569-82F2-5051-3BDE86E456A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60" name="矩形 14759">
                    <a:extLst>
                      <a:ext uri="{FF2B5EF4-FFF2-40B4-BE49-F238E27FC236}">
                        <a16:creationId xmlns:a16="http://schemas.microsoft.com/office/drawing/2014/main" id="{E274F7A0-097A-A7CD-DC20-F090504718B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61" name="矩形 14760">
                    <a:extLst>
                      <a:ext uri="{FF2B5EF4-FFF2-40B4-BE49-F238E27FC236}">
                        <a16:creationId xmlns:a16="http://schemas.microsoft.com/office/drawing/2014/main" id="{6677960D-50A3-601C-E7D4-75AA44B84F7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31" name="群組 12230">
                  <a:extLst>
                    <a:ext uri="{FF2B5EF4-FFF2-40B4-BE49-F238E27FC236}">
                      <a16:creationId xmlns:a16="http://schemas.microsoft.com/office/drawing/2014/main" id="{6200FACD-2406-7D8C-EF81-03DB6F8AEDED}"/>
                    </a:ext>
                  </a:extLst>
                </p:cNvPr>
                <p:cNvGrpSpPr/>
                <p:nvPr/>
              </p:nvGrpSpPr>
              <p:grpSpPr>
                <a:xfrm>
                  <a:off x="2871876" y="6379548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54" name="矩形 14753">
                    <a:extLst>
                      <a:ext uri="{FF2B5EF4-FFF2-40B4-BE49-F238E27FC236}">
                        <a16:creationId xmlns:a16="http://schemas.microsoft.com/office/drawing/2014/main" id="{7FF39685-E9CF-DB91-73E5-FCC8A4DE3C4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55" name="矩形 14754">
                    <a:extLst>
                      <a:ext uri="{FF2B5EF4-FFF2-40B4-BE49-F238E27FC236}">
                        <a16:creationId xmlns:a16="http://schemas.microsoft.com/office/drawing/2014/main" id="{C1433265-3A28-A396-B239-788CBDA7245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56" name="矩形 14755">
                    <a:extLst>
                      <a:ext uri="{FF2B5EF4-FFF2-40B4-BE49-F238E27FC236}">
                        <a16:creationId xmlns:a16="http://schemas.microsoft.com/office/drawing/2014/main" id="{478ECAFE-DE45-1FDE-6BC4-609CD10B9CD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57" name="矩形 14756">
                    <a:extLst>
                      <a:ext uri="{FF2B5EF4-FFF2-40B4-BE49-F238E27FC236}">
                        <a16:creationId xmlns:a16="http://schemas.microsoft.com/office/drawing/2014/main" id="{BDFC2CFA-40F0-618D-AB6E-DFA323499D1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32" name="群組 12231">
                  <a:extLst>
                    <a:ext uri="{FF2B5EF4-FFF2-40B4-BE49-F238E27FC236}">
                      <a16:creationId xmlns:a16="http://schemas.microsoft.com/office/drawing/2014/main" id="{1D22C222-6AA3-5480-9DA0-1D48319D4579}"/>
                    </a:ext>
                  </a:extLst>
                </p:cNvPr>
                <p:cNvGrpSpPr/>
                <p:nvPr/>
              </p:nvGrpSpPr>
              <p:grpSpPr>
                <a:xfrm>
                  <a:off x="3052937" y="6198383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50" name="矩形 14749">
                    <a:extLst>
                      <a:ext uri="{FF2B5EF4-FFF2-40B4-BE49-F238E27FC236}">
                        <a16:creationId xmlns:a16="http://schemas.microsoft.com/office/drawing/2014/main" id="{D9A0C78D-8A67-ABEE-422A-FC3AFE85188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51" name="矩形 14750">
                    <a:extLst>
                      <a:ext uri="{FF2B5EF4-FFF2-40B4-BE49-F238E27FC236}">
                        <a16:creationId xmlns:a16="http://schemas.microsoft.com/office/drawing/2014/main" id="{E617DFEC-0228-1991-09EC-69DB3908BCA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52" name="矩形 14751">
                    <a:extLst>
                      <a:ext uri="{FF2B5EF4-FFF2-40B4-BE49-F238E27FC236}">
                        <a16:creationId xmlns:a16="http://schemas.microsoft.com/office/drawing/2014/main" id="{CE135F2C-CE44-CBD1-674F-0D85348FCBF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53" name="矩形 14752">
                    <a:extLst>
                      <a:ext uri="{FF2B5EF4-FFF2-40B4-BE49-F238E27FC236}">
                        <a16:creationId xmlns:a16="http://schemas.microsoft.com/office/drawing/2014/main" id="{4E7CB011-822B-3CB7-A20B-3F5D39CEEEE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33" name="群組 12232">
                  <a:extLst>
                    <a:ext uri="{FF2B5EF4-FFF2-40B4-BE49-F238E27FC236}">
                      <a16:creationId xmlns:a16="http://schemas.microsoft.com/office/drawing/2014/main" id="{22ED9390-ED8E-8FD2-B6D9-7C6AC81130E8}"/>
                    </a:ext>
                  </a:extLst>
                </p:cNvPr>
                <p:cNvGrpSpPr/>
                <p:nvPr/>
              </p:nvGrpSpPr>
              <p:grpSpPr>
                <a:xfrm>
                  <a:off x="3052937" y="6379548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46" name="矩形 14745">
                    <a:extLst>
                      <a:ext uri="{FF2B5EF4-FFF2-40B4-BE49-F238E27FC236}">
                        <a16:creationId xmlns:a16="http://schemas.microsoft.com/office/drawing/2014/main" id="{F011AE96-E68A-B678-12FF-A3EE94678C5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47" name="矩形 14746">
                    <a:extLst>
                      <a:ext uri="{FF2B5EF4-FFF2-40B4-BE49-F238E27FC236}">
                        <a16:creationId xmlns:a16="http://schemas.microsoft.com/office/drawing/2014/main" id="{8FA9424B-8AA1-E768-6EFE-1B9A66DF556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48" name="矩形 14747">
                    <a:extLst>
                      <a:ext uri="{FF2B5EF4-FFF2-40B4-BE49-F238E27FC236}">
                        <a16:creationId xmlns:a16="http://schemas.microsoft.com/office/drawing/2014/main" id="{D107DE0A-9E2E-1240-6030-C5F44C21542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49" name="矩形 14748">
                    <a:extLst>
                      <a:ext uri="{FF2B5EF4-FFF2-40B4-BE49-F238E27FC236}">
                        <a16:creationId xmlns:a16="http://schemas.microsoft.com/office/drawing/2014/main" id="{1820BE63-4E2F-A3A0-6BDA-E31A2CDDA46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34" name="群組 12233">
                  <a:extLst>
                    <a:ext uri="{FF2B5EF4-FFF2-40B4-BE49-F238E27FC236}">
                      <a16:creationId xmlns:a16="http://schemas.microsoft.com/office/drawing/2014/main" id="{56710F9B-1586-072A-235D-0E90F577B639}"/>
                    </a:ext>
                  </a:extLst>
                </p:cNvPr>
                <p:cNvGrpSpPr/>
                <p:nvPr/>
              </p:nvGrpSpPr>
              <p:grpSpPr>
                <a:xfrm>
                  <a:off x="3232845" y="6198383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42" name="矩形 14741">
                    <a:extLst>
                      <a:ext uri="{FF2B5EF4-FFF2-40B4-BE49-F238E27FC236}">
                        <a16:creationId xmlns:a16="http://schemas.microsoft.com/office/drawing/2014/main" id="{DC212672-0E01-10A3-1F21-BC00025BBFC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43" name="矩形 14742">
                    <a:extLst>
                      <a:ext uri="{FF2B5EF4-FFF2-40B4-BE49-F238E27FC236}">
                        <a16:creationId xmlns:a16="http://schemas.microsoft.com/office/drawing/2014/main" id="{3E6AA83C-49D8-D4D8-DCFA-0F1BA19D080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44" name="矩形 14743">
                    <a:extLst>
                      <a:ext uri="{FF2B5EF4-FFF2-40B4-BE49-F238E27FC236}">
                        <a16:creationId xmlns:a16="http://schemas.microsoft.com/office/drawing/2014/main" id="{0835A970-4634-33AB-A5C2-7F4D7441C3F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45" name="矩形 14744">
                    <a:extLst>
                      <a:ext uri="{FF2B5EF4-FFF2-40B4-BE49-F238E27FC236}">
                        <a16:creationId xmlns:a16="http://schemas.microsoft.com/office/drawing/2014/main" id="{D2572F1E-7B20-7E4E-5C07-2DC769BE18C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35" name="群組 12234">
                  <a:extLst>
                    <a:ext uri="{FF2B5EF4-FFF2-40B4-BE49-F238E27FC236}">
                      <a16:creationId xmlns:a16="http://schemas.microsoft.com/office/drawing/2014/main" id="{0DAAE166-A878-3B30-C7C7-E3FEFFDF7292}"/>
                    </a:ext>
                  </a:extLst>
                </p:cNvPr>
                <p:cNvGrpSpPr/>
                <p:nvPr/>
              </p:nvGrpSpPr>
              <p:grpSpPr>
                <a:xfrm>
                  <a:off x="3232845" y="6379548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38" name="矩形 14737">
                    <a:extLst>
                      <a:ext uri="{FF2B5EF4-FFF2-40B4-BE49-F238E27FC236}">
                        <a16:creationId xmlns:a16="http://schemas.microsoft.com/office/drawing/2014/main" id="{EC24370E-96CD-DF0D-08A1-9DF82E941EE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39" name="矩形 14738">
                    <a:extLst>
                      <a:ext uri="{FF2B5EF4-FFF2-40B4-BE49-F238E27FC236}">
                        <a16:creationId xmlns:a16="http://schemas.microsoft.com/office/drawing/2014/main" id="{B39B3FF7-271D-B86D-9904-60571E427A4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40" name="矩形 14739">
                    <a:extLst>
                      <a:ext uri="{FF2B5EF4-FFF2-40B4-BE49-F238E27FC236}">
                        <a16:creationId xmlns:a16="http://schemas.microsoft.com/office/drawing/2014/main" id="{E573CC28-2E3C-7E9B-344C-D347EF91799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41" name="矩形 14740">
                    <a:extLst>
                      <a:ext uri="{FF2B5EF4-FFF2-40B4-BE49-F238E27FC236}">
                        <a16:creationId xmlns:a16="http://schemas.microsoft.com/office/drawing/2014/main" id="{2B95E125-E63F-81BE-8EE2-9FC32D07016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36" name="群組 12235">
                  <a:extLst>
                    <a:ext uri="{FF2B5EF4-FFF2-40B4-BE49-F238E27FC236}">
                      <a16:creationId xmlns:a16="http://schemas.microsoft.com/office/drawing/2014/main" id="{5BF402EE-C1BE-0920-E5F8-F10D709D067B}"/>
                    </a:ext>
                  </a:extLst>
                </p:cNvPr>
                <p:cNvGrpSpPr/>
                <p:nvPr/>
              </p:nvGrpSpPr>
              <p:grpSpPr>
                <a:xfrm>
                  <a:off x="3412753" y="6198383"/>
                  <a:ext cx="181165" cy="181165"/>
                  <a:chOff x="2316942" y="3142211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34" name="矩形 14733">
                    <a:extLst>
                      <a:ext uri="{FF2B5EF4-FFF2-40B4-BE49-F238E27FC236}">
                        <a16:creationId xmlns:a16="http://schemas.microsoft.com/office/drawing/2014/main" id="{E1A6529B-853A-2485-4EB5-0FC27DC11F4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35" name="矩形 14734">
                    <a:extLst>
                      <a:ext uri="{FF2B5EF4-FFF2-40B4-BE49-F238E27FC236}">
                        <a16:creationId xmlns:a16="http://schemas.microsoft.com/office/drawing/2014/main" id="{328EE2E8-1C84-352A-52DD-F8466935C7F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36" name="矩形 14735">
                    <a:extLst>
                      <a:ext uri="{FF2B5EF4-FFF2-40B4-BE49-F238E27FC236}">
                        <a16:creationId xmlns:a16="http://schemas.microsoft.com/office/drawing/2014/main" id="{F8C74151-36AB-4446-670C-F8BFB6102AE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37" name="矩形 14736">
                    <a:extLst>
                      <a:ext uri="{FF2B5EF4-FFF2-40B4-BE49-F238E27FC236}">
                        <a16:creationId xmlns:a16="http://schemas.microsoft.com/office/drawing/2014/main" id="{D87D86F0-0DFB-BC69-ED8B-E892F51A13D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37" name="群組 12236">
                  <a:extLst>
                    <a:ext uri="{FF2B5EF4-FFF2-40B4-BE49-F238E27FC236}">
                      <a16:creationId xmlns:a16="http://schemas.microsoft.com/office/drawing/2014/main" id="{AD3C7CD7-0115-1261-131F-612EFA04D339}"/>
                    </a:ext>
                  </a:extLst>
                </p:cNvPr>
                <p:cNvGrpSpPr/>
                <p:nvPr/>
              </p:nvGrpSpPr>
              <p:grpSpPr>
                <a:xfrm>
                  <a:off x="3412753" y="6379548"/>
                  <a:ext cx="181165" cy="181165"/>
                  <a:chOff x="2316942" y="3474719"/>
                  <a:chExt cx="332508" cy="332508"/>
                </a:xfrm>
                <a:solidFill>
                  <a:schemeClr val="bg1"/>
                </a:solidFill>
              </p:grpSpPr>
              <p:sp>
                <p:nvSpPr>
                  <p:cNvPr id="14730" name="矩形 14729">
                    <a:extLst>
                      <a:ext uri="{FF2B5EF4-FFF2-40B4-BE49-F238E27FC236}">
                        <a16:creationId xmlns:a16="http://schemas.microsoft.com/office/drawing/2014/main" id="{BB6CFB2A-937C-98D7-9828-391249026B5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31" name="矩形 14730">
                    <a:extLst>
                      <a:ext uri="{FF2B5EF4-FFF2-40B4-BE49-F238E27FC236}">
                        <a16:creationId xmlns:a16="http://schemas.microsoft.com/office/drawing/2014/main" id="{FDAD0E6C-9F7F-0640-9D21-A3BDF03279A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32" name="矩形 14731">
                    <a:extLst>
                      <a:ext uri="{FF2B5EF4-FFF2-40B4-BE49-F238E27FC236}">
                        <a16:creationId xmlns:a16="http://schemas.microsoft.com/office/drawing/2014/main" id="{30843CFA-06E6-F1B4-48E5-B63B284EA1F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33" name="矩形 14732">
                    <a:extLst>
                      <a:ext uri="{FF2B5EF4-FFF2-40B4-BE49-F238E27FC236}">
                        <a16:creationId xmlns:a16="http://schemas.microsoft.com/office/drawing/2014/main" id="{B191DD5A-A380-0A8A-AE76-C4F195CE439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38" name="群組 12237">
                  <a:extLst>
                    <a:ext uri="{FF2B5EF4-FFF2-40B4-BE49-F238E27FC236}">
                      <a16:creationId xmlns:a16="http://schemas.microsoft.com/office/drawing/2014/main" id="{BE1DB7D4-45E7-7DAE-E8AE-9772EB398889}"/>
                    </a:ext>
                  </a:extLst>
                </p:cNvPr>
                <p:cNvGrpSpPr/>
                <p:nvPr/>
              </p:nvGrpSpPr>
              <p:grpSpPr>
                <a:xfrm>
                  <a:off x="3921188" y="5292397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4726" name="矩形 14725">
                    <a:extLst>
                      <a:ext uri="{FF2B5EF4-FFF2-40B4-BE49-F238E27FC236}">
                        <a16:creationId xmlns:a16="http://schemas.microsoft.com/office/drawing/2014/main" id="{D8D3421C-15EB-06D5-4595-DB6486B98A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27" name="矩形 14726">
                    <a:extLst>
                      <a:ext uri="{FF2B5EF4-FFF2-40B4-BE49-F238E27FC236}">
                        <a16:creationId xmlns:a16="http://schemas.microsoft.com/office/drawing/2014/main" id="{BC89E8D4-8662-D75B-3EE9-5C6D9A3B33A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28" name="矩形 14727">
                    <a:extLst>
                      <a:ext uri="{FF2B5EF4-FFF2-40B4-BE49-F238E27FC236}">
                        <a16:creationId xmlns:a16="http://schemas.microsoft.com/office/drawing/2014/main" id="{7639C95B-3585-0A59-8548-4AC2B140DD4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29" name="矩形 14728">
                    <a:extLst>
                      <a:ext uri="{FF2B5EF4-FFF2-40B4-BE49-F238E27FC236}">
                        <a16:creationId xmlns:a16="http://schemas.microsoft.com/office/drawing/2014/main" id="{9D89DF83-F83B-4AD6-B0D9-7111ECF037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39" name="群組 12238">
                  <a:extLst>
                    <a:ext uri="{FF2B5EF4-FFF2-40B4-BE49-F238E27FC236}">
                      <a16:creationId xmlns:a16="http://schemas.microsoft.com/office/drawing/2014/main" id="{6F2A5F18-1267-9E87-4377-4CCC5F60CC9B}"/>
                    </a:ext>
                  </a:extLst>
                </p:cNvPr>
                <p:cNvGrpSpPr/>
                <p:nvPr/>
              </p:nvGrpSpPr>
              <p:grpSpPr>
                <a:xfrm>
                  <a:off x="3921188" y="547364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722" name="矩形 14721">
                    <a:extLst>
                      <a:ext uri="{FF2B5EF4-FFF2-40B4-BE49-F238E27FC236}">
                        <a16:creationId xmlns:a16="http://schemas.microsoft.com/office/drawing/2014/main" id="{1515DF0A-882E-C61A-6848-479760C9ECE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23" name="矩形 14722">
                    <a:extLst>
                      <a:ext uri="{FF2B5EF4-FFF2-40B4-BE49-F238E27FC236}">
                        <a16:creationId xmlns:a16="http://schemas.microsoft.com/office/drawing/2014/main" id="{B65E4200-3180-F180-025F-187D8C9B7C2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24" name="矩形 14723">
                    <a:extLst>
                      <a:ext uri="{FF2B5EF4-FFF2-40B4-BE49-F238E27FC236}">
                        <a16:creationId xmlns:a16="http://schemas.microsoft.com/office/drawing/2014/main" id="{AE0FD32F-CF5E-E891-6972-2F600327C7B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25" name="矩形 14724">
                    <a:extLst>
                      <a:ext uri="{FF2B5EF4-FFF2-40B4-BE49-F238E27FC236}">
                        <a16:creationId xmlns:a16="http://schemas.microsoft.com/office/drawing/2014/main" id="{C12B4B48-2E06-79E7-5184-63CA715F82A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40" name="群組 12239">
                  <a:extLst>
                    <a:ext uri="{FF2B5EF4-FFF2-40B4-BE49-F238E27FC236}">
                      <a16:creationId xmlns:a16="http://schemas.microsoft.com/office/drawing/2014/main" id="{A8EF5EAF-AFD9-0DA2-CD3B-8B059DEEE860}"/>
                    </a:ext>
                  </a:extLst>
                </p:cNvPr>
                <p:cNvGrpSpPr/>
                <p:nvPr/>
              </p:nvGrpSpPr>
              <p:grpSpPr>
                <a:xfrm>
                  <a:off x="3921188" y="565480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718" name="矩形 14717">
                    <a:extLst>
                      <a:ext uri="{FF2B5EF4-FFF2-40B4-BE49-F238E27FC236}">
                        <a16:creationId xmlns:a16="http://schemas.microsoft.com/office/drawing/2014/main" id="{316C3D7A-6AB6-22B4-98BD-7B4F2E60985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19" name="矩形 14718">
                    <a:extLst>
                      <a:ext uri="{FF2B5EF4-FFF2-40B4-BE49-F238E27FC236}">
                        <a16:creationId xmlns:a16="http://schemas.microsoft.com/office/drawing/2014/main" id="{8DD07B97-E47A-3DDF-B964-941A76B1B0C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20" name="矩形 14719">
                    <a:extLst>
                      <a:ext uri="{FF2B5EF4-FFF2-40B4-BE49-F238E27FC236}">
                        <a16:creationId xmlns:a16="http://schemas.microsoft.com/office/drawing/2014/main" id="{27969ADB-8D88-D19E-A428-16DF3D8E5C9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21" name="矩形 14720">
                    <a:extLst>
                      <a:ext uri="{FF2B5EF4-FFF2-40B4-BE49-F238E27FC236}">
                        <a16:creationId xmlns:a16="http://schemas.microsoft.com/office/drawing/2014/main" id="{15BD68B1-D2C9-3D8D-B6E4-8C220ECB846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41" name="群組 12240">
                  <a:extLst>
                    <a:ext uri="{FF2B5EF4-FFF2-40B4-BE49-F238E27FC236}">
                      <a16:creationId xmlns:a16="http://schemas.microsoft.com/office/drawing/2014/main" id="{E453BA1C-D557-72B8-B633-C2DDC391E461}"/>
                    </a:ext>
                  </a:extLst>
                </p:cNvPr>
                <p:cNvGrpSpPr/>
                <p:nvPr/>
              </p:nvGrpSpPr>
              <p:grpSpPr>
                <a:xfrm>
                  <a:off x="3921188" y="583605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714" name="矩形 14713">
                    <a:extLst>
                      <a:ext uri="{FF2B5EF4-FFF2-40B4-BE49-F238E27FC236}">
                        <a16:creationId xmlns:a16="http://schemas.microsoft.com/office/drawing/2014/main" id="{87046A12-ADD6-5FDE-6306-EC770D92BAF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15" name="矩形 14714">
                    <a:extLst>
                      <a:ext uri="{FF2B5EF4-FFF2-40B4-BE49-F238E27FC236}">
                        <a16:creationId xmlns:a16="http://schemas.microsoft.com/office/drawing/2014/main" id="{327C0E46-B9E4-EBCC-A2D0-773EE4819F0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16" name="矩形 14715">
                    <a:extLst>
                      <a:ext uri="{FF2B5EF4-FFF2-40B4-BE49-F238E27FC236}">
                        <a16:creationId xmlns:a16="http://schemas.microsoft.com/office/drawing/2014/main" id="{AB60EE8A-64B7-0662-8541-B3209BD741C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17" name="矩形 14716">
                    <a:extLst>
                      <a:ext uri="{FF2B5EF4-FFF2-40B4-BE49-F238E27FC236}">
                        <a16:creationId xmlns:a16="http://schemas.microsoft.com/office/drawing/2014/main" id="{F84E7BA0-1AB0-0741-AEF2-4747B9193ED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42" name="群組 12241">
                  <a:extLst>
                    <a:ext uri="{FF2B5EF4-FFF2-40B4-BE49-F238E27FC236}">
                      <a16:creationId xmlns:a16="http://schemas.microsoft.com/office/drawing/2014/main" id="{965D9AB3-DDE5-D7DE-0C2A-8201989E7E9C}"/>
                    </a:ext>
                  </a:extLst>
                </p:cNvPr>
                <p:cNvGrpSpPr/>
                <p:nvPr/>
              </p:nvGrpSpPr>
              <p:grpSpPr>
                <a:xfrm>
                  <a:off x="3921188" y="601721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710" name="矩形 14709">
                    <a:extLst>
                      <a:ext uri="{FF2B5EF4-FFF2-40B4-BE49-F238E27FC236}">
                        <a16:creationId xmlns:a16="http://schemas.microsoft.com/office/drawing/2014/main" id="{BA06F6CB-B342-B6EC-9211-7B8C69DCBB4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11" name="矩形 14710">
                    <a:extLst>
                      <a:ext uri="{FF2B5EF4-FFF2-40B4-BE49-F238E27FC236}">
                        <a16:creationId xmlns:a16="http://schemas.microsoft.com/office/drawing/2014/main" id="{EC8F7DDB-1A7F-43A5-8EE3-932B3A3020E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12" name="矩形 14711">
                    <a:extLst>
                      <a:ext uri="{FF2B5EF4-FFF2-40B4-BE49-F238E27FC236}">
                        <a16:creationId xmlns:a16="http://schemas.microsoft.com/office/drawing/2014/main" id="{174AD445-AA8C-5182-06BA-2E2B69F778E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13" name="矩形 14712">
                    <a:extLst>
                      <a:ext uri="{FF2B5EF4-FFF2-40B4-BE49-F238E27FC236}">
                        <a16:creationId xmlns:a16="http://schemas.microsoft.com/office/drawing/2014/main" id="{51A3D828-11DD-FE5D-984E-0D1052EFE62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43" name="群組 12242">
                  <a:extLst>
                    <a:ext uri="{FF2B5EF4-FFF2-40B4-BE49-F238E27FC236}">
                      <a16:creationId xmlns:a16="http://schemas.microsoft.com/office/drawing/2014/main" id="{C7E3277E-088D-C959-EE2F-BC6CBB2B3938}"/>
                    </a:ext>
                  </a:extLst>
                </p:cNvPr>
                <p:cNvGrpSpPr/>
                <p:nvPr/>
              </p:nvGrpSpPr>
              <p:grpSpPr>
                <a:xfrm>
                  <a:off x="4101096" y="5292397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4706" name="矩形 14705">
                    <a:extLst>
                      <a:ext uri="{FF2B5EF4-FFF2-40B4-BE49-F238E27FC236}">
                        <a16:creationId xmlns:a16="http://schemas.microsoft.com/office/drawing/2014/main" id="{7B87D3E5-75CB-F591-61DB-B20E04C6951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07" name="矩形 14706">
                    <a:extLst>
                      <a:ext uri="{FF2B5EF4-FFF2-40B4-BE49-F238E27FC236}">
                        <a16:creationId xmlns:a16="http://schemas.microsoft.com/office/drawing/2014/main" id="{7B0F6391-422E-9406-780D-134FC39061C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08" name="矩形 14707">
                    <a:extLst>
                      <a:ext uri="{FF2B5EF4-FFF2-40B4-BE49-F238E27FC236}">
                        <a16:creationId xmlns:a16="http://schemas.microsoft.com/office/drawing/2014/main" id="{6939E944-3AA0-6545-744F-906154DDA06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09" name="矩形 14708">
                    <a:extLst>
                      <a:ext uri="{FF2B5EF4-FFF2-40B4-BE49-F238E27FC236}">
                        <a16:creationId xmlns:a16="http://schemas.microsoft.com/office/drawing/2014/main" id="{B0550E82-5611-03FA-866C-C0F844D2A1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44" name="群組 12243">
                  <a:extLst>
                    <a:ext uri="{FF2B5EF4-FFF2-40B4-BE49-F238E27FC236}">
                      <a16:creationId xmlns:a16="http://schemas.microsoft.com/office/drawing/2014/main" id="{8B39FAB0-4C3E-E8A1-1050-5CA76A06B3F5}"/>
                    </a:ext>
                  </a:extLst>
                </p:cNvPr>
                <p:cNvGrpSpPr/>
                <p:nvPr/>
              </p:nvGrpSpPr>
              <p:grpSpPr>
                <a:xfrm>
                  <a:off x="4101096" y="547364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702" name="矩形 14701">
                    <a:extLst>
                      <a:ext uri="{FF2B5EF4-FFF2-40B4-BE49-F238E27FC236}">
                        <a16:creationId xmlns:a16="http://schemas.microsoft.com/office/drawing/2014/main" id="{3CC87ACB-24CB-0D01-E920-CF937033894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03" name="矩形 14702">
                    <a:extLst>
                      <a:ext uri="{FF2B5EF4-FFF2-40B4-BE49-F238E27FC236}">
                        <a16:creationId xmlns:a16="http://schemas.microsoft.com/office/drawing/2014/main" id="{CEC38A0E-958C-AEE8-8686-2D0CC06A3D1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04" name="矩形 14703">
                    <a:extLst>
                      <a:ext uri="{FF2B5EF4-FFF2-40B4-BE49-F238E27FC236}">
                        <a16:creationId xmlns:a16="http://schemas.microsoft.com/office/drawing/2014/main" id="{A6064F4C-CC66-905D-A350-B4460C4E3B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05" name="矩形 14704">
                    <a:extLst>
                      <a:ext uri="{FF2B5EF4-FFF2-40B4-BE49-F238E27FC236}">
                        <a16:creationId xmlns:a16="http://schemas.microsoft.com/office/drawing/2014/main" id="{8660B71B-C192-772A-DB2A-2171065935A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45" name="群組 12244">
                  <a:extLst>
                    <a:ext uri="{FF2B5EF4-FFF2-40B4-BE49-F238E27FC236}">
                      <a16:creationId xmlns:a16="http://schemas.microsoft.com/office/drawing/2014/main" id="{9D53E240-4C0D-7A72-461B-A3D2E4518F52}"/>
                    </a:ext>
                  </a:extLst>
                </p:cNvPr>
                <p:cNvGrpSpPr/>
                <p:nvPr/>
              </p:nvGrpSpPr>
              <p:grpSpPr>
                <a:xfrm>
                  <a:off x="4101096" y="565480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98" name="矩形 14697">
                    <a:extLst>
                      <a:ext uri="{FF2B5EF4-FFF2-40B4-BE49-F238E27FC236}">
                        <a16:creationId xmlns:a16="http://schemas.microsoft.com/office/drawing/2014/main" id="{4CF5E232-DF2C-A048-18E7-0656617A178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99" name="矩形 14698">
                    <a:extLst>
                      <a:ext uri="{FF2B5EF4-FFF2-40B4-BE49-F238E27FC236}">
                        <a16:creationId xmlns:a16="http://schemas.microsoft.com/office/drawing/2014/main" id="{729F726B-7F2C-CFDF-C2E0-9315D44F576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00" name="矩形 14699">
                    <a:extLst>
                      <a:ext uri="{FF2B5EF4-FFF2-40B4-BE49-F238E27FC236}">
                        <a16:creationId xmlns:a16="http://schemas.microsoft.com/office/drawing/2014/main" id="{5BB6B86D-8AC6-D30D-73A7-13268BD9C1D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701" name="矩形 14700">
                    <a:extLst>
                      <a:ext uri="{FF2B5EF4-FFF2-40B4-BE49-F238E27FC236}">
                        <a16:creationId xmlns:a16="http://schemas.microsoft.com/office/drawing/2014/main" id="{990B416D-E4D2-E8CC-4670-4BB94243E9F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46" name="群組 12245">
                  <a:extLst>
                    <a:ext uri="{FF2B5EF4-FFF2-40B4-BE49-F238E27FC236}">
                      <a16:creationId xmlns:a16="http://schemas.microsoft.com/office/drawing/2014/main" id="{72D356E2-AD03-B917-A54A-992EC3D3C9A9}"/>
                    </a:ext>
                  </a:extLst>
                </p:cNvPr>
                <p:cNvGrpSpPr/>
                <p:nvPr/>
              </p:nvGrpSpPr>
              <p:grpSpPr>
                <a:xfrm>
                  <a:off x="4101096" y="583605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94" name="矩形 14693">
                    <a:extLst>
                      <a:ext uri="{FF2B5EF4-FFF2-40B4-BE49-F238E27FC236}">
                        <a16:creationId xmlns:a16="http://schemas.microsoft.com/office/drawing/2014/main" id="{77E6C752-F709-D84A-9527-41C2E106267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95" name="矩形 14694">
                    <a:extLst>
                      <a:ext uri="{FF2B5EF4-FFF2-40B4-BE49-F238E27FC236}">
                        <a16:creationId xmlns:a16="http://schemas.microsoft.com/office/drawing/2014/main" id="{B1C3CB19-0397-9083-955E-366B4A0D966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96" name="矩形 14695">
                    <a:extLst>
                      <a:ext uri="{FF2B5EF4-FFF2-40B4-BE49-F238E27FC236}">
                        <a16:creationId xmlns:a16="http://schemas.microsoft.com/office/drawing/2014/main" id="{60652022-41A9-CC6C-AD7B-F0E4BBA64B4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97" name="矩形 14696">
                    <a:extLst>
                      <a:ext uri="{FF2B5EF4-FFF2-40B4-BE49-F238E27FC236}">
                        <a16:creationId xmlns:a16="http://schemas.microsoft.com/office/drawing/2014/main" id="{E3E683D3-E531-DADF-D7E7-D8C21B03F08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47" name="群組 12246">
                  <a:extLst>
                    <a:ext uri="{FF2B5EF4-FFF2-40B4-BE49-F238E27FC236}">
                      <a16:creationId xmlns:a16="http://schemas.microsoft.com/office/drawing/2014/main" id="{5395E0EC-6A73-FC63-F5ED-4A7F670D8A79}"/>
                    </a:ext>
                  </a:extLst>
                </p:cNvPr>
                <p:cNvGrpSpPr/>
                <p:nvPr/>
              </p:nvGrpSpPr>
              <p:grpSpPr>
                <a:xfrm>
                  <a:off x="4101096" y="601721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90" name="矩形 14689">
                    <a:extLst>
                      <a:ext uri="{FF2B5EF4-FFF2-40B4-BE49-F238E27FC236}">
                        <a16:creationId xmlns:a16="http://schemas.microsoft.com/office/drawing/2014/main" id="{06C91EDA-392A-64D9-F390-C8708BAB035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91" name="矩形 14690">
                    <a:extLst>
                      <a:ext uri="{FF2B5EF4-FFF2-40B4-BE49-F238E27FC236}">
                        <a16:creationId xmlns:a16="http://schemas.microsoft.com/office/drawing/2014/main" id="{F571742F-64FA-FA62-D4F1-44F25E1389D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92" name="矩形 14691">
                    <a:extLst>
                      <a:ext uri="{FF2B5EF4-FFF2-40B4-BE49-F238E27FC236}">
                        <a16:creationId xmlns:a16="http://schemas.microsoft.com/office/drawing/2014/main" id="{47F1E227-8D91-44AA-9BB8-5CB681DA6DA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93" name="矩形 14692">
                    <a:extLst>
                      <a:ext uri="{FF2B5EF4-FFF2-40B4-BE49-F238E27FC236}">
                        <a16:creationId xmlns:a16="http://schemas.microsoft.com/office/drawing/2014/main" id="{48F2D143-2D7A-BF67-2327-56ECD296615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48" name="群組 12247">
                  <a:extLst>
                    <a:ext uri="{FF2B5EF4-FFF2-40B4-BE49-F238E27FC236}">
                      <a16:creationId xmlns:a16="http://schemas.microsoft.com/office/drawing/2014/main" id="{FB45DCBE-6585-7F28-7DCA-77BEA3504845}"/>
                    </a:ext>
                  </a:extLst>
                </p:cNvPr>
                <p:cNvGrpSpPr/>
                <p:nvPr/>
              </p:nvGrpSpPr>
              <p:grpSpPr>
                <a:xfrm>
                  <a:off x="4281004" y="5292397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4686" name="矩形 14685">
                    <a:extLst>
                      <a:ext uri="{FF2B5EF4-FFF2-40B4-BE49-F238E27FC236}">
                        <a16:creationId xmlns:a16="http://schemas.microsoft.com/office/drawing/2014/main" id="{F6E16E8D-30A5-A0CF-0D67-DE07363B070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87" name="矩形 14686">
                    <a:extLst>
                      <a:ext uri="{FF2B5EF4-FFF2-40B4-BE49-F238E27FC236}">
                        <a16:creationId xmlns:a16="http://schemas.microsoft.com/office/drawing/2014/main" id="{951BBC1D-EBF0-6739-5D83-7D50E33AE3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88" name="矩形 14687">
                    <a:extLst>
                      <a:ext uri="{FF2B5EF4-FFF2-40B4-BE49-F238E27FC236}">
                        <a16:creationId xmlns:a16="http://schemas.microsoft.com/office/drawing/2014/main" id="{DF6169C3-F3A1-1F7E-F7DD-877241A876B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89" name="矩形 14688">
                    <a:extLst>
                      <a:ext uri="{FF2B5EF4-FFF2-40B4-BE49-F238E27FC236}">
                        <a16:creationId xmlns:a16="http://schemas.microsoft.com/office/drawing/2014/main" id="{E3666A39-0A39-703C-9308-46AB0F5BBC2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49" name="群組 12248">
                  <a:extLst>
                    <a:ext uri="{FF2B5EF4-FFF2-40B4-BE49-F238E27FC236}">
                      <a16:creationId xmlns:a16="http://schemas.microsoft.com/office/drawing/2014/main" id="{CA12B77C-F1FF-AA23-6960-747874FDEF29}"/>
                    </a:ext>
                  </a:extLst>
                </p:cNvPr>
                <p:cNvGrpSpPr/>
                <p:nvPr/>
              </p:nvGrpSpPr>
              <p:grpSpPr>
                <a:xfrm>
                  <a:off x="4281004" y="547364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82" name="矩形 14681">
                    <a:extLst>
                      <a:ext uri="{FF2B5EF4-FFF2-40B4-BE49-F238E27FC236}">
                        <a16:creationId xmlns:a16="http://schemas.microsoft.com/office/drawing/2014/main" id="{A612B072-18A9-4852-B3EC-32AA6AB82CA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83" name="矩形 14682">
                    <a:extLst>
                      <a:ext uri="{FF2B5EF4-FFF2-40B4-BE49-F238E27FC236}">
                        <a16:creationId xmlns:a16="http://schemas.microsoft.com/office/drawing/2014/main" id="{CC45C85B-9E90-C5E6-967A-90E29CDC135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84" name="矩形 14683">
                    <a:extLst>
                      <a:ext uri="{FF2B5EF4-FFF2-40B4-BE49-F238E27FC236}">
                        <a16:creationId xmlns:a16="http://schemas.microsoft.com/office/drawing/2014/main" id="{AD30DDFB-D0C5-F6CB-D599-65A237012C9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85" name="矩形 14684">
                    <a:extLst>
                      <a:ext uri="{FF2B5EF4-FFF2-40B4-BE49-F238E27FC236}">
                        <a16:creationId xmlns:a16="http://schemas.microsoft.com/office/drawing/2014/main" id="{F3E98E21-2B66-C4D3-C45D-712C136600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50" name="群組 12249">
                  <a:extLst>
                    <a:ext uri="{FF2B5EF4-FFF2-40B4-BE49-F238E27FC236}">
                      <a16:creationId xmlns:a16="http://schemas.microsoft.com/office/drawing/2014/main" id="{6C2F6039-BBAF-AD2D-FECB-528BC4B1B267}"/>
                    </a:ext>
                  </a:extLst>
                </p:cNvPr>
                <p:cNvGrpSpPr/>
                <p:nvPr/>
              </p:nvGrpSpPr>
              <p:grpSpPr>
                <a:xfrm>
                  <a:off x="4281004" y="565480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78" name="矩形 14677">
                    <a:extLst>
                      <a:ext uri="{FF2B5EF4-FFF2-40B4-BE49-F238E27FC236}">
                        <a16:creationId xmlns:a16="http://schemas.microsoft.com/office/drawing/2014/main" id="{B0622A94-41E3-9B86-433B-484ABCF420F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79" name="矩形 14678">
                    <a:extLst>
                      <a:ext uri="{FF2B5EF4-FFF2-40B4-BE49-F238E27FC236}">
                        <a16:creationId xmlns:a16="http://schemas.microsoft.com/office/drawing/2014/main" id="{DD68E747-E9DE-BFEA-19A7-8DBFE3F4ADD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80" name="矩形 14679">
                    <a:extLst>
                      <a:ext uri="{FF2B5EF4-FFF2-40B4-BE49-F238E27FC236}">
                        <a16:creationId xmlns:a16="http://schemas.microsoft.com/office/drawing/2014/main" id="{07F4F2A5-0E08-00DA-D271-AE78BF286C0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81" name="矩形 14680">
                    <a:extLst>
                      <a:ext uri="{FF2B5EF4-FFF2-40B4-BE49-F238E27FC236}">
                        <a16:creationId xmlns:a16="http://schemas.microsoft.com/office/drawing/2014/main" id="{1FB781A3-2509-706A-4EBC-FFAD2E75E2A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51" name="群組 12250">
                  <a:extLst>
                    <a:ext uri="{FF2B5EF4-FFF2-40B4-BE49-F238E27FC236}">
                      <a16:creationId xmlns:a16="http://schemas.microsoft.com/office/drawing/2014/main" id="{628751DD-5943-D989-1B36-91A9F2AF45C5}"/>
                    </a:ext>
                  </a:extLst>
                </p:cNvPr>
                <p:cNvGrpSpPr/>
                <p:nvPr/>
              </p:nvGrpSpPr>
              <p:grpSpPr>
                <a:xfrm>
                  <a:off x="4281004" y="583605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74" name="矩形 14673">
                    <a:extLst>
                      <a:ext uri="{FF2B5EF4-FFF2-40B4-BE49-F238E27FC236}">
                        <a16:creationId xmlns:a16="http://schemas.microsoft.com/office/drawing/2014/main" id="{E5D29DBF-A308-8CAD-D136-817EFEF05C0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75" name="矩形 14674">
                    <a:extLst>
                      <a:ext uri="{FF2B5EF4-FFF2-40B4-BE49-F238E27FC236}">
                        <a16:creationId xmlns:a16="http://schemas.microsoft.com/office/drawing/2014/main" id="{D0B7D667-92C2-3B05-A191-C0F5E6DAE8C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76" name="矩形 14675">
                    <a:extLst>
                      <a:ext uri="{FF2B5EF4-FFF2-40B4-BE49-F238E27FC236}">
                        <a16:creationId xmlns:a16="http://schemas.microsoft.com/office/drawing/2014/main" id="{A64EF613-857A-2C51-AB3F-A4662F85C3F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77" name="矩形 14676">
                    <a:extLst>
                      <a:ext uri="{FF2B5EF4-FFF2-40B4-BE49-F238E27FC236}">
                        <a16:creationId xmlns:a16="http://schemas.microsoft.com/office/drawing/2014/main" id="{550EA2E5-E8D4-FBA4-144E-351CEB7A137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52" name="群組 12251">
                  <a:extLst>
                    <a:ext uri="{FF2B5EF4-FFF2-40B4-BE49-F238E27FC236}">
                      <a16:creationId xmlns:a16="http://schemas.microsoft.com/office/drawing/2014/main" id="{1EAC6DE2-8641-BC7D-EC3C-026A19A53878}"/>
                    </a:ext>
                  </a:extLst>
                </p:cNvPr>
                <p:cNvGrpSpPr/>
                <p:nvPr/>
              </p:nvGrpSpPr>
              <p:grpSpPr>
                <a:xfrm>
                  <a:off x="4281004" y="601721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70" name="矩形 14669">
                    <a:extLst>
                      <a:ext uri="{FF2B5EF4-FFF2-40B4-BE49-F238E27FC236}">
                        <a16:creationId xmlns:a16="http://schemas.microsoft.com/office/drawing/2014/main" id="{FADFDF1B-F1FA-C854-D9E1-F2532068047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71" name="矩形 14670">
                    <a:extLst>
                      <a:ext uri="{FF2B5EF4-FFF2-40B4-BE49-F238E27FC236}">
                        <a16:creationId xmlns:a16="http://schemas.microsoft.com/office/drawing/2014/main" id="{E84B30EB-C630-D4D4-DF48-F9F2A6B553D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72" name="矩形 14671">
                    <a:extLst>
                      <a:ext uri="{FF2B5EF4-FFF2-40B4-BE49-F238E27FC236}">
                        <a16:creationId xmlns:a16="http://schemas.microsoft.com/office/drawing/2014/main" id="{BFD0D222-2EC0-9C16-DC79-5D7B3489CEAD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73" name="矩形 14672">
                    <a:extLst>
                      <a:ext uri="{FF2B5EF4-FFF2-40B4-BE49-F238E27FC236}">
                        <a16:creationId xmlns:a16="http://schemas.microsoft.com/office/drawing/2014/main" id="{C5C365DC-EF25-70EC-5A76-3906F00EA58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53" name="群組 12252">
                  <a:extLst>
                    <a:ext uri="{FF2B5EF4-FFF2-40B4-BE49-F238E27FC236}">
                      <a16:creationId xmlns:a16="http://schemas.microsoft.com/office/drawing/2014/main" id="{5D7B2768-0C17-1DD1-D6B8-838ACDAFD8CA}"/>
                    </a:ext>
                  </a:extLst>
                </p:cNvPr>
                <p:cNvGrpSpPr/>
                <p:nvPr/>
              </p:nvGrpSpPr>
              <p:grpSpPr>
                <a:xfrm>
                  <a:off x="3740127" y="5292397"/>
                  <a:ext cx="181165" cy="181165"/>
                  <a:chOff x="2316942" y="3474719"/>
                  <a:chExt cx="332508" cy="332508"/>
                </a:xfrm>
                <a:solidFill>
                  <a:srgbClr val="FF5050"/>
                </a:solidFill>
              </p:grpSpPr>
              <p:sp>
                <p:nvSpPr>
                  <p:cNvPr id="14666" name="矩形 14665">
                    <a:extLst>
                      <a:ext uri="{FF2B5EF4-FFF2-40B4-BE49-F238E27FC236}">
                        <a16:creationId xmlns:a16="http://schemas.microsoft.com/office/drawing/2014/main" id="{744E5BD9-2A1F-A18D-C240-8B5B9CDD0A2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67" name="矩形 14666">
                    <a:extLst>
                      <a:ext uri="{FF2B5EF4-FFF2-40B4-BE49-F238E27FC236}">
                        <a16:creationId xmlns:a16="http://schemas.microsoft.com/office/drawing/2014/main" id="{30E07A53-004C-4309-7D6A-BA5D0C695F9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68" name="矩形 14667">
                    <a:extLst>
                      <a:ext uri="{FF2B5EF4-FFF2-40B4-BE49-F238E27FC236}">
                        <a16:creationId xmlns:a16="http://schemas.microsoft.com/office/drawing/2014/main" id="{7953D1CD-C983-BFF8-535B-B69630589CF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sp>
                <p:nvSpPr>
                  <p:cNvPr id="14669" name="矩形 14668">
                    <a:extLst>
                      <a:ext uri="{FF2B5EF4-FFF2-40B4-BE49-F238E27FC236}">
                        <a16:creationId xmlns:a16="http://schemas.microsoft.com/office/drawing/2014/main" id="{85E3D5E1-6988-D419-A885-C81716B2544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54" name="群組 12253">
                  <a:extLst>
                    <a:ext uri="{FF2B5EF4-FFF2-40B4-BE49-F238E27FC236}">
                      <a16:creationId xmlns:a16="http://schemas.microsoft.com/office/drawing/2014/main" id="{7EC04187-CD0B-221A-F1CE-BA17A1D925D0}"/>
                    </a:ext>
                  </a:extLst>
                </p:cNvPr>
                <p:cNvGrpSpPr/>
                <p:nvPr/>
              </p:nvGrpSpPr>
              <p:grpSpPr>
                <a:xfrm>
                  <a:off x="3740127" y="547364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62" name="矩形 14661">
                    <a:extLst>
                      <a:ext uri="{FF2B5EF4-FFF2-40B4-BE49-F238E27FC236}">
                        <a16:creationId xmlns:a16="http://schemas.microsoft.com/office/drawing/2014/main" id="{B08E84F2-A671-6873-193D-53685250627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63" name="矩形 14662">
                    <a:extLst>
                      <a:ext uri="{FF2B5EF4-FFF2-40B4-BE49-F238E27FC236}">
                        <a16:creationId xmlns:a16="http://schemas.microsoft.com/office/drawing/2014/main" id="{90C7C6C5-F0E5-A0C3-93A6-3AF06D94DC1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64" name="矩形 14663">
                    <a:extLst>
                      <a:ext uri="{FF2B5EF4-FFF2-40B4-BE49-F238E27FC236}">
                        <a16:creationId xmlns:a16="http://schemas.microsoft.com/office/drawing/2014/main" id="{2EE6B70F-0793-E4B7-1D82-BC0BD589549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65" name="矩形 14664">
                    <a:extLst>
                      <a:ext uri="{FF2B5EF4-FFF2-40B4-BE49-F238E27FC236}">
                        <a16:creationId xmlns:a16="http://schemas.microsoft.com/office/drawing/2014/main" id="{79B3A7B4-9B37-9536-7540-486ABDB8EDA2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55" name="群組 12254">
                  <a:extLst>
                    <a:ext uri="{FF2B5EF4-FFF2-40B4-BE49-F238E27FC236}">
                      <a16:creationId xmlns:a16="http://schemas.microsoft.com/office/drawing/2014/main" id="{C19DC297-A034-494C-0E83-EE0776154F79}"/>
                    </a:ext>
                  </a:extLst>
                </p:cNvPr>
                <p:cNvGrpSpPr/>
                <p:nvPr/>
              </p:nvGrpSpPr>
              <p:grpSpPr>
                <a:xfrm>
                  <a:off x="3740127" y="565480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58" name="矩形 14657">
                    <a:extLst>
                      <a:ext uri="{FF2B5EF4-FFF2-40B4-BE49-F238E27FC236}">
                        <a16:creationId xmlns:a16="http://schemas.microsoft.com/office/drawing/2014/main" id="{3BFFF58F-CE34-1524-4493-A8A1DECCDAE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59" name="矩形 14658">
                    <a:extLst>
                      <a:ext uri="{FF2B5EF4-FFF2-40B4-BE49-F238E27FC236}">
                        <a16:creationId xmlns:a16="http://schemas.microsoft.com/office/drawing/2014/main" id="{C6F8D6D9-611D-7479-3C5C-15479064087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60" name="矩形 14659">
                    <a:extLst>
                      <a:ext uri="{FF2B5EF4-FFF2-40B4-BE49-F238E27FC236}">
                        <a16:creationId xmlns:a16="http://schemas.microsoft.com/office/drawing/2014/main" id="{E3D1CEE8-B2A2-B34B-74A1-B06E31641E8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61" name="矩形 14660">
                    <a:extLst>
                      <a:ext uri="{FF2B5EF4-FFF2-40B4-BE49-F238E27FC236}">
                        <a16:creationId xmlns:a16="http://schemas.microsoft.com/office/drawing/2014/main" id="{83C7A28F-808B-0310-AD82-EC67CA50C61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56" name="群組 12255">
                  <a:extLst>
                    <a:ext uri="{FF2B5EF4-FFF2-40B4-BE49-F238E27FC236}">
                      <a16:creationId xmlns:a16="http://schemas.microsoft.com/office/drawing/2014/main" id="{9565410D-51A5-349B-1A8F-F73F1045EBF0}"/>
                    </a:ext>
                  </a:extLst>
                </p:cNvPr>
                <p:cNvGrpSpPr/>
                <p:nvPr/>
              </p:nvGrpSpPr>
              <p:grpSpPr>
                <a:xfrm>
                  <a:off x="3740127" y="5836052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2926" name="矩形 12925">
                    <a:extLst>
                      <a:ext uri="{FF2B5EF4-FFF2-40B4-BE49-F238E27FC236}">
                        <a16:creationId xmlns:a16="http://schemas.microsoft.com/office/drawing/2014/main" id="{D6DB1192-9033-F658-24D7-B7734653F81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2927" name="矩形 12926">
                    <a:extLst>
                      <a:ext uri="{FF2B5EF4-FFF2-40B4-BE49-F238E27FC236}">
                        <a16:creationId xmlns:a16="http://schemas.microsoft.com/office/drawing/2014/main" id="{9E11A41C-0B97-9F26-29BD-6C0728F892C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56" name="矩形 14655">
                    <a:extLst>
                      <a:ext uri="{FF2B5EF4-FFF2-40B4-BE49-F238E27FC236}">
                        <a16:creationId xmlns:a16="http://schemas.microsoft.com/office/drawing/2014/main" id="{83F830F7-8534-265B-E00A-61BBE61EBBD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57" name="矩形 14656">
                    <a:extLst>
                      <a:ext uri="{FF2B5EF4-FFF2-40B4-BE49-F238E27FC236}">
                        <a16:creationId xmlns:a16="http://schemas.microsoft.com/office/drawing/2014/main" id="{3A977960-61EE-284D-1AD2-F228A911B6D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57" name="群組 12256">
                  <a:extLst>
                    <a:ext uri="{FF2B5EF4-FFF2-40B4-BE49-F238E27FC236}">
                      <a16:creationId xmlns:a16="http://schemas.microsoft.com/office/drawing/2014/main" id="{9B01C9BD-F8BA-7BB3-440C-3385D4B0AF04}"/>
                    </a:ext>
                  </a:extLst>
                </p:cNvPr>
                <p:cNvGrpSpPr/>
                <p:nvPr/>
              </p:nvGrpSpPr>
              <p:grpSpPr>
                <a:xfrm>
                  <a:off x="3740127" y="6017217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52" name="矩形 14651">
                    <a:extLst>
                      <a:ext uri="{FF2B5EF4-FFF2-40B4-BE49-F238E27FC236}">
                        <a16:creationId xmlns:a16="http://schemas.microsoft.com/office/drawing/2014/main" id="{87FDFE67-23C7-BFC5-6C25-19662277C6F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53" name="矩形 14652">
                    <a:extLst>
                      <a:ext uri="{FF2B5EF4-FFF2-40B4-BE49-F238E27FC236}">
                        <a16:creationId xmlns:a16="http://schemas.microsoft.com/office/drawing/2014/main" id="{D42CB648-759E-D477-F902-A385E249C20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54" name="矩形 14653">
                    <a:extLst>
                      <a:ext uri="{FF2B5EF4-FFF2-40B4-BE49-F238E27FC236}">
                        <a16:creationId xmlns:a16="http://schemas.microsoft.com/office/drawing/2014/main" id="{996895DE-D847-A1D5-0378-85FBA6CBF83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55" name="矩形 14654">
                    <a:extLst>
                      <a:ext uri="{FF2B5EF4-FFF2-40B4-BE49-F238E27FC236}">
                        <a16:creationId xmlns:a16="http://schemas.microsoft.com/office/drawing/2014/main" id="{9CC71052-4410-41DD-3FB7-5FFFF71E112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58" name="群組 12257">
                  <a:extLst>
                    <a:ext uri="{FF2B5EF4-FFF2-40B4-BE49-F238E27FC236}">
                      <a16:creationId xmlns:a16="http://schemas.microsoft.com/office/drawing/2014/main" id="{00F6D4DB-580C-CC70-3F89-3FDC9ABC704A}"/>
                    </a:ext>
                  </a:extLst>
                </p:cNvPr>
                <p:cNvGrpSpPr/>
                <p:nvPr/>
              </p:nvGrpSpPr>
              <p:grpSpPr>
                <a:xfrm>
                  <a:off x="3740127" y="6198383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48" name="矩形 14647">
                    <a:extLst>
                      <a:ext uri="{FF2B5EF4-FFF2-40B4-BE49-F238E27FC236}">
                        <a16:creationId xmlns:a16="http://schemas.microsoft.com/office/drawing/2014/main" id="{24658916-AC32-430E-139D-9BCC9A59540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49" name="矩形 14648">
                    <a:extLst>
                      <a:ext uri="{FF2B5EF4-FFF2-40B4-BE49-F238E27FC236}">
                        <a16:creationId xmlns:a16="http://schemas.microsoft.com/office/drawing/2014/main" id="{F6AE9212-4DDE-735C-EF73-2294472A7BC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50" name="矩形 14649">
                    <a:extLst>
                      <a:ext uri="{FF2B5EF4-FFF2-40B4-BE49-F238E27FC236}">
                        <a16:creationId xmlns:a16="http://schemas.microsoft.com/office/drawing/2014/main" id="{4906FB04-38AD-B327-B81A-CD232FCAED2B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51" name="矩形 14650">
                    <a:extLst>
                      <a:ext uri="{FF2B5EF4-FFF2-40B4-BE49-F238E27FC236}">
                        <a16:creationId xmlns:a16="http://schemas.microsoft.com/office/drawing/2014/main" id="{5580E508-F472-5BBF-9286-1768FB955A51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59" name="群組 12258">
                  <a:extLst>
                    <a:ext uri="{FF2B5EF4-FFF2-40B4-BE49-F238E27FC236}">
                      <a16:creationId xmlns:a16="http://schemas.microsoft.com/office/drawing/2014/main" id="{51FF048D-AFB5-8160-2C9E-21236D0EAA6C}"/>
                    </a:ext>
                  </a:extLst>
                </p:cNvPr>
                <p:cNvGrpSpPr/>
                <p:nvPr/>
              </p:nvGrpSpPr>
              <p:grpSpPr>
                <a:xfrm>
                  <a:off x="3740127" y="6379548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44" name="矩形 14643">
                    <a:extLst>
                      <a:ext uri="{FF2B5EF4-FFF2-40B4-BE49-F238E27FC236}">
                        <a16:creationId xmlns:a16="http://schemas.microsoft.com/office/drawing/2014/main" id="{20C1053F-CCB6-FF93-25AA-AD1E82E216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45" name="矩形 14644">
                    <a:extLst>
                      <a:ext uri="{FF2B5EF4-FFF2-40B4-BE49-F238E27FC236}">
                        <a16:creationId xmlns:a16="http://schemas.microsoft.com/office/drawing/2014/main" id="{6C11FEC5-149D-150B-DA0E-8757F25414E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46" name="矩形 14645">
                    <a:extLst>
                      <a:ext uri="{FF2B5EF4-FFF2-40B4-BE49-F238E27FC236}">
                        <a16:creationId xmlns:a16="http://schemas.microsoft.com/office/drawing/2014/main" id="{403245AA-33A7-CFF3-4EC6-79C4A04CD00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47" name="矩形 14646">
                    <a:extLst>
                      <a:ext uri="{FF2B5EF4-FFF2-40B4-BE49-F238E27FC236}">
                        <a16:creationId xmlns:a16="http://schemas.microsoft.com/office/drawing/2014/main" id="{3D1AB9AD-F410-C22E-0791-FF7FECF77E4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60" name="群組 12259">
                  <a:extLst>
                    <a:ext uri="{FF2B5EF4-FFF2-40B4-BE49-F238E27FC236}">
                      <a16:creationId xmlns:a16="http://schemas.microsoft.com/office/drawing/2014/main" id="{A8AF05A2-96C2-A936-FCA8-1F062C1D2C88}"/>
                    </a:ext>
                  </a:extLst>
                </p:cNvPr>
                <p:cNvGrpSpPr/>
                <p:nvPr/>
              </p:nvGrpSpPr>
              <p:grpSpPr>
                <a:xfrm>
                  <a:off x="3921188" y="6198383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40" name="矩形 14639">
                    <a:extLst>
                      <a:ext uri="{FF2B5EF4-FFF2-40B4-BE49-F238E27FC236}">
                        <a16:creationId xmlns:a16="http://schemas.microsoft.com/office/drawing/2014/main" id="{A8D964B0-100C-77FD-E0B3-230F22ABEAC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41" name="矩形 14640">
                    <a:extLst>
                      <a:ext uri="{FF2B5EF4-FFF2-40B4-BE49-F238E27FC236}">
                        <a16:creationId xmlns:a16="http://schemas.microsoft.com/office/drawing/2014/main" id="{16F872C1-9F32-59D3-3F5F-C260FB4ED49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42" name="矩形 14641">
                    <a:extLst>
                      <a:ext uri="{FF2B5EF4-FFF2-40B4-BE49-F238E27FC236}">
                        <a16:creationId xmlns:a16="http://schemas.microsoft.com/office/drawing/2014/main" id="{6FC61A0F-0AF2-4A6B-D4FA-6DC26498ED2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43" name="矩形 14642">
                    <a:extLst>
                      <a:ext uri="{FF2B5EF4-FFF2-40B4-BE49-F238E27FC236}">
                        <a16:creationId xmlns:a16="http://schemas.microsoft.com/office/drawing/2014/main" id="{848FFF0F-5BCB-C5B6-D6D1-77A8BB16BC8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61" name="群組 12260">
                  <a:extLst>
                    <a:ext uri="{FF2B5EF4-FFF2-40B4-BE49-F238E27FC236}">
                      <a16:creationId xmlns:a16="http://schemas.microsoft.com/office/drawing/2014/main" id="{F1C3C0C8-ECC9-6B66-3A7A-EABE5546C99D}"/>
                    </a:ext>
                  </a:extLst>
                </p:cNvPr>
                <p:cNvGrpSpPr/>
                <p:nvPr/>
              </p:nvGrpSpPr>
              <p:grpSpPr>
                <a:xfrm>
                  <a:off x="3921188" y="6379548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36" name="矩形 14635">
                    <a:extLst>
                      <a:ext uri="{FF2B5EF4-FFF2-40B4-BE49-F238E27FC236}">
                        <a16:creationId xmlns:a16="http://schemas.microsoft.com/office/drawing/2014/main" id="{082AD277-E61A-12C0-E5EB-38D5A41B470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37" name="矩形 14636">
                    <a:extLst>
                      <a:ext uri="{FF2B5EF4-FFF2-40B4-BE49-F238E27FC236}">
                        <a16:creationId xmlns:a16="http://schemas.microsoft.com/office/drawing/2014/main" id="{B82596EA-3EF2-E62A-DABF-C0A16408BFD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38" name="矩形 14637">
                    <a:extLst>
                      <a:ext uri="{FF2B5EF4-FFF2-40B4-BE49-F238E27FC236}">
                        <a16:creationId xmlns:a16="http://schemas.microsoft.com/office/drawing/2014/main" id="{52F06CD7-18C3-4297-DC6B-35FA40B8DB9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39" name="矩形 14638">
                    <a:extLst>
                      <a:ext uri="{FF2B5EF4-FFF2-40B4-BE49-F238E27FC236}">
                        <a16:creationId xmlns:a16="http://schemas.microsoft.com/office/drawing/2014/main" id="{2E906255-72BD-8BB7-A2D8-E85EFB38BDB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62" name="群組 12261">
                  <a:extLst>
                    <a:ext uri="{FF2B5EF4-FFF2-40B4-BE49-F238E27FC236}">
                      <a16:creationId xmlns:a16="http://schemas.microsoft.com/office/drawing/2014/main" id="{386BB2CD-CC8A-5158-8109-CA328284EDBB}"/>
                    </a:ext>
                  </a:extLst>
                </p:cNvPr>
                <p:cNvGrpSpPr/>
                <p:nvPr/>
              </p:nvGrpSpPr>
              <p:grpSpPr>
                <a:xfrm>
                  <a:off x="4101096" y="6198383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32" name="矩形 14631">
                    <a:extLst>
                      <a:ext uri="{FF2B5EF4-FFF2-40B4-BE49-F238E27FC236}">
                        <a16:creationId xmlns:a16="http://schemas.microsoft.com/office/drawing/2014/main" id="{3B11FD26-C806-A69F-096F-47A43C07CD95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33" name="矩形 14632">
                    <a:extLst>
                      <a:ext uri="{FF2B5EF4-FFF2-40B4-BE49-F238E27FC236}">
                        <a16:creationId xmlns:a16="http://schemas.microsoft.com/office/drawing/2014/main" id="{94AE5C6F-9D09-CA7A-E296-10C40B40055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34" name="矩形 14633">
                    <a:extLst>
                      <a:ext uri="{FF2B5EF4-FFF2-40B4-BE49-F238E27FC236}">
                        <a16:creationId xmlns:a16="http://schemas.microsoft.com/office/drawing/2014/main" id="{5FA50FFF-1FEA-C911-73CA-91C0E9032CF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35" name="矩形 14634">
                    <a:extLst>
                      <a:ext uri="{FF2B5EF4-FFF2-40B4-BE49-F238E27FC236}">
                        <a16:creationId xmlns:a16="http://schemas.microsoft.com/office/drawing/2014/main" id="{F48DBC8E-9106-B58E-A348-E0187B359A3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63" name="群組 12262">
                  <a:extLst>
                    <a:ext uri="{FF2B5EF4-FFF2-40B4-BE49-F238E27FC236}">
                      <a16:creationId xmlns:a16="http://schemas.microsoft.com/office/drawing/2014/main" id="{AAC79838-AE51-5E1D-7238-421444126A3A}"/>
                    </a:ext>
                  </a:extLst>
                </p:cNvPr>
                <p:cNvGrpSpPr/>
                <p:nvPr/>
              </p:nvGrpSpPr>
              <p:grpSpPr>
                <a:xfrm>
                  <a:off x="4101096" y="6379548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28" name="矩形 14627">
                    <a:extLst>
                      <a:ext uri="{FF2B5EF4-FFF2-40B4-BE49-F238E27FC236}">
                        <a16:creationId xmlns:a16="http://schemas.microsoft.com/office/drawing/2014/main" id="{ECA971F3-A8A0-055C-5A56-B54C375C1BE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29" name="矩形 14628">
                    <a:extLst>
                      <a:ext uri="{FF2B5EF4-FFF2-40B4-BE49-F238E27FC236}">
                        <a16:creationId xmlns:a16="http://schemas.microsoft.com/office/drawing/2014/main" id="{86D9FCF6-3903-44E0-CF02-E29A5B34B94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30" name="矩形 14629">
                    <a:extLst>
                      <a:ext uri="{FF2B5EF4-FFF2-40B4-BE49-F238E27FC236}">
                        <a16:creationId xmlns:a16="http://schemas.microsoft.com/office/drawing/2014/main" id="{03CFE88B-1B93-51B8-2798-3E440D38F583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31" name="矩形 14630">
                    <a:extLst>
                      <a:ext uri="{FF2B5EF4-FFF2-40B4-BE49-F238E27FC236}">
                        <a16:creationId xmlns:a16="http://schemas.microsoft.com/office/drawing/2014/main" id="{649E04BE-26A0-EF0F-BB39-09F218ADEE3F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64" name="群組 12263">
                  <a:extLst>
                    <a:ext uri="{FF2B5EF4-FFF2-40B4-BE49-F238E27FC236}">
                      <a16:creationId xmlns:a16="http://schemas.microsoft.com/office/drawing/2014/main" id="{3F5CA922-1CBD-A378-75A5-A13BD688D914}"/>
                    </a:ext>
                  </a:extLst>
                </p:cNvPr>
                <p:cNvGrpSpPr/>
                <p:nvPr/>
              </p:nvGrpSpPr>
              <p:grpSpPr>
                <a:xfrm>
                  <a:off x="4281004" y="6198383"/>
                  <a:ext cx="181165" cy="181165"/>
                  <a:chOff x="2316942" y="3142211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24" name="矩形 14623">
                    <a:extLst>
                      <a:ext uri="{FF2B5EF4-FFF2-40B4-BE49-F238E27FC236}">
                        <a16:creationId xmlns:a16="http://schemas.microsoft.com/office/drawing/2014/main" id="{61D3B207-2060-5F99-DDFC-8D596E09B198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25" name="矩形 14624">
                    <a:extLst>
                      <a:ext uri="{FF2B5EF4-FFF2-40B4-BE49-F238E27FC236}">
                        <a16:creationId xmlns:a16="http://schemas.microsoft.com/office/drawing/2014/main" id="{EB43CB7E-C533-2839-AADC-2DFED74C30D5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26" name="矩形 14625">
                    <a:extLst>
                      <a:ext uri="{FF2B5EF4-FFF2-40B4-BE49-F238E27FC236}">
                        <a16:creationId xmlns:a16="http://schemas.microsoft.com/office/drawing/2014/main" id="{E1E2504F-B568-D6F3-6989-BBD7A0CBEED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27" name="矩形 14626">
                    <a:extLst>
                      <a:ext uri="{FF2B5EF4-FFF2-40B4-BE49-F238E27FC236}">
                        <a16:creationId xmlns:a16="http://schemas.microsoft.com/office/drawing/2014/main" id="{74C3E726-B7DE-5BB9-DE54-AD94F889034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65" name="群組 12264">
                  <a:extLst>
                    <a:ext uri="{FF2B5EF4-FFF2-40B4-BE49-F238E27FC236}">
                      <a16:creationId xmlns:a16="http://schemas.microsoft.com/office/drawing/2014/main" id="{D1E3E446-D4ED-42A0-B3F1-90F27F8E7459}"/>
                    </a:ext>
                  </a:extLst>
                </p:cNvPr>
                <p:cNvGrpSpPr/>
                <p:nvPr/>
              </p:nvGrpSpPr>
              <p:grpSpPr>
                <a:xfrm>
                  <a:off x="4281004" y="6379548"/>
                  <a:ext cx="181165" cy="181165"/>
                  <a:chOff x="2316942" y="3474719"/>
                  <a:chExt cx="332508" cy="332508"/>
                </a:xfrm>
                <a:solidFill>
                  <a:srgbClr val="92D050"/>
                </a:solidFill>
              </p:grpSpPr>
              <p:sp>
                <p:nvSpPr>
                  <p:cNvPr id="14620" name="矩形 14619">
                    <a:extLst>
                      <a:ext uri="{FF2B5EF4-FFF2-40B4-BE49-F238E27FC236}">
                        <a16:creationId xmlns:a16="http://schemas.microsoft.com/office/drawing/2014/main" id="{EE93F1A7-44A2-DA06-23AE-F030202AB491}"/>
                      </a:ext>
                    </a:extLst>
                  </p:cNvPr>
                  <p:cNvSpPr/>
                  <p:nvPr/>
                </p:nvSpPr>
                <p:spPr>
                  <a:xfrm>
                    <a:off x="2316942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21" name="矩形 14620">
                    <a:extLst>
                      <a:ext uri="{FF2B5EF4-FFF2-40B4-BE49-F238E27FC236}">
                        <a16:creationId xmlns:a16="http://schemas.microsoft.com/office/drawing/2014/main" id="{7D26CC22-FFCA-49AF-3D7E-198AE5E2EB94}"/>
                      </a:ext>
                    </a:extLst>
                  </p:cNvPr>
                  <p:cNvSpPr/>
                  <p:nvPr/>
                </p:nvSpPr>
                <p:spPr>
                  <a:xfrm>
                    <a:off x="2483196" y="3474719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22" name="矩形 14621">
                    <a:extLst>
                      <a:ext uri="{FF2B5EF4-FFF2-40B4-BE49-F238E27FC236}">
                        <a16:creationId xmlns:a16="http://schemas.microsoft.com/office/drawing/2014/main" id="{7A869D94-A52D-1A96-454F-7BFF64626C5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23" name="矩形 14622">
                    <a:extLst>
                      <a:ext uri="{FF2B5EF4-FFF2-40B4-BE49-F238E27FC236}">
                        <a16:creationId xmlns:a16="http://schemas.microsoft.com/office/drawing/2014/main" id="{402E2F79-66A0-0A63-0995-F649B3D6D9E8}"/>
                      </a:ext>
                    </a:extLst>
                  </p:cNvPr>
                  <p:cNvSpPr/>
                  <p:nvPr/>
                </p:nvSpPr>
                <p:spPr>
                  <a:xfrm>
                    <a:off x="2483196" y="3640973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266" name="群組 12265">
                  <a:extLst>
                    <a:ext uri="{FF2B5EF4-FFF2-40B4-BE49-F238E27FC236}">
                      <a16:creationId xmlns:a16="http://schemas.microsoft.com/office/drawing/2014/main" id="{F12DB64B-51B3-43B1-F4B2-672A84BD8284}"/>
                    </a:ext>
                  </a:extLst>
                </p:cNvPr>
                <p:cNvGrpSpPr/>
                <p:nvPr/>
              </p:nvGrpSpPr>
              <p:grpSpPr>
                <a:xfrm>
                  <a:off x="3921188" y="5111232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4616" name="矩形 14615">
                    <a:extLst>
                      <a:ext uri="{FF2B5EF4-FFF2-40B4-BE49-F238E27FC236}">
                        <a16:creationId xmlns:a16="http://schemas.microsoft.com/office/drawing/2014/main" id="{283DFD7E-72FF-546C-8DFA-B033CC4E82E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17" name="矩形 14616">
                    <a:extLst>
                      <a:ext uri="{FF2B5EF4-FFF2-40B4-BE49-F238E27FC236}">
                        <a16:creationId xmlns:a16="http://schemas.microsoft.com/office/drawing/2014/main" id="{F289EED7-9E12-DC84-00F7-1BE00D98239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18" name="矩形 14617">
                    <a:extLst>
                      <a:ext uri="{FF2B5EF4-FFF2-40B4-BE49-F238E27FC236}">
                        <a16:creationId xmlns:a16="http://schemas.microsoft.com/office/drawing/2014/main" id="{99A3BD16-2B21-8B13-31C9-99854B961A7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19" name="矩形 14618">
                    <a:extLst>
                      <a:ext uri="{FF2B5EF4-FFF2-40B4-BE49-F238E27FC236}">
                        <a16:creationId xmlns:a16="http://schemas.microsoft.com/office/drawing/2014/main" id="{23EA32EC-E440-DC59-5F89-67665E49B48D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335" name="群組 12334">
                  <a:extLst>
                    <a:ext uri="{FF2B5EF4-FFF2-40B4-BE49-F238E27FC236}">
                      <a16:creationId xmlns:a16="http://schemas.microsoft.com/office/drawing/2014/main" id="{2161DD2F-DB8B-3980-2E69-3AE10C51A0AA}"/>
                    </a:ext>
                  </a:extLst>
                </p:cNvPr>
                <p:cNvGrpSpPr/>
                <p:nvPr/>
              </p:nvGrpSpPr>
              <p:grpSpPr>
                <a:xfrm>
                  <a:off x="4101096" y="5111232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4612" name="矩形 14611">
                    <a:extLst>
                      <a:ext uri="{FF2B5EF4-FFF2-40B4-BE49-F238E27FC236}">
                        <a16:creationId xmlns:a16="http://schemas.microsoft.com/office/drawing/2014/main" id="{E074CD64-B91A-8AE5-E6DE-C79283B3760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13" name="矩形 14612">
                    <a:extLst>
                      <a:ext uri="{FF2B5EF4-FFF2-40B4-BE49-F238E27FC236}">
                        <a16:creationId xmlns:a16="http://schemas.microsoft.com/office/drawing/2014/main" id="{C92B388D-D774-75E2-7431-798E11CFBC6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14" name="矩形 14613">
                    <a:extLst>
                      <a:ext uri="{FF2B5EF4-FFF2-40B4-BE49-F238E27FC236}">
                        <a16:creationId xmlns:a16="http://schemas.microsoft.com/office/drawing/2014/main" id="{834FF9DC-2E24-0F70-BF8E-D594884995A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15" name="矩形 14614">
                    <a:extLst>
                      <a:ext uri="{FF2B5EF4-FFF2-40B4-BE49-F238E27FC236}">
                        <a16:creationId xmlns:a16="http://schemas.microsoft.com/office/drawing/2014/main" id="{D33B93F0-EA2D-11F1-4B8E-8B1F376E128A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596" name="群組 12595">
                  <a:extLst>
                    <a:ext uri="{FF2B5EF4-FFF2-40B4-BE49-F238E27FC236}">
                      <a16:creationId xmlns:a16="http://schemas.microsoft.com/office/drawing/2014/main" id="{AAEEAA15-F8D9-3922-CFB1-627881433D5E}"/>
                    </a:ext>
                  </a:extLst>
                </p:cNvPr>
                <p:cNvGrpSpPr/>
                <p:nvPr/>
              </p:nvGrpSpPr>
              <p:grpSpPr>
                <a:xfrm>
                  <a:off x="4281004" y="5111232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4608" name="矩形 14607">
                    <a:extLst>
                      <a:ext uri="{FF2B5EF4-FFF2-40B4-BE49-F238E27FC236}">
                        <a16:creationId xmlns:a16="http://schemas.microsoft.com/office/drawing/2014/main" id="{6DB82ACF-2BB0-4228-1949-889E75B2C259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09" name="矩形 14608">
                    <a:extLst>
                      <a:ext uri="{FF2B5EF4-FFF2-40B4-BE49-F238E27FC236}">
                        <a16:creationId xmlns:a16="http://schemas.microsoft.com/office/drawing/2014/main" id="{CA435B43-DB28-C038-F43D-E38067B5D78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10" name="矩形 14609">
                    <a:extLst>
                      <a:ext uri="{FF2B5EF4-FFF2-40B4-BE49-F238E27FC236}">
                        <a16:creationId xmlns:a16="http://schemas.microsoft.com/office/drawing/2014/main" id="{DBE4723F-ED86-D22C-F7ED-C4A9DFD5F93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11" name="矩形 14610">
                    <a:extLst>
                      <a:ext uri="{FF2B5EF4-FFF2-40B4-BE49-F238E27FC236}">
                        <a16:creationId xmlns:a16="http://schemas.microsoft.com/office/drawing/2014/main" id="{43594ACA-1D68-BD6F-1B70-4DA213D9DAF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2629" name="群組 12628">
                  <a:extLst>
                    <a:ext uri="{FF2B5EF4-FFF2-40B4-BE49-F238E27FC236}">
                      <a16:creationId xmlns:a16="http://schemas.microsoft.com/office/drawing/2014/main" id="{416EFED9-CFB8-9181-A612-813B98E877ED}"/>
                    </a:ext>
                  </a:extLst>
                </p:cNvPr>
                <p:cNvGrpSpPr/>
                <p:nvPr/>
              </p:nvGrpSpPr>
              <p:grpSpPr>
                <a:xfrm>
                  <a:off x="3740127" y="5111232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4604" name="矩形 14603">
                    <a:extLst>
                      <a:ext uri="{FF2B5EF4-FFF2-40B4-BE49-F238E27FC236}">
                        <a16:creationId xmlns:a16="http://schemas.microsoft.com/office/drawing/2014/main" id="{E2E1234A-3DD1-39EC-6AD5-05CEA2589A04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05" name="矩形 14604">
                    <a:extLst>
                      <a:ext uri="{FF2B5EF4-FFF2-40B4-BE49-F238E27FC236}">
                        <a16:creationId xmlns:a16="http://schemas.microsoft.com/office/drawing/2014/main" id="{83F9E1D4-DC9D-DDC5-154A-1DA6CFAD16F9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06" name="矩形 14605">
                    <a:extLst>
                      <a:ext uri="{FF2B5EF4-FFF2-40B4-BE49-F238E27FC236}">
                        <a16:creationId xmlns:a16="http://schemas.microsoft.com/office/drawing/2014/main" id="{889203C9-646B-F1BC-57C2-1DE595DBEC47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4607" name="矩形 14606">
                    <a:extLst>
                      <a:ext uri="{FF2B5EF4-FFF2-40B4-BE49-F238E27FC236}">
                        <a16:creationId xmlns:a16="http://schemas.microsoft.com/office/drawing/2014/main" id="{BA83AAF2-F772-6D99-F7F0-8A7652004E83}"/>
                      </a:ext>
                    </a:extLst>
                  </p:cNvPr>
                  <p:cNvSpPr/>
                  <p:nvPr/>
                </p:nvSpPr>
                <p:spPr>
                  <a:xfrm>
                    <a:off x="2483197" y="3308466"/>
                    <a:ext cx="166253" cy="166253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12630" name="矩形 12629">
                  <a:extLst>
                    <a:ext uri="{FF2B5EF4-FFF2-40B4-BE49-F238E27FC236}">
                      <a16:creationId xmlns:a16="http://schemas.microsoft.com/office/drawing/2014/main" id="{92BD4FE7-02D2-ED21-7981-5A4CC2B063DD}"/>
                    </a:ext>
                  </a:extLst>
                </p:cNvPr>
                <p:cNvSpPr/>
                <p:nvPr/>
              </p:nvSpPr>
              <p:spPr>
                <a:xfrm>
                  <a:off x="2883905" y="4493498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0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31" name="矩形 12630">
                  <a:extLst>
                    <a:ext uri="{FF2B5EF4-FFF2-40B4-BE49-F238E27FC236}">
                      <a16:creationId xmlns:a16="http://schemas.microsoft.com/office/drawing/2014/main" id="{883D54DE-B2CE-7835-6E9B-769E75DF2843}"/>
                    </a:ext>
                  </a:extLst>
                </p:cNvPr>
                <p:cNvSpPr/>
                <p:nvPr/>
              </p:nvSpPr>
              <p:spPr>
                <a:xfrm>
                  <a:off x="3313732" y="4493498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2632" name="直線單箭頭接點 12631">
                  <a:extLst>
                    <a:ext uri="{FF2B5EF4-FFF2-40B4-BE49-F238E27FC236}">
                      <a16:creationId xmlns:a16="http://schemas.microsoft.com/office/drawing/2014/main" id="{DA20E6A3-FB05-82AC-C76D-46451004FC2F}"/>
                    </a:ext>
                  </a:extLst>
                </p:cNvPr>
                <p:cNvCxnSpPr>
                  <a:cxnSpLocks/>
                  <a:stCxn id="12631" idx="1"/>
                  <a:endCxn id="12630" idx="3"/>
                </p:cNvCxnSpPr>
                <p:nvPr/>
              </p:nvCxnSpPr>
              <p:spPr>
                <a:xfrm flipH="1">
                  <a:off x="3154395" y="4742952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61" name="直線單箭頭接點 12660">
                  <a:extLst>
                    <a:ext uri="{FF2B5EF4-FFF2-40B4-BE49-F238E27FC236}">
                      <a16:creationId xmlns:a16="http://schemas.microsoft.com/office/drawing/2014/main" id="{50D9093A-64A8-A812-28C0-38C651BA7F69}"/>
                    </a:ext>
                  </a:extLst>
                </p:cNvPr>
                <p:cNvCxnSpPr>
                  <a:cxnSpLocks/>
                  <a:stCxn id="12662" idx="1"/>
                  <a:endCxn id="12631" idx="3"/>
                </p:cNvCxnSpPr>
                <p:nvPr/>
              </p:nvCxnSpPr>
              <p:spPr>
                <a:xfrm flipH="1">
                  <a:off x="3584222" y="4742952"/>
                  <a:ext cx="167934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662" name="矩形 12661">
                  <a:extLst>
                    <a:ext uri="{FF2B5EF4-FFF2-40B4-BE49-F238E27FC236}">
                      <a16:creationId xmlns:a16="http://schemas.microsoft.com/office/drawing/2014/main" id="{0EF65762-031A-2F71-1F58-20B02436C491}"/>
                    </a:ext>
                  </a:extLst>
                </p:cNvPr>
                <p:cNvSpPr/>
                <p:nvPr/>
              </p:nvSpPr>
              <p:spPr>
                <a:xfrm>
                  <a:off x="3752156" y="4493498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63" name="矩形 12662">
                  <a:extLst>
                    <a:ext uri="{FF2B5EF4-FFF2-40B4-BE49-F238E27FC236}">
                      <a16:creationId xmlns:a16="http://schemas.microsoft.com/office/drawing/2014/main" id="{4CBC2172-F0DE-9AFC-64B7-B742B0C0B37A}"/>
                    </a:ext>
                  </a:extLst>
                </p:cNvPr>
                <p:cNvSpPr/>
                <p:nvPr/>
              </p:nvSpPr>
              <p:spPr>
                <a:xfrm>
                  <a:off x="4181983" y="4493498"/>
                  <a:ext cx="270490" cy="498908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3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2664" name="直線單箭頭接點 12663">
                  <a:extLst>
                    <a:ext uri="{FF2B5EF4-FFF2-40B4-BE49-F238E27FC236}">
                      <a16:creationId xmlns:a16="http://schemas.microsoft.com/office/drawing/2014/main" id="{12EA33D5-1155-5D4F-A1DF-E9DFB65F143D}"/>
                    </a:ext>
                  </a:extLst>
                </p:cNvPr>
                <p:cNvCxnSpPr>
                  <a:cxnSpLocks/>
                  <a:stCxn id="12663" idx="1"/>
                  <a:endCxn id="12662" idx="3"/>
                </p:cNvCxnSpPr>
                <p:nvPr/>
              </p:nvCxnSpPr>
              <p:spPr>
                <a:xfrm flipH="1">
                  <a:off x="4022646" y="4742952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65" name="直線單箭頭接點 12664">
                  <a:extLst>
                    <a:ext uri="{FF2B5EF4-FFF2-40B4-BE49-F238E27FC236}">
                      <a16:creationId xmlns:a16="http://schemas.microsoft.com/office/drawing/2014/main" id="{18AF0857-F7A3-EB1C-9E8D-213A56D2A6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62169" y="4746973"/>
                  <a:ext cx="159337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592" name="矩形 14591">
                  <a:extLst>
                    <a:ext uri="{FF2B5EF4-FFF2-40B4-BE49-F238E27FC236}">
                      <a16:creationId xmlns:a16="http://schemas.microsoft.com/office/drawing/2014/main" id="{A79698C7-2134-2EB4-29E3-2B052E7E4416}"/>
                    </a:ext>
                  </a:extLst>
                </p:cNvPr>
                <p:cNvSpPr/>
                <p:nvPr/>
              </p:nvSpPr>
              <p:spPr>
                <a:xfrm>
                  <a:off x="4639397" y="4550218"/>
                  <a:ext cx="735354" cy="345983"/>
                </a:xfrm>
                <a:prstGeom prst="rect">
                  <a:avLst/>
                </a:prstGeom>
                <a:solidFill>
                  <a:srgbClr val="EECCCD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Loss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4593" name="群組 14592">
                  <a:extLst>
                    <a:ext uri="{FF2B5EF4-FFF2-40B4-BE49-F238E27FC236}">
                      <a16:creationId xmlns:a16="http://schemas.microsoft.com/office/drawing/2014/main" id="{BFEF8F65-A12F-D065-CF58-B14B0D2D3933}"/>
                    </a:ext>
                  </a:extLst>
                </p:cNvPr>
                <p:cNvGrpSpPr/>
                <p:nvPr/>
              </p:nvGrpSpPr>
              <p:grpSpPr>
                <a:xfrm>
                  <a:off x="2791816" y="5082988"/>
                  <a:ext cx="891351" cy="241994"/>
                  <a:chOff x="7381875" y="2715782"/>
                  <a:chExt cx="891351" cy="241994"/>
                </a:xfrm>
              </p:grpSpPr>
              <p:cxnSp>
                <p:nvCxnSpPr>
                  <p:cNvPr id="14602" name="直線接點 14601">
                    <a:extLst>
                      <a:ext uri="{FF2B5EF4-FFF2-40B4-BE49-F238E27FC236}">
                        <a16:creationId xmlns:a16="http://schemas.microsoft.com/office/drawing/2014/main" id="{EF3B2EEC-3606-866D-BF1B-2D04AB15AC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381875" y="2723365"/>
                    <a:ext cx="891351" cy="199243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03" name="直線接點 14602">
                    <a:extLst>
                      <a:ext uri="{FF2B5EF4-FFF2-40B4-BE49-F238E27FC236}">
                        <a16:creationId xmlns:a16="http://schemas.microsoft.com/office/drawing/2014/main" id="{2AD7D64A-77B0-3D53-605C-A80CE6D61D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381875" y="2715782"/>
                    <a:ext cx="891351" cy="241994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594" name="群組 14593">
                  <a:extLst>
                    <a:ext uri="{FF2B5EF4-FFF2-40B4-BE49-F238E27FC236}">
                      <a16:creationId xmlns:a16="http://schemas.microsoft.com/office/drawing/2014/main" id="{299AE846-BDD8-AD1A-0806-BA8CA020A100}"/>
                    </a:ext>
                  </a:extLst>
                </p:cNvPr>
                <p:cNvGrpSpPr/>
                <p:nvPr/>
              </p:nvGrpSpPr>
              <p:grpSpPr>
                <a:xfrm>
                  <a:off x="2791816" y="5272743"/>
                  <a:ext cx="891351" cy="241994"/>
                  <a:chOff x="7381875" y="2715782"/>
                  <a:chExt cx="891351" cy="241994"/>
                </a:xfrm>
              </p:grpSpPr>
              <p:cxnSp>
                <p:nvCxnSpPr>
                  <p:cNvPr id="14598" name="直線接點 14597">
                    <a:extLst>
                      <a:ext uri="{FF2B5EF4-FFF2-40B4-BE49-F238E27FC236}">
                        <a16:creationId xmlns:a16="http://schemas.microsoft.com/office/drawing/2014/main" id="{09A469D6-0212-BF10-A010-BD12E14B13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381875" y="2723365"/>
                    <a:ext cx="891351" cy="199243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01" name="直線接點 14600">
                    <a:extLst>
                      <a:ext uri="{FF2B5EF4-FFF2-40B4-BE49-F238E27FC236}">
                        <a16:creationId xmlns:a16="http://schemas.microsoft.com/office/drawing/2014/main" id="{56029033-0AB8-BFF2-3AED-DF1D654DED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7381875" y="2715782"/>
                    <a:ext cx="891351" cy="241994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595" name="Google Shape;226;g2e08dfcfc38_0_24">
                  <a:extLst>
                    <a:ext uri="{FF2B5EF4-FFF2-40B4-BE49-F238E27FC236}">
                      <a16:creationId xmlns:a16="http://schemas.microsoft.com/office/drawing/2014/main" id="{010B0B5F-1B07-C959-7386-799E990EAB3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2990705" y="6437545"/>
                  <a:ext cx="464642" cy="3263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406400" algn="l" rtl="0">
                    <a:lnSpc>
                      <a:spcPct val="100000"/>
                    </a:lnSpc>
                    <a:spcBef>
                      <a:spcPts val="5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800"/>
                    <a:buFont typeface="Noto Sans Symbols"/>
                    <a:buChar char="■"/>
                    <a:defRPr sz="2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1pPr>
                  <a:lvl2pPr marL="914400" marR="0" lvl="1" indent="-381000" algn="l" rtl="0">
                    <a:lnSpc>
                      <a:spcPct val="100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400"/>
                    <a:buFont typeface="Noto Sans Symbols"/>
                    <a:buChar char="⮚"/>
                    <a:defRPr sz="24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2pPr>
                  <a:lvl3pPr marL="1371600" marR="0" lvl="2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●"/>
                    <a:defRPr sz="20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3pPr>
                  <a:lvl4pPr marL="1828800" marR="0" lvl="3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Arial"/>
                    <a:buChar char="»"/>
                    <a:defRPr sz="1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4pPr>
                  <a:lvl5pPr marL="2286000" marR="0" lvl="4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◆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5pPr>
                  <a:lvl6pPr marL="2743200" marR="0" lvl="5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6pPr>
                  <a:lvl7pPr marL="3200400" marR="0" lvl="6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7pPr>
                  <a:lvl8pPr marL="3657600" marR="0" lvl="7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8pPr>
                  <a:lvl9pPr marL="4114800" marR="0" lvl="8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US" altLang="zh-TW" sz="1600" dirty="0"/>
                    <a:t>M0</a:t>
                  </a:r>
                  <a:endParaRPr lang="en-US" sz="1600" dirty="0"/>
                </a:p>
              </p:txBody>
            </p:sp>
            <p:sp>
              <p:nvSpPr>
                <p:cNvPr id="14597" name="Google Shape;226;g2e08dfcfc38_0_24">
                  <a:extLst>
                    <a:ext uri="{FF2B5EF4-FFF2-40B4-BE49-F238E27FC236}">
                      <a16:creationId xmlns:a16="http://schemas.microsoft.com/office/drawing/2014/main" id="{6F0F1662-2922-F385-2D4E-0E313C6E272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865934" y="6437545"/>
                  <a:ext cx="450686" cy="3263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L="457200" marR="0" lvl="0" indent="-406400" algn="l" rtl="0">
                    <a:lnSpc>
                      <a:spcPct val="100000"/>
                    </a:lnSpc>
                    <a:spcBef>
                      <a:spcPts val="5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800"/>
                    <a:buFont typeface="Noto Sans Symbols"/>
                    <a:buChar char="■"/>
                    <a:defRPr sz="2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1pPr>
                  <a:lvl2pPr marL="914400" marR="0" lvl="1" indent="-381000" algn="l" rtl="0">
                    <a:lnSpc>
                      <a:spcPct val="100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2400"/>
                    <a:buFont typeface="Noto Sans Symbols"/>
                    <a:buChar char="⮚"/>
                    <a:defRPr sz="24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2pPr>
                  <a:lvl3pPr marL="1371600" marR="0" lvl="2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●"/>
                    <a:defRPr sz="20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3pPr>
                  <a:lvl4pPr marL="1828800" marR="0" lvl="3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Arial"/>
                    <a:buChar char="»"/>
                    <a:defRPr sz="1800" b="1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4pPr>
                  <a:lvl5pPr marL="2286000" marR="0" lvl="4" indent="-342900" algn="l" rtl="0">
                    <a:lnSpc>
                      <a:spcPct val="100000"/>
                    </a:lnSpc>
                    <a:spcBef>
                      <a:spcPts val="360"/>
                    </a:spcBef>
                    <a:spcAft>
                      <a:spcPts val="0"/>
                    </a:spcAft>
                    <a:buClr>
                      <a:srgbClr val="003399"/>
                    </a:buClr>
                    <a:buSzPts val="1800"/>
                    <a:buFont typeface="Noto Sans Symbols"/>
                    <a:buChar char="◆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5pPr>
                  <a:lvl6pPr marL="2743200" marR="0" lvl="5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6pPr>
                  <a:lvl7pPr marL="3200400" marR="0" lvl="6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7pPr>
                  <a:lvl8pPr marL="3657600" marR="0" lvl="7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8pPr>
                  <a:lvl9pPr marL="4114800" marR="0" lvl="8" indent="-342900" algn="l" rtl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Arial"/>
                    <a:buChar char="•"/>
                    <a:defRPr sz="1800" b="0" i="0" u="none" strike="noStrike" cap="none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US" altLang="zh-TW" sz="1600" dirty="0"/>
                    <a:t>M1</a:t>
                  </a:r>
                  <a:endParaRPr lang="en-US" sz="1600" dirty="0"/>
                </a:p>
              </p:txBody>
            </p:sp>
          </p:grpSp>
        </p:grpSp>
      </p:grpSp>
      <p:sp>
        <p:nvSpPr>
          <p:cNvPr id="16523" name="Google Shape;226;g2e08dfcfc38_0_24">
            <a:extLst>
              <a:ext uri="{FF2B5EF4-FFF2-40B4-BE49-F238E27FC236}">
                <a16:creationId xmlns:a16="http://schemas.microsoft.com/office/drawing/2014/main" id="{8B2564BA-5836-746E-89E0-CA022F368CCF}"/>
              </a:ext>
            </a:extLst>
          </p:cNvPr>
          <p:cNvSpPr txBox="1">
            <a:spLocks/>
          </p:cNvSpPr>
          <p:nvPr/>
        </p:nvSpPr>
        <p:spPr>
          <a:xfrm>
            <a:off x="1703088" y="1436022"/>
            <a:ext cx="3118802" cy="582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Font typeface="Noto Sans Symbols"/>
              <a:buNone/>
            </a:pPr>
            <a:r>
              <a:rPr lang="en-US" altLang="zh-TW" sz="1500" dirty="0"/>
              <a:t>1. Broadcast parameters &amp; </a:t>
            </a:r>
            <a:br>
              <a:rPr lang="en-US" altLang="zh-TW" sz="1500" dirty="0"/>
            </a:br>
            <a:r>
              <a:rPr lang="en-US" altLang="zh-TW" sz="1500" dirty="0"/>
              <a:t>calculate gradients</a:t>
            </a:r>
            <a:r>
              <a:rPr lang="zh-TW" altLang="en-US" sz="1500" dirty="0"/>
              <a:t> </a:t>
            </a:r>
            <a:r>
              <a:rPr lang="en-US" altLang="zh-TW" sz="1500" dirty="0"/>
              <a:t>on all GPUs</a:t>
            </a:r>
            <a:endParaRPr lang="en-US" sz="1500" dirty="0"/>
          </a:p>
        </p:txBody>
      </p:sp>
      <p:grpSp>
        <p:nvGrpSpPr>
          <p:cNvPr id="15874" name="群組 15873">
            <a:extLst>
              <a:ext uri="{FF2B5EF4-FFF2-40B4-BE49-F238E27FC236}">
                <a16:creationId xmlns:a16="http://schemas.microsoft.com/office/drawing/2014/main" id="{D9B8F663-8118-6C5C-5E82-5A70AB56FAED}"/>
              </a:ext>
            </a:extLst>
          </p:cNvPr>
          <p:cNvGrpSpPr/>
          <p:nvPr/>
        </p:nvGrpSpPr>
        <p:grpSpPr>
          <a:xfrm>
            <a:off x="1990946" y="2126292"/>
            <a:ext cx="2830943" cy="4637627"/>
            <a:chOff x="1990946" y="2126292"/>
            <a:chExt cx="2830943" cy="4637627"/>
          </a:xfrm>
        </p:grpSpPr>
        <p:grpSp>
          <p:nvGrpSpPr>
            <p:cNvPr id="16524" name="群組 16523">
              <a:extLst>
                <a:ext uri="{FF2B5EF4-FFF2-40B4-BE49-F238E27FC236}">
                  <a16:creationId xmlns:a16="http://schemas.microsoft.com/office/drawing/2014/main" id="{6B79BF2C-347F-4200-B2E7-C5C8F3FB154D}"/>
                </a:ext>
              </a:extLst>
            </p:cNvPr>
            <p:cNvGrpSpPr/>
            <p:nvPr/>
          </p:nvGrpSpPr>
          <p:grpSpPr>
            <a:xfrm>
              <a:off x="2228397" y="2126292"/>
              <a:ext cx="2556007" cy="2246499"/>
              <a:chOff x="2781259" y="2126292"/>
              <a:chExt cx="2556007" cy="2246499"/>
            </a:xfrm>
          </p:grpSpPr>
          <p:grpSp>
            <p:nvGrpSpPr>
              <p:cNvPr id="16861" name="群組 16860">
                <a:extLst>
                  <a:ext uri="{FF2B5EF4-FFF2-40B4-BE49-F238E27FC236}">
                    <a16:creationId xmlns:a16="http://schemas.microsoft.com/office/drawing/2014/main" id="{9B1F465E-6B44-EB9C-4046-6C63959E57EB}"/>
                  </a:ext>
                </a:extLst>
              </p:cNvPr>
              <p:cNvGrpSpPr/>
              <p:nvPr/>
            </p:nvGrpSpPr>
            <p:grpSpPr>
              <a:xfrm>
                <a:off x="3015452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7190" name="矩形 17189">
                  <a:extLst>
                    <a:ext uri="{FF2B5EF4-FFF2-40B4-BE49-F238E27FC236}">
                      <a16:creationId xmlns:a16="http://schemas.microsoft.com/office/drawing/2014/main" id="{86904243-9BA9-F8E7-B76A-1ADFFCB8CB7E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91" name="矩形 17190">
                  <a:extLst>
                    <a:ext uri="{FF2B5EF4-FFF2-40B4-BE49-F238E27FC236}">
                      <a16:creationId xmlns:a16="http://schemas.microsoft.com/office/drawing/2014/main" id="{1D8BD34D-A3C7-8A45-A919-4A2073972CFC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92" name="矩形 17191">
                  <a:extLst>
                    <a:ext uri="{FF2B5EF4-FFF2-40B4-BE49-F238E27FC236}">
                      <a16:creationId xmlns:a16="http://schemas.microsoft.com/office/drawing/2014/main" id="{1C02DDC0-B6A0-91CA-D618-D578EFBAE636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93" name="矩形 17192">
                  <a:extLst>
                    <a:ext uri="{FF2B5EF4-FFF2-40B4-BE49-F238E27FC236}">
                      <a16:creationId xmlns:a16="http://schemas.microsoft.com/office/drawing/2014/main" id="{F1B05839-488D-480C-698A-CAFC0FE19AB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62" name="群組 16861">
                <a:extLst>
                  <a:ext uri="{FF2B5EF4-FFF2-40B4-BE49-F238E27FC236}">
                    <a16:creationId xmlns:a16="http://schemas.microsoft.com/office/drawing/2014/main" id="{B21B9CB3-F453-883D-67C5-83EB8E13DB54}"/>
                  </a:ext>
                </a:extLst>
              </p:cNvPr>
              <p:cNvGrpSpPr/>
              <p:nvPr/>
            </p:nvGrpSpPr>
            <p:grpSpPr>
              <a:xfrm>
                <a:off x="3015452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7186" name="矩形 17185">
                  <a:extLst>
                    <a:ext uri="{FF2B5EF4-FFF2-40B4-BE49-F238E27FC236}">
                      <a16:creationId xmlns:a16="http://schemas.microsoft.com/office/drawing/2014/main" id="{06DE2D03-DC66-E23C-E207-F3927F346B0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87" name="矩形 17186">
                  <a:extLst>
                    <a:ext uri="{FF2B5EF4-FFF2-40B4-BE49-F238E27FC236}">
                      <a16:creationId xmlns:a16="http://schemas.microsoft.com/office/drawing/2014/main" id="{5965C900-2D9D-90B2-715A-D72C84B3EDB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88" name="矩形 17187">
                  <a:extLst>
                    <a:ext uri="{FF2B5EF4-FFF2-40B4-BE49-F238E27FC236}">
                      <a16:creationId xmlns:a16="http://schemas.microsoft.com/office/drawing/2014/main" id="{B8DF3C9B-1ECE-3102-E1AE-D48AEC84A52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89" name="矩形 17188">
                  <a:extLst>
                    <a:ext uri="{FF2B5EF4-FFF2-40B4-BE49-F238E27FC236}">
                      <a16:creationId xmlns:a16="http://schemas.microsoft.com/office/drawing/2014/main" id="{BD6DE60A-05D7-EEBE-AC2D-54628E748B7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63" name="群組 16862">
                <a:extLst>
                  <a:ext uri="{FF2B5EF4-FFF2-40B4-BE49-F238E27FC236}">
                    <a16:creationId xmlns:a16="http://schemas.microsoft.com/office/drawing/2014/main" id="{20442DC2-94A5-108B-B03C-351A5D6057E3}"/>
                  </a:ext>
                </a:extLst>
              </p:cNvPr>
              <p:cNvGrpSpPr/>
              <p:nvPr/>
            </p:nvGrpSpPr>
            <p:grpSpPr>
              <a:xfrm>
                <a:off x="3015452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7182" name="矩形 17181">
                  <a:extLst>
                    <a:ext uri="{FF2B5EF4-FFF2-40B4-BE49-F238E27FC236}">
                      <a16:creationId xmlns:a16="http://schemas.microsoft.com/office/drawing/2014/main" id="{C65615A3-A56F-95B2-F5FF-9DAAC95F994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83" name="矩形 17182">
                  <a:extLst>
                    <a:ext uri="{FF2B5EF4-FFF2-40B4-BE49-F238E27FC236}">
                      <a16:creationId xmlns:a16="http://schemas.microsoft.com/office/drawing/2014/main" id="{B78D3347-7347-BBB2-F563-D1BF7E76C4E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84" name="矩形 17183">
                  <a:extLst>
                    <a:ext uri="{FF2B5EF4-FFF2-40B4-BE49-F238E27FC236}">
                      <a16:creationId xmlns:a16="http://schemas.microsoft.com/office/drawing/2014/main" id="{76A52E52-38B5-0B37-D70E-51ED3644A0E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85" name="矩形 17184">
                  <a:extLst>
                    <a:ext uri="{FF2B5EF4-FFF2-40B4-BE49-F238E27FC236}">
                      <a16:creationId xmlns:a16="http://schemas.microsoft.com/office/drawing/2014/main" id="{B908B862-62B0-A12B-8D4D-B7420A8AD7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64" name="群組 16863">
                <a:extLst>
                  <a:ext uri="{FF2B5EF4-FFF2-40B4-BE49-F238E27FC236}">
                    <a16:creationId xmlns:a16="http://schemas.microsoft.com/office/drawing/2014/main" id="{C1C11F3C-D720-E813-3D1B-D6F048319528}"/>
                  </a:ext>
                </a:extLst>
              </p:cNvPr>
              <p:cNvGrpSpPr/>
              <p:nvPr/>
            </p:nvGrpSpPr>
            <p:grpSpPr>
              <a:xfrm>
                <a:off x="3015452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7178" name="矩形 17177">
                  <a:extLst>
                    <a:ext uri="{FF2B5EF4-FFF2-40B4-BE49-F238E27FC236}">
                      <a16:creationId xmlns:a16="http://schemas.microsoft.com/office/drawing/2014/main" id="{DAABEAFA-F763-7C74-D5B9-D4E9360C2DA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79" name="矩形 17178">
                  <a:extLst>
                    <a:ext uri="{FF2B5EF4-FFF2-40B4-BE49-F238E27FC236}">
                      <a16:creationId xmlns:a16="http://schemas.microsoft.com/office/drawing/2014/main" id="{A5E7D08E-1F52-1EC3-5B00-6E0DEFC0256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80" name="矩形 17179">
                  <a:extLst>
                    <a:ext uri="{FF2B5EF4-FFF2-40B4-BE49-F238E27FC236}">
                      <a16:creationId xmlns:a16="http://schemas.microsoft.com/office/drawing/2014/main" id="{67887E72-8FF1-2EC4-F93C-25686848D7F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81" name="矩形 17180">
                  <a:extLst>
                    <a:ext uri="{FF2B5EF4-FFF2-40B4-BE49-F238E27FC236}">
                      <a16:creationId xmlns:a16="http://schemas.microsoft.com/office/drawing/2014/main" id="{A95383F2-8964-5259-4A0A-9D586A70D0F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65" name="群組 16864">
                <a:extLst>
                  <a:ext uri="{FF2B5EF4-FFF2-40B4-BE49-F238E27FC236}">
                    <a16:creationId xmlns:a16="http://schemas.microsoft.com/office/drawing/2014/main" id="{5E7B6542-8A40-6CB2-BE3E-C470462DACA4}"/>
                  </a:ext>
                </a:extLst>
              </p:cNvPr>
              <p:cNvGrpSpPr/>
              <p:nvPr/>
            </p:nvGrpSpPr>
            <p:grpSpPr>
              <a:xfrm>
                <a:off x="3015452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7174" name="矩形 17173">
                  <a:extLst>
                    <a:ext uri="{FF2B5EF4-FFF2-40B4-BE49-F238E27FC236}">
                      <a16:creationId xmlns:a16="http://schemas.microsoft.com/office/drawing/2014/main" id="{FFC39CE6-4093-A01B-3F57-DE040CD6D3C3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75" name="矩形 17174">
                  <a:extLst>
                    <a:ext uri="{FF2B5EF4-FFF2-40B4-BE49-F238E27FC236}">
                      <a16:creationId xmlns:a16="http://schemas.microsoft.com/office/drawing/2014/main" id="{010B26A2-1100-7BC1-DDE9-F9FEDA84F7A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76" name="矩形 17175">
                  <a:extLst>
                    <a:ext uri="{FF2B5EF4-FFF2-40B4-BE49-F238E27FC236}">
                      <a16:creationId xmlns:a16="http://schemas.microsoft.com/office/drawing/2014/main" id="{C4C3D91F-8277-2451-5BE7-EF6B5A5A36B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77" name="矩形 17176">
                  <a:extLst>
                    <a:ext uri="{FF2B5EF4-FFF2-40B4-BE49-F238E27FC236}">
                      <a16:creationId xmlns:a16="http://schemas.microsoft.com/office/drawing/2014/main" id="{2C45967C-11B6-A641-38C9-D87704AC2B1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66" name="群組 16865">
                <a:extLst>
                  <a:ext uri="{FF2B5EF4-FFF2-40B4-BE49-F238E27FC236}">
                    <a16:creationId xmlns:a16="http://schemas.microsoft.com/office/drawing/2014/main" id="{7EB39B1F-F06E-2D20-AE5F-5782C1C660D0}"/>
                  </a:ext>
                </a:extLst>
              </p:cNvPr>
              <p:cNvGrpSpPr/>
              <p:nvPr/>
            </p:nvGrpSpPr>
            <p:grpSpPr>
              <a:xfrm>
                <a:off x="3195360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7170" name="矩形 17169">
                  <a:extLst>
                    <a:ext uri="{FF2B5EF4-FFF2-40B4-BE49-F238E27FC236}">
                      <a16:creationId xmlns:a16="http://schemas.microsoft.com/office/drawing/2014/main" id="{19EC6435-DB07-0F71-8130-22AE9FD3CD9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71" name="矩形 17170">
                  <a:extLst>
                    <a:ext uri="{FF2B5EF4-FFF2-40B4-BE49-F238E27FC236}">
                      <a16:creationId xmlns:a16="http://schemas.microsoft.com/office/drawing/2014/main" id="{0EA944BB-A48B-7B63-3D13-726520ECDDB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72" name="矩形 17171">
                  <a:extLst>
                    <a:ext uri="{FF2B5EF4-FFF2-40B4-BE49-F238E27FC236}">
                      <a16:creationId xmlns:a16="http://schemas.microsoft.com/office/drawing/2014/main" id="{5CD1EDA9-778F-FF7F-2E88-F7871B79CFC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73" name="矩形 17172">
                  <a:extLst>
                    <a:ext uri="{FF2B5EF4-FFF2-40B4-BE49-F238E27FC236}">
                      <a16:creationId xmlns:a16="http://schemas.microsoft.com/office/drawing/2014/main" id="{2C0C516F-7462-F6F0-9488-1699E8CAAC1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67" name="群組 16866">
                <a:extLst>
                  <a:ext uri="{FF2B5EF4-FFF2-40B4-BE49-F238E27FC236}">
                    <a16:creationId xmlns:a16="http://schemas.microsoft.com/office/drawing/2014/main" id="{D7B40A5E-B6F6-EA8D-2760-EB44AF99E8F0}"/>
                  </a:ext>
                </a:extLst>
              </p:cNvPr>
              <p:cNvGrpSpPr/>
              <p:nvPr/>
            </p:nvGrpSpPr>
            <p:grpSpPr>
              <a:xfrm>
                <a:off x="3195360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7166" name="矩形 17165">
                  <a:extLst>
                    <a:ext uri="{FF2B5EF4-FFF2-40B4-BE49-F238E27FC236}">
                      <a16:creationId xmlns:a16="http://schemas.microsoft.com/office/drawing/2014/main" id="{8307751C-192E-7353-6117-D9B869DE9AE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67" name="矩形 17166">
                  <a:extLst>
                    <a:ext uri="{FF2B5EF4-FFF2-40B4-BE49-F238E27FC236}">
                      <a16:creationId xmlns:a16="http://schemas.microsoft.com/office/drawing/2014/main" id="{304A5D2B-EDDD-8672-A396-B9836D42B24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68" name="矩形 17167">
                  <a:extLst>
                    <a:ext uri="{FF2B5EF4-FFF2-40B4-BE49-F238E27FC236}">
                      <a16:creationId xmlns:a16="http://schemas.microsoft.com/office/drawing/2014/main" id="{8A4A0493-9F28-74AB-ED03-AAA63E2CD51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69" name="矩形 17168">
                  <a:extLst>
                    <a:ext uri="{FF2B5EF4-FFF2-40B4-BE49-F238E27FC236}">
                      <a16:creationId xmlns:a16="http://schemas.microsoft.com/office/drawing/2014/main" id="{E7225C34-627F-0876-958B-AF45ACC1F5E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68" name="群組 16867">
                <a:extLst>
                  <a:ext uri="{FF2B5EF4-FFF2-40B4-BE49-F238E27FC236}">
                    <a16:creationId xmlns:a16="http://schemas.microsoft.com/office/drawing/2014/main" id="{50F5F3AB-844F-C3BC-C668-81624CA85812}"/>
                  </a:ext>
                </a:extLst>
              </p:cNvPr>
              <p:cNvGrpSpPr/>
              <p:nvPr/>
            </p:nvGrpSpPr>
            <p:grpSpPr>
              <a:xfrm>
                <a:off x="3195360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7162" name="矩形 17161">
                  <a:extLst>
                    <a:ext uri="{FF2B5EF4-FFF2-40B4-BE49-F238E27FC236}">
                      <a16:creationId xmlns:a16="http://schemas.microsoft.com/office/drawing/2014/main" id="{28BD8400-C4A3-8717-8229-2231C3A8167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63" name="矩形 17162">
                  <a:extLst>
                    <a:ext uri="{FF2B5EF4-FFF2-40B4-BE49-F238E27FC236}">
                      <a16:creationId xmlns:a16="http://schemas.microsoft.com/office/drawing/2014/main" id="{09CEA3FE-43C1-D59C-8F99-7EC48D18454A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64" name="矩形 17163">
                  <a:extLst>
                    <a:ext uri="{FF2B5EF4-FFF2-40B4-BE49-F238E27FC236}">
                      <a16:creationId xmlns:a16="http://schemas.microsoft.com/office/drawing/2014/main" id="{4A134693-5978-013E-DD86-BF0A9EC8627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65" name="矩形 17164">
                  <a:extLst>
                    <a:ext uri="{FF2B5EF4-FFF2-40B4-BE49-F238E27FC236}">
                      <a16:creationId xmlns:a16="http://schemas.microsoft.com/office/drawing/2014/main" id="{8573FC90-9CCF-6C75-2892-45682F7D423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69" name="群組 16868">
                <a:extLst>
                  <a:ext uri="{FF2B5EF4-FFF2-40B4-BE49-F238E27FC236}">
                    <a16:creationId xmlns:a16="http://schemas.microsoft.com/office/drawing/2014/main" id="{4965E706-27DA-ABB8-60C2-FBA1D39CC555}"/>
                  </a:ext>
                </a:extLst>
              </p:cNvPr>
              <p:cNvGrpSpPr/>
              <p:nvPr/>
            </p:nvGrpSpPr>
            <p:grpSpPr>
              <a:xfrm>
                <a:off x="3195360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7158" name="矩形 17157">
                  <a:extLst>
                    <a:ext uri="{FF2B5EF4-FFF2-40B4-BE49-F238E27FC236}">
                      <a16:creationId xmlns:a16="http://schemas.microsoft.com/office/drawing/2014/main" id="{060DDD1D-EAC2-F0DE-82D7-5E40B008A74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59" name="矩形 17158">
                  <a:extLst>
                    <a:ext uri="{FF2B5EF4-FFF2-40B4-BE49-F238E27FC236}">
                      <a16:creationId xmlns:a16="http://schemas.microsoft.com/office/drawing/2014/main" id="{92D9525C-3C94-0A8E-4EE8-0A68847ABE48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60" name="矩形 17159">
                  <a:extLst>
                    <a:ext uri="{FF2B5EF4-FFF2-40B4-BE49-F238E27FC236}">
                      <a16:creationId xmlns:a16="http://schemas.microsoft.com/office/drawing/2014/main" id="{0F271A86-E728-B7D7-8D68-914A1EAE8BE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61" name="矩形 17160">
                  <a:extLst>
                    <a:ext uri="{FF2B5EF4-FFF2-40B4-BE49-F238E27FC236}">
                      <a16:creationId xmlns:a16="http://schemas.microsoft.com/office/drawing/2014/main" id="{939AF1D3-A343-F6C0-1AFC-FD72504E6FC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70" name="群組 16869">
                <a:extLst>
                  <a:ext uri="{FF2B5EF4-FFF2-40B4-BE49-F238E27FC236}">
                    <a16:creationId xmlns:a16="http://schemas.microsoft.com/office/drawing/2014/main" id="{3532F1A0-FECF-1B86-0673-6DBCFDCFC2E6}"/>
                  </a:ext>
                </a:extLst>
              </p:cNvPr>
              <p:cNvGrpSpPr/>
              <p:nvPr/>
            </p:nvGrpSpPr>
            <p:grpSpPr>
              <a:xfrm>
                <a:off x="3195360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7154" name="矩形 17153">
                  <a:extLst>
                    <a:ext uri="{FF2B5EF4-FFF2-40B4-BE49-F238E27FC236}">
                      <a16:creationId xmlns:a16="http://schemas.microsoft.com/office/drawing/2014/main" id="{F227B8AB-641F-00DB-8F90-5BA2A767309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55" name="矩形 17154">
                  <a:extLst>
                    <a:ext uri="{FF2B5EF4-FFF2-40B4-BE49-F238E27FC236}">
                      <a16:creationId xmlns:a16="http://schemas.microsoft.com/office/drawing/2014/main" id="{F3F879AF-AEB2-6385-B77B-EE25E05F2C7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17156" name="矩形 17155">
                  <a:extLst>
                    <a:ext uri="{FF2B5EF4-FFF2-40B4-BE49-F238E27FC236}">
                      <a16:creationId xmlns:a16="http://schemas.microsoft.com/office/drawing/2014/main" id="{65601F4A-5B3A-A725-2BB9-DBED9E10293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57" name="矩形 17156">
                  <a:extLst>
                    <a:ext uri="{FF2B5EF4-FFF2-40B4-BE49-F238E27FC236}">
                      <a16:creationId xmlns:a16="http://schemas.microsoft.com/office/drawing/2014/main" id="{B9947209-2CFB-3199-DAF8-90FC4DB2A71A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71" name="群組 16870">
                <a:extLst>
                  <a:ext uri="{FF2B5EF4-FFF2-40B4-BE49-F238E27FC236}">
                    <a16:creationId xmlns:a16="http://schemas.microsoft.com/office/drawing/2014/main" id="{F56CA859-8397-A32A-9E8C-1AE8221580F1}"/>
                  </a:ext>
                </a:extLst>
              </p:cNvPr>
              <p:cNvGrpSpPr/>
              <p:nvPr/>
            </p:nvGrpSpPr>
            <p:grpSpPr>
              <a:xfrm>
                <a:off x="3375268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7150" name="矩形 17149">
                  <a:extLst>
                    <a:ext uri="{FF2B5EF4-FFF2-40B4-BE49-F238E27FC236}">
                      <a16:creationId xmlns:a16="http://schemas.microsoft.com/office/drawing/2014/main" id="{71C3B6BB-F78B-B1F3-3F62-579E0791B503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51" name="矩形 17150">
                  <a:extLst>
                    <a:ext uri="{FF2B5EF4-FFF2-40B4-BE49-F238E27FC236}">
                      <a16:creationId xmlns:a16="http://schemas.microsoft.com/office/drawing/2014/main" id="{5C32E157-D649-EED8-9DB3-E171D9E33DF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52" name="矩形 17151">
                  <a:extLst>
                    <a:ext uri="{FF2B5EF4-FFF2-40B4-BE49-F238E27FC236}">
                      <a16:creationId xmlns:a16="http://schemas.microsoft.com/office/drawing/2014/main" id="{9F08A7D4-2488-DB65-4D66-C695D19ACE3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53" name="矩形 17152">
                  <a:extLst>
                    <a:ext uri="{FF2B5EF4-FFF2-40B4-BE49-F238E27FC236}">
                      <a16:creationId xmlns:a16="http://schemas.microsoft.com/office/drawing/2014/main" id="{3C9F221B-523A-CA62-0192-2611DDE502FA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72" name="群組 16871">
                <a:extLst>
                  <a:ext uri="{FF2B5EF4-FFF2-40B4-BE49-F238E27FC236}">
                    <a16:creationId xmlns:a16="http://schemas.microsoft.com/office/drawing/2014/main" id="{76A6DA0E-C7BD-9216-D361-6A92941EA3A7}"/>
                  </a:ext>
                </a:extLst>
              </p:cNvPr>
              <p:cNvGrpSpPr/>
              <p:nvPr/>
            </p:nvGrpSpPr>
            <p:grpSpPr>
              <a:xfrm>
                <a:off x="3375268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7146" name="矩形 17145">
                  <a:extLst>
                    <a:ext uri="{FF2B5EF4-FFF2-40B4-BE49-F238E27FC236}">
                      <a16:creationId xmlns:a16="http://schemas.microsoft.com/office/drawing/2014/main" id="{105F31BA-28ED-02CD-D12E-9841B79BC0E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47" name="矩形 17146">
                  <a:extLst>
                    <a:ext uri="{FF2B5EF4-FFF2-40B4-BE49-F238E27FC236}">
                      <a16:creationId xmlns:a16="http://schemas.microsoft.com/office/drawing/2014/main" id="{C30C7B01-ECC6-C610-82DE-81D3C611895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48" name="矩形 17147">
                  <a:extLst>
                    <a:ext uri="{FF2B5EF4-FFF2-40B4-BE49-F238E27FC236}">
                      <a16:creationId xmlns:a16="http://schemas.microsoft.com/office/drawing/2014/main" id="{100D93DF-ACFB-0762-BE08-E51CA5E9395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49" name="矩形 17148">
                  <a:extLst>
                    <a:ext uri="{FF2B5EF4-FFF2-40B4-BE49-F238E27FC236}">
                      <a16:creationId xmlns:a16="http://schemas.microsoft.com/office/drawing/2014/main" id="{0B599073-9FB3-38EC-D495-B877E8E1A73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73" name="群組 16872">
                <a:extLst>
                  <a:ext uri="{FF2B5EF4-FFF2-40B4-BE49-F238E27FC236}">
                    <a16:creationId xmlns:a16="http://schemas.microsoft.com/office/drawing/2014/main" id="{49197F55-7614-B506-1F34-EB530254051B}"/>
                  </a:ext>
                </a:extLst>
              </p:cNvPr>
              <p:cNvGrpSpPr/>
              <p:nvPr/>
            </p:nvGrpSpPr>
            <p:grpSpPr>
              <a:xfrm>
                <a:off x="3375268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7142" name="矩形 17141">
                  <a:extLst>
                    <a:ext uri="{FF2B5EF4-FFF2-40B4-BE49-F238E27FC236}">
                      <a16:creationId xmlns:a16="http://schemas.microsoft.com/office/drawing/2014/main" id="{7004ADF9-4E91-AB75-A036-90194861602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43" name="矩形 17142">
                  <a:extLst>
                    <a:ext uri="{FF2B5EF4-FFF2-40B4-BE49-F238E27FC236}">
                      <a16:creationId xmlns:a16="http://schemas.microsoft.com/office/drawing/2014/main" id="{95987AEE-A106-2256-05D3-2A92BE3C2CC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44" name="矩形 17143">
                  <a:extLst>
                    <a:ext uri="{FF2B5EF4-FFF2-40B4-BE49-F238E27FC236}">
                      <a16:creationId xmlns:a16="http://schemas.microsoft.com/office/drawing/2014/main" id="{5A02B8E9-5CF0-A01D-D635-C68BDB81BCE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45" name="矩形 17144">
                  <a:extLst>
                    <a:ext uri="{FF2B5EF4-FFF2-40B4-BE49-F238E27FC236}">
                      <a16:creationId xmlns:a16="http://schemas.microsoft.com/office/drawing/2014/main" id="{2CA2D554-751D-6712-BC6C-1A96B70C5E4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74" name="群組 16873">
                <a:extLst>
                  <a:ext uri="{FF2B5EF4-FFF2-40B4-BE49-F238E27FC236}">
                    <a16:creationId xmlns:a16="http://schemas.microsoft.com/office/drawing/2014/main" id="{182D0DCB-0B8D-B4BC-CC52-D42EF09455A0}"/>
                  </a:ext>
                </a:extLst>
              </p:cNvPr>
              <p:cNvGrpSpPr/>
              <p:nvPr/>
            </p:nvGrpSpPr>
            <p:grpSpPr>
              <a:xfrm>
                <a:off x="3375268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7138" name="矩形 17137">
                  <a:extLst>
                    <a:ext uri="{FF2B5EF4-FFF2-40B4-BE49-F238E27FC236}">
                      <a16:creationId xmlns:a16="http://schemas.microsoft.com/office/drawing/2014/main" id="{A2AB1DD1-B3A5-C39E-06D4-D5D4C2734F0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39" name="矩形 17138">
                  <a:extLst>
                    <a:ext uri="{FF2B5EF4-FFF2-40B4-BE49-F238E27FC236}">
                      <a16:creationId xmlns:a16="http://schemas.microsoft.com/office/drawing/2014/main" id="{9B803153-447C-F9FD-21F1-04E47DF42BF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40" name="矩形 17139">
                  <a:extLst>
                    <a:ext uri="{FF2B5EF4-FFF2-40B4-BE49-F238E27FC236}">
                      <a16:creationId xmlns:a16="http://schemas.microsoft.com/office/drawing/2014/main" id="{671623EC-113E-4BBF-22D0-8458F70E2D9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41" name="矩形 17140">
                  <a:extLst>
                    <a:ext uri="{FF2B5EF4-FFF2-40B4-BE49-F238E27FC236}">
                      <a16:creationId xmlns:a16="http://schemas.microsoft.com/office/drawing/2014/main" id="{AAA6B715-8249-78A2-941E-538894D743B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75" name="群組 16874">
                <a:extLst>
                  <a:ext uri="{FF2B5EF4-FFF2-40B4-BE49-F238E27FC236}">
                    <a16:creationId xmlns:a16="http://schemas.microsoft.com/office/drawing/2014/main" id="{DB173BD2-9C4A-B5ED-999C-18984B7C91C8}"/>
                  </a:ext>
                </a:extLst>
              </p:cNvPr>
              <p:cNvGrpSpPr/>
              <p:nvPr/>
            </p:nvGrpSpPr>
            <p:grpSpPr>
              <a:xfrm>
                <a:off x="3375268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7134" name="矩形 17133">
                  <a:extLst>
                    <a:ext uri="{FF2B5EF4-FFF2-40B4-BE49-F238E27FC236}">
                      <a16:creationId xmlns:a16="http://schemas.microsoft.com/office/drawing/2014/main" id="{62150621-EF45-1967-0B83-00D9AC7BA4C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35" name="矩形 17134">
                  <a:extLst>
                    <a:ext uri="{FF2B5EF4-FFF2-40B4-BE49-F238E27FC236}">
                      <a16:creationId xmlns:a16="http://schemas.microsoft.com/office/drawing/2014/main" id="{3DF835F3-1AC2-6C8B-3802-0211D50FCE5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36" name="矩形 17135">
                  <a:extLst>
                    <a:ext uri="{FF2B5EF4-FFF2-40B4-BE49-F238E27FC236}">
                      <a16:creationId xmlns:a16="http://schemas.microsoft.com/office/drawing/2014/main" id="{02363FEC-6091-B5D2-CBE8-92715E54579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37" name="矩形 17136">
                  <a:extLst>
                    <a:ext uri="{FF2B5EF4-FFF2-40B4-BE49-F238E27FC236}">
                      <a16:creationId xmlns:a16="http://schemas.microsoft.com/office/drawing/2014/main" id="{18FE74FA-751B-558C-180F-907AEA6E6B8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76" name="群組 16875">
                <a:extLst>
                  <a:ext uri="{FF2B5EF4-FFF2-40B4-BE49-F238E27FC236}">
                    <a16:creationId xmlns:a16="http://schemas.microsoft.com/office/drawing/2014/main" id="{6001893D-AEC8-9D68-1A5F-FB79364D356B}"/>
                  </a:ext>
                </a:extLst>
              </p:cNvPr>
              <p:cNvGrpSpPr/>
              <p:nvPr/>
            </p:nvGrpSpPr>
            <p:grpSpPr>
              <a:xfrm>
                <a:off x="2834391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7130" name="矩形 17129">
                  <a:extLst>
                    <a:ext uri="{FF2B5EF4-FFF2-40B4-BE49-F238E27FC236}">
                      <a16:creationId xmlns:a16="http://schemas.microsoft.com/office/drawing/2014/main" id="{5C1EA622-0105-0852-7827-64DED1F06F0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31" name="矩形 17130">
                  <a:extLst>
                    <a:ext uri="{FF2B5EF4-FFF2-40B4-BE49-F238E27FC236}">
                      <a16:creationId xmlns:a16="http://schemas.microsoft.com/office/drawing/2014/main" id="{309ED079-00D1-09D0-9EE3-4A11DCFEE25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32" name="矩形 17131">
                  <a:extLst>
                    <a:ext uri="{FF2B5EF4-FFF2-40B4-BE49-F238E27FC236}">
                      <a16:creationId xmlns:a16="http://schemas.microsoft.com/office/drawing/2014/main" id="{48710A5F-AF62-648B-57CD-2B8A32864F9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33" name="矩形 17132">
                  <a:extLst>
                    <a:ext uri="{FF2B5EF4-FFF2-40B4-BE49-F238E27FC236}">
                      <a16:creationId xmlns:a16="http://schemas.microsoft.com/office/drawing/2014/main" id="{AACE34F8-E7B8-2B1F-B86A-FB5A8004D99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77" name="群組 16876">
                <a:extLst>
                  <a:ext uri="{FF2B5EF4-FFF2-40B4-BE49-F238E27FC236}">
                    <a16:creationId xmlns:a16="http://schemas.microsoft.com/office/drawing/2014/main" id="{A78AA1C6-BD8C-49E9-F0E7-7CBEDF9780EA}"/>
                  </a:ext>
                </a:extLst>
              </p:cNvPr>
              <p:cNvGrpSpPr/>
              <p:nvPr/>
            </p:nvGrpSpPr>
            <p:grpSpPr>
              <a:xfrm>
                <a:off x="2834391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7126" name="矩形 17125">
                  <a:extLst>
                    <a:ext uri="{FF2B5EF4-FFF2-40B4-BE49-F238E27FC236}">
                      <a16:creationId xmlns:a16="http://schemas.microsoft.com/office/drawing/2014/main" id="{1B9914D4-EF5D-4EBB-1B55-50EF4F2D127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27" name="矩形 17126">
                  <a:extLst>
                    <a:ext uri="{FF2B5EF4-FFF2-40B4-BE49-F238E27FC236}">
                      <a16:creationId xmlns:a16="http://schemas.microsoft.com/office/drawing/2014/main" id="{038C5831-8939-9299-42CE-D534765A3DE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28" name="矩形 17127">
                  <a:extLst>
                    <a:ext uri="{FF2B5EF4-FFF2-40B4-BE49-F238E27FC236}">
                      <a16:creationId xmlns:a16="http://schemas.microsoft.com/office/drawing/2014/main" id="{542B7DC0-594E-D7F7-BF1F-1B2147F6F4F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29" name="矩形 17128">
                  <a:extLst>
                    <a:ext uri="{FF2B5EF4-FFF2-40B4-BE49-F238E27FC236}">
                      <a16:creationId xmlns:a16="http://schemas.microsoft.com/office/drawing/2014/main" id="{22FE7CF2-6A9A-F8AE-93E7-1CA75783A2F9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78" name="群組 16877">
                <a:extLst>
                  <a:ext uri="{FF2B5EF4-FFF2-40B4-BE49-F238E27FC236}">
                    <a16:creationId xmlns:a16="http://schemas.microsoft.com/office/drawing/2014/main" id="{E2DED8BB-6EAA-C58F-760A-198C43DBA363}"/>
                  </a:ext>
                </a:extLst>
              </p:cNvPr>
              <p:cNvGrpSpPr/>
              <p:nvPr/>
            </p:nvGrpSpPr>
            <p:grpSpPr>
              <a:xfrm>
                <a:off x="2834391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7122" name="矩形 17121">
                  <a:extLst>
                    <a:ext uri="{FF2B5EF4-FFF2-40B4-BE49-F238E27FC236}">
                      <a16:creationId xmlns:a16="http://schemas.microsoft.com/office/drawing/2014/main" id="{62FC1448-733E-5D61-3C79-0EB1D84BABF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23" name="矩形 17122">
                  <a:extLst>
                    <a:ext uri="{FF2B5EF4-FFF2-40B4-BE49-F238E27FC236}">
                      <a16:creationId xmlns:a16="http://schemas.microsoft.com/office/drawing/2014/main" id="{AACB1159-A3A4-8E7A-DC1C-7A365E30F07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24" name="矩形 17123">
                  <a:extLst>
                    <a:ext uri="{FF2B5EF4-FFF2-40B4-BE49-F238E27FC236}">
                      <a16:creationId xmlns:a16="http://schemas.microsoft.com/office/drawing/2014/main" id="{A93FDACB-EE7C-880B-FEE0-3160E983989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25" name="矩形 17124">
                  <a:extLst>
                    <a:ext uri="{FF2B5EF4-FFF2-40B4-BE49-F238E27FC236}">
                      <a16:creationId xmlns:a16="http://schemas.microsoft.com/office/drawing/2014/main" id="{0A170967-CAF9-8A1A-8C93-7DE4C0CCADE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79" name="群組 16878">
                <a:extLst>
                  <a:ext uri="{FF2B5EF4-FFF2-40B4-BE49-F238E27FC236}">
                    <a16:creationId xmlns:a16="http://schemas.microsoft.com/office/drawing/2014/main" id="{A9F4B4B3-4B64-B081-F150-336EFB96EF4C}"/>
                  </a:ext>
                </a:extLst>
              </p:cNvPr>
              <p:cNvGrpSpPr/>
              <p:nvPr/>
            </p:nvGrpSpPr>
            <p:grpSpPr>
              <a:xfrm>
                <a:off x="2834391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7118" name="矩形 17117">
                  <a:extLst>
                    <a:ext uri="{FF2B5EF4-FFF2-40B4-BE49-F238E27FC236}">
                      <a16:creationId xmlns:a16="http://schemas.microsoft.com/office/drawing/2014/main" id="{96761B59-8BD6-F33B-C06B-1370242CB6F6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19" name="矩形 17118">
                  <a:extLst>
                    <a:ext uri="{FF2B5EF4-FFF2-40B4-BE49-F238E27FC236}">
                      <a16:creationId xmlns:a16="http://schemas.microsoft.com/office/drawing/2014/main" id="{058C26BF-5468-DB6E-EFB3-168207B1877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20" name="矩形 17119">
                  <a:extLst>
                    <a:ext uri="{FF2B5EF4-FFF2-40B4-BE49-F238E27FC236}">
                      <a16:creationId xmlns:a16="http://schemas.microsoft.com/office/drawing/2014/main" id="{8F08FBD8-B0A0-34BE-49FD-9A9E8704FC3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21" name="矩形 17120">
                  <a:extLst>
                    <a:ext uri="{FF2B5EF4-FFF2-40B4-BE49-F238E27FC236}">
                      <a16:creationId xmlns:a16="http://schemas.microsoft.com/office/drawing/2014/main" id="{A8BFFA3A-A8E1-E21A-724F-9213CB4E6B1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80" name="群組 16879">
                <a:extLst>
                  <a:ext uri="{FF2B5EF4-FFF2-40B4-BE49-F238E27FC236}">
                    <a16:creationId xmlns:a16="http://schemas.microsoft.com/office/drawing/2014/main" id="{CADF44E6-A593-FD39-34C4-48C048450F34}"/>
                  </a:ext>
                </a:extLst>
              </p:cNvPr>
              <p:cNvGrpSpPr/>
              <p:nvPr/>
            </p:nvGrpSpPr>
            <p:grpSpPr>
              <a:xfrm>
                <a:off x="2834391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7114" name="矩形 17113">
                  <a:extLst>
                    <a:ext uri="{FF2B5EF4-FFF2-40B4-BE49-F238E27FC236}">
                      <a16:creationId xmlns:a16="http://schemas.microsoft.com/office/drawing/2014/main" id="{B38D7949-1ED8-E78C-BE4D-AF67A8D6EE7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15" name="矩形 17114">
                  <a:extLst>
                    <a:ext uri="{FF2B5EF4-FFF2-40B4-BE49-F238E27FC236}">
                      <a16:creationId xmlns:a16="http://schemas.microsoft.com/office/drawing/2014/main" id="{B8969555-9A9B-D82B-24D9-0C71FB09836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16" name="矩形 17115">
                  <a:extLst>
                    <a:ext uri="{FF2B5EF4-FFF2-40B4-BE49-F238E27FC236}">
                      <a16:creationId xmlns:a16="http://schemas.microsoft.com/office/drawing/2014/main" id="{2E4E6219-AFF1-30F6-B115-0C70693A74D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17" name="矩形 17116">
                  <a:extLst>
                    <a:ext uri="{FF2B5EF4-FFF2-40B4-BE49-F238E27FC236}">
                      <a16:creationId xmlns:a16="http://schemas.microsoft.com/office/drawing/2014/main" id="{A3845A78-EAE4-C347-3FFC-B95ED5E89B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81" name="群組 16880">
                <a:extLst>
                  <a:ext uri="{FF2B5EF4-FFF2-40B4-BE49-F238E27FC236}">
                    <a16:creationId xmlns:a16="http://schemas.microsoft.com/office/drawing/2014/main" id="{59FE6EDB-ED3B-7CD2-106A-F418C0A160B7}"/>
                  </a:ext>
                </a:extLst>
              </p:cNvPr>
              <p:cNvGrpSpPr/>
              <p:nvPr/>
            </p:nvGrpSpPr>
            <p:grpSpPr>
              <a:xfrm>
                <a:off x="2834391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7110" name="矩形 17109">
                  <a:extLst>
                    <a:ext uri="{FF2B5EF4-FFF2-40B4-BE49-F238E27FC236}">
                      <a16:creationId xmlns:a16="http://schemas.microsoft.com/office/drawing/2014/main" id="{C70C0584-A0DE-3FD5-E189-14A7AAF452DE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11" name="矩形 17110">
                  <a:extLst>
                    <a:ext uri="{FF2B5EF4-FFF2-40B4-BE49-F238E27FC236}">
                      <a16:creationId xmlns:a16="http://schemas.microsoft.com/office/drawing/2014/main" id="{671FF233-067B-7904-D38E-9AFED4BA0A0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12" name="矩形 17111">
                  <a:extLst>
                    <a:ext uri="{FF2B5EF4-FFF2-40B4-BE49-F238E27FC236}">
                      <a16:creationId xmlns:a16="http://schemas.microsoft.com/office/drawing/2014/main" id="{5D02A9F6-22AD-E4A2-3555-F7F34B69B0E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13" name="矩形 17112">
                  <a:extLst>
                    <a:ext uri="{FF2B5EF4-FFF2-40B4-BE49-F238E27FC236}">
                      <a16:creationId xmlns:a16="http://schemas.microsoft.com/office/drawing/2014/main" id="{7A7F32CA-2F67-FCE1-1284-DF285115428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82" name="群組 16881">
                <a:extLst>
                  <a:ext uri="{FF2B5EF4-FFF2-40B4-BE49-F238E27FC236}">
                    <a16:creationId xmlns:a16="http://schemas.microsoft.com/office/drawing/2014/main" id="{FEA86A73-4CD1-3EE1-941B-D162FEE6140D}"/>
                  </a:ext>
                </a:extLst>
              </p:cNvPr>
              <p:cNvGrpSpPr/>
              <p:nvPr/>
            </p:nvGrpSpPr>
            <p:grpSpPr>
              <a:xfrm>
                <a:off x="2834391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7106" name="矩形 17105">
                  <a:extLst>
                    <a:ext uri="{FF2B5EF4-FFF2-40B4-BE49-F238E27FC236}">
                      <a16:creationId xmlns:a16="http://schemas.microsoft.com/office/drawing/2014/main" id="{81187C3F-FF1F-79D7-7C44-1CE9D8FA6CE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07" name="矩形 17106">
                  <a:extLst>
                    <a:ext uri="{FF2B5EF4-FFF2-40B4-BE49-F238E27FC236}">
                      <a16:creationId xmlns:a16="http://schemas.microsoft.com/office/drawing/2014/main" id="{3B253603-766B-B127-3F49-0041CB01A98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08" name="矩形 17107">
                  <a:extLst>
                    <a:ext uri="{FF2B5EF4-FFF2-40B4-BE49-F238E27FC236}">
                      <a16:creationId xmlns:a16="http://schemas.microsoft.com/office/drawing/2014/main" id="{3FBFB023-9B68-BD6E-F4A5-424DDC5EB78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09" name="矩形 17108">
                  <a:extLst>
                    <a:ext uri="{FF2B5EF4-FFF2-40B4-BE49-F238E27FC236}">
                      <a16:creationId xmlns:a16="http://schemas.microsoft.com/office/drawing/2014/main" id="{7B622246-B7F1-C761-D272-23648D5EFD1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83" name="群組 16882">
                <a:extLst>
                  <a:ext uri="{FF2B5EF4-FFF2-40B4-BE49-F238E27FC236}">
                    <a16:creationId xmlns:a16="http://schemas.microsoft.com/office/drawing/2014/main" id="{3D9615F9-0663-E3AA-9EA9-6A029DE2BAF8}"/>
                  </a:ext>
                </a:extLst>
              </p:cNvPr>
              <p:cNvGrpSpPr/>
              <p:nvPr/>
            </p:nvGrpSpPr>
            <p:grpSpPr>
              <a:xfrm>
                <a:off x="3015452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7102" name="矩形 17101">
                  <a:extLst>
                    <a:ext uri="{FF2B5EF4-FFF2-40B4-BE49-F238E27FC236}">
                      <a16:creationId xmlns:a16="http://schemas.microsoft.com/office/drawing/2014/main" id="{0C456939-FBAA-84AB-5893-522091CEF00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03" name="矩形 17102">
                  <a:extLst>
                    <a:ext uri="{FF2B5EF4-FFF2-40B4-BE49-F238E27FC236}">
                      <a16:creationId xmlns:a16="http://schemas.microsoft.com/office/drawing/2014/main" id="{F7454363-64F3-1702-EAD2-19F9AFA55FD9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04" name="矩形 17103">
                  <a:extLst>
                    <a:ext uri="{FF2B5EF4-FFF2-40B4-BE49-F238E27FC236}">
                      <a16:creationId xmlns:a16="http://schemas.microsoft.com/office/drawing/2014/main" id="{B17B94FF-F4D9-CC53-5882-C90557E48205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05" name="矩形 17104">
                  <a:extLst>
                    <a:ext uri="{FF2B5EF4-FFF2-40B4-BE49-F238E27FC236}">
                      <a16:creationId xmlns:a16="http://schemas.microsoft.com/office/drawing/2014/main" id="{9BD7FC07-D474-34F9-58B6-B13D45DEE65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84" name="群組 16883">
                <a:extLst>
                  <a:ext uri="{FF2B5EF4-FFF2-40B4-BE49-F238E27FC236}">
                    <a16:creationId xmlns:a16="http://schemas.microsoft.com/office/drawing/2014/main" id="{5EFC9802-AFD7-5A5F-7CE3-C3EAF8B95128}"/>
                  </a:ext>
                </a:extLst>
              </p:cNvPr>
              <p:cNvGrpSpPr/>
              <p:nvPr/>
            </p:nvGrpSpPr>
            <p:grpSpPr>
              <a:xfrm>
                <a:off x="3015452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7098" name="矩形 17097">
                  <a:extLst>
                    <a:ext uri="{FF2B5EF4-FFF2-40B4-BE49-F238E27FC236}">
                      <a16:creationId xmlns:a16="http://schemas.microsoft.com/office/drawing/2014/main" id="{23F2B847-D29A-77E9-4538-21B36A892E0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99" name="矩形 17098">
                  <a:extLst>
                    <a:ext uri="{FF2B5EF4-FFF2-40B4-BE49-F238E27FC236}">
                      <a16:creationId xmlns:a16="http://schemas.microsoft.com/office/drawing/2014/main" id="{D98549FA-BB76-276E-CFA0-80529C59C3B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00" name="矩形 17099">
                  <a:extLst>
                    <a:ext uri="{FF2B5EF4-FFF2-40B4-BE49-F238E27FC236}">
                      <a16:creationId xmlns:a16="http://schemas.microsoft.com/office/drawing/2014/main" id="{7AF00AA3-C71C-D741-9303-BB72CFAD054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101" name="矩形 17100">
                  <a:extLst>
                    <a:ext uri="{FF2B5EF4-FFF2-40B4-BE49-F238E27FC236}">
                      <a16:creationId xmlns:a16="http://schemas.microsoft.com/office/drawing/2014/main" id="{05B142EF-A9C3-5677-1022-715ADBD6DEB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85" name="群組 16884">
                <a:extLst>
                  <a:ext uri="{FF2B5EF4-FFF2-40B4-BE49-F238E27FC236}">
                    <a16:creationId xmlns:a16="http://schemas.microsoft.com/office/drawing/2014/main" id="{63A66C4E-845D-4E67-38AD-3BEAAA863C38}"/>
                  </a:ext>
                </a:extLst>
              </p:cNvPr>
              <p:cNvGrpSpPr/>
              <p:nvPr/>
            </p:nvGrpSpPr>
            <p:grpSpPr>
              <a:xfrm>
                <a:off x="3195360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7094" name="矩形 17093">
                  <a:extLst>
                    <a:ext uri="{FF2B5EF4-FFF2-40B4-BE49-F238E27FC236}">
                      <a16:creationId xmlns:a16="http://schemas.microsoft.com/office/drawing/2014/main" id="{6286DE59-6E0D-0980-D2C0-5063FE3A7A2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95" name="矩形 17094">
                  <a:extLst>
                    <a:ext uri="{FF2B5EF4-FFF2-40B4-BE49-F238E27FC236}">
                      <a16:creationId xmlns:a16="http://schemas.microsoft.com/office/drawing/2014/main" id="{E8ECEE23-9C21-434A-DD75-625C3A3E147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96" name="矩形 17095">
                  <a:extLst>
                    <a:ext uri="{FF2B5EF4-FFF2-40B4-BE49-F238E27FC236}">
                      <a16:creationId xmlns:a16="http://schemas.microsoft.com/office/drawing/2014/main" id="{E33F4BEA-A57B-F032-56D1-57D61F7E7EE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97" name="矩形 17096">
                  <a:extLst>
                    <a:ext uri="{FF2B5EF4-FFF2-40B4-BE49-F238E27FC236}">
                      <a16:creationId xmlns:a16="http://schemas.microsoft.com/office/drawing/2014/main" id="{6521F991-255B-B19C-4950-89E6A387325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86" name="群組 16885">
                <a:extLst>
                  <a:ext uri="{FF2B5EF4-FFF2-40B4-BE49-F238E27FC236}">
                    <a16:creationId xmlns:a16="http://schemas.microsoft.com/office/drawing/2014/main" id="{24666AC1-2F78-BACC-B4A2-152BEC18F1FC}"/>
                  </a:ext>
                </a:extLst>
              </p:cNvPr>
              <p:cNvGrpSpPr/>
              <p:nvPr/>
            </p:nvGrpSpPr>
            <p:grpSpPr>
              <a:xfrm>
                <a:off x="3195360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7090" name="矩形 17089">
                  <a:extLst>
                    <a:ext uri="{FF2B5EF4-FFF2-40B4-BE49-F238E27FC236}">
                      <a16:creationId xmlns:a16="http://schemas.microsoft.com/office/drawing/2014/main" id="{11962178-7898-5A83-82A7-7C72E527956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91" name="矩形 17090">
                  <a:extLst>
                    <a:ext uri="{FF2B5EF4-FFF2-40B4-BE49-F238E27FC236}">
                      <a16:creationId xmlns:a16="http://schemas.microsoft.com/office/drawing/2014/main" id="{AD4B9083-360C-D25A-04F2-6722BE78117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92" name="矩形 17091">
                  <a:extLst>
                    <a:ext uri="{FF2B5EF4-FFF2-40B4-BE49-F238E27FC236}">
                      <a16:creationId xmlns:a16="http://schemas.microsoft.com/office/drawing/2014/main" id="{244D2F29-A74F-A847-942C-83592407EF2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93" name="矩形 17092">
                  <a:extLst>
                    <a:ext uri="{FF2B5EF4-FFF2-40B4-BE49-F238E27FC236}">
                      <a16:creationId xmlns:a16="http://schemas.microsoft.com/office/drawing/2014/main" id="{1CEB6AA8-92F4-E931-5DEF-1725BD47FF93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87" name="群組 16886">
                <a:extLst>
                  <a:ext uri="{FF2B5EF4-FFF2-40B4-BE49-F238E27FC236}">
                    <a16:creationId xmlns:a16="http://schemas.microsoft.com/office/drawing/2014/main" id="{AD8D0B2A-6B50-904B-900B-C038C8D2639E}"/>
                  </a:ext>
                </a:extLst>
              </p:cNvPr>
              <p:cNvGrpSpPr/>
              <p:nvPr/>
            </p:nvGrpSpPr>
            <p:grpSpPr>
              <a:xfrm>
                <a:off x="3375268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7086" name="矩形 17085">
                  <a:extLst>
                    <a:ext uri="{FF2B5EF4-FFF2-40B4-BE49-F238E27FC236}">
                      <a16:creationId xmlns:a16="http://schemas.microsoft.com/office/drawing/2014/main" id="{B228DAE4-36FD-0C85-F149-6277D6DE088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87" name="矩形 17086">
                  <a:extLst>
                    <a:ext uri="{FF2B5EF4-FFF2-40B4-BE49-F238E27FC236}">
                      <a16:creationId xmlns:a16="http://schemas.microsoft.com/office/drawing/2014/main" id="{A62ACA44-1924-10DB-9019-FD0F65B1ADA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88" name="矩形 17087">
                  <a:extLst>
                    <a:ext uri="{FF2B5EF4-FFF2-40B4-BE49-F238E27FC236}">
                      <a16:creationId xmlns:a16="http://schemas.microsoft.com/office/drawing/2014/main" id="{6F8CC032-F194-BE26-CAB6-08CD2B741A3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89" name="矩形 17088">
                  <a:extLst>
                    <a:ext uri="{FF2B5EF4-FFF2-40B4-BE49-F238E27FC236}">
                      <a16:creationId xmlns:a16="http://schemas.microsoft.com/office/drawing/2014/main" id="{727E2DC6-F0B1-1D46-48F1-CB2B1EBA101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88" name="群組 16887">
                <a:extLst>
                  <a:ext uri="{FF2B5EF4-FFF2-40B4-BE49-F238E27FC236}">
                    <a16:creationId xmlns:a16="http://schemas.microsoft.com/office/drawing/2014/main" id="{3FAA5899-3381-B865-0F8F-58E90D1FF2A1}"/>
                  </a:ext>
                </a:extLst>
              </p:cNvPr>
              <p:cNvGrpSpPr/>
              <p:nvPr/>
            </p:nvGrpSpPr>
            <p:grpSpPr>
              <a:xfrm>
                <a:off x="3375268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7082" name="矩形 17081">
                  <a:extLst>
                    <a:ext uri="{FF2B5EF4-FFF2-40B4-BE49-F238E27FC236}">
                      <a16:creationId xmlns:a16="http://schemas.microsoft.com/office/drawing/2014/main" id="{B0F8A124-8B79-5643-0F19-63A84DD8C9B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83" name="矩形 17082">
                  <a:extLst>
                    <a:ext uri="{FF2B5EF4-FFF2-40B4-BE49-F238E27FC236}">
                      <a16:creationId xmlns:a16="http://schemas.microsoft.com/office/drawing/2014/main" id="{07E68F78-1BD4-3B23-A2E5-EC415E98EF4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84" name="矩形 17083">
                  <a:extLst>
                    <a:ext uri="{FF2B5EF4-FFF2-40B4-BE49-F238E27FC236}">
                      <a16:creationId xmlns:a16="http://schemas.microsoft.com/office/drawing/2014/main" id="{DE901427-CA5D-4CC9-AB35-8D6741979D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85" name="矩形 17084">
                  <a:extLst>
                    <a:ext uri="{FF2B5EF4-FFF2-40B4-BE49-F238E27FC236}">
                      <a16:creationId xmlns:a16="http://schemas.microsoft.com/office/drawing/2014/main" id="{AEBB1BD4-8ACD-CA48-FFDC-988B07673D7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89" name="群組 16888">
                <a:extLst>
                  <a:ext uri="{FF2B5EF4-FFF2-40B4-BE49-F238E27FC236}">
                    <a16:creationId xmlns:a16="http://schemas.microsoft.com/office/drawing/2014/main" id="{DB56B8EC-AF32-5C09-B621-7D27AB1122D9}"/>
                  </a:ext>
                </a:extLst>
              </p:cNvPr>
              <p:cNvGrpSpPr/>
              <p:nvPr/>
            </p:nvGrpSpPr>
            <p:grpSpPr>
              <a:xfrm>
                <a:off x="3883703" y="274402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7078" name="矩形 17077">
                  <a:extLst>
                    <a:ext uri="{FF2B5EF4-FFF2-40B4-BE49-F238E27FC236}">
                      <a16:creationId xmlns:a16="http://schemas.microsoft.com/office/drawing/2014/main" id="{CE7D699F-F465-E215-C03F-3F76E981B9C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79" name="矩形 17078">
                  <a:extLst>
                    <a:ext uri="{FF2B5EF4-FFF2-40B4-BE49-F238E27FC236}">
                      <a16:creationId xmlns:a16="http://schemas.microsoft.com/office/drawing/2014/main" id="{871D8C89-0165-C133-AF04-DBCFB4CAAE4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80" name="矩形 17079">
                  <a:extLst>
                    <a:ext uri="{FF2B5EF4-FFF2-40B4-BE49-F238E27FC236}">
                      <a16:creationId xmlns:a16="http://schemas.microsoft.com/office/drawing/2014/main" id="{5DBF4E0F-71DC-58F8-61DD-E022E791C88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81" name="矩形 17080">
                  <a:extLst>
                    <a:ext uri="{FF2B5EF4-FFF2-40B4-BE49-F238E27FC236}">
                      <a16:creationId xmlns:a16="http://schemas.microsoft.com/office/drawing/2014/main" id="{10A1E7AE-4187-F4D3-EBA9-189A6B56FD73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90" name="群組 16889">
                <a:extLst>
                  <a:ext uri="{FF2B5EF4-FFF2-40B4-BE49-F238E27FC236}">
                    <a16:creationId xmlns:a16="http://schemas.microsoft.com/office/drawing/2014/main" id="{37B40F5C-80D0-5262-16DC-334C3A16D9B0}"/>
                  </a:ext>
                </a:extLst>
              </p:cNvPr>
              <p:cNvGrpSpPr/>
              <p:nvPr/>
            </p:nvGrpSpPr>
            <p:grpSpPr>
              <a:xfrm>
                <a:off x="3883703" y="292519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7074" name="矩形 17073">
                  <a:extLst>
                    <a:ext uri="{FF2B5EF4-FFF2-40B4-BE49-F238E27FC236}">
                      <a16:creationId xmlns:a16="http://schemas.microsoft.com/office/drawing/2014/main" id="{556CDFF3-621E-7A84-4DE7-97BCB924C0C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75" name="矩形 17074">
                  <a:extLst>
                    <a:ext uri="{FF2B5EF4-FFF2-40B4-BE49-F238E27FC236}">
                      <a16:creationId xmlns:a16="http://schemas.microsoft.com/office/drawing/2014/main" id="{932E646D-C23F-E41B-54AF-3A0FC4006EB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76" name="矩形 17075">
                  <a:extLst>
                    <a:ext uri="{FF2B5EF4-FFF2-40B4-BE49-F238E27FC236}">
                      <a16:creationId xmlns:a16="http://schemas.microsoft.com/office/drawing/2014/main" id="{C69B7580-17AA-1FFE-6F17-141A012C9A8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77" name="矩形 17076">
                  <a:extLst>
                    <a:ext uri="{FF2B5EF4-FFF2-40B4-BE49-F238E27FC236}">
                      <a16:creationId xmlns:a16="http://schemas.microsoft.com/office/drawing/2014/main" id="{377066A6-5582-5CA1-1312-CC047131829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91" name="群組 16890">
                <a:extLst>
                  <a:ext uri="{FF2B5EF4-FFF2-40B4-BE49-F238E27FC236}">
                    <a16:creationId xmlns:a16="http://schemas.microsoft.com/office/drawing/2014/main" id="{1342F722-1AA9-C0C7-F3BC-BB51E07ABFD3}"/>
                  </a:ext>
                </a:extLst>
              </p:cNvPr>
              <p:cNvGrpSpPr/>
              <p:nvPr/>
            </p:nvGrpSpPr>
            <p:grpSpPr>
              <a:xfrm>
                <a:off x="3883703" y="310643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7070" name="矩形 17069">
                  <a:extLst>
                    <a:ext uri="{FF2B5EF4-FFF2-40B4-BE49-F238E27FC236}">
                      <a16:creationId xmlns:a16="http://schemas.microsoft.com/office/drawing/2014/main" id="{6848DC43-AFB4-4F2C-5C22-FE60FED72FB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71" name="矩形 17070">
                  <a:extLst>
                    <a:ext uri="{FF2B5EF4-FFF2-40B4-BE49-F238E27FC236}">
                      <a16:creationId xmlns:a16="http://schemas.microsoft.com/office/drawing/2014/main" id="{109A69B9-7F47-94DC-7A3E-12FB25EE1BD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72" name="矩形 17071">
                  <a:extLst>
                    <a:ext uri="{FF2B5EF4-FFF2-40B4-BE49-F238E27FC236}">
                      <a16:creationId xmlns:a16="http://schemas.microsoft.com/office/drawing/2014/main" id="{FFDAC069-BA1C-7B7F-E743-E8805CB1D47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73" name="矩形 17072">
                  <a:extLst>
                    <a:ext uri="{FF2B5EF4-FFF2-40B4-BE49-F238E27FC236}">
                      <a16:creationId xmlns:a16="http://schemas.microsoft.com/office/drawing/2014/main" id="{2F0CC9E4-8768-8FF4-AEAB-26431F11C18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92" name="群組 16891">
                <a:extLst>
                  <a:ext uri="{FF2B5EF4-FFF2-40B4-BE49-F238E27FC236}">
                    <a16:creationId xmlns:a16="http://schemas.microsoft.com/office/drawing/2014/main" id="{51634238-783D-6962-311E-15D7A35D9284}"/>
                  </a:ext>
                </a:extLst>
              </p:cNvPr>
              <p:cNvGrpSpPr/>
              <p:nvPr/>
            </p:nvGrpSpPr>
            <p:grpSpPr>
              <a:xfrm>
                <a:off x="3883703" y="328760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7066" name="矩形 17065">
                  <a:extLst>
                    <a:ext uri="{FF2B5EF4-FFF2-40B4-BE49-F238E27FC236}">
                      <a16:creationId xmlns:a16="http://schemas.microsoft.com/office/drawing/2014/main" id="{67411788-E35E-ECEC-E3FE-956BF9B1D12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67" name="矩形 17066">
                  <a:extLst>
                    <a:ext uri="{FF2B5EF4-FFF2-40B4-BE49-F238E27FC236}">
                      <a16:creationId xmlns:a16="http://schemas.microsoft.com/office/drawing/2014/main" id="{F9CC7906-68B7-FCDC-8F02-1194396A666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68" name="矩形 17067">
                  <a:extLst>
                    <a:ext uri="{FF2B5EF4-FFF2-40B4-BE49-F238E27FC236}">
                      <a16:creationId xmlns:a16="http://schemas.microsoft.com/office/drawing/2014/main" id="{CE847C46-DD4A-5B52-B451-F985A0E2EAF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69" name="矩形 17068">
                  <a:extLst>
                    <a:ext uri="{FF2B5EF4-FFF2-40B4-BE49-F238E27FC236}">
                      <a16:creationId xmlns:a16="http://schemas.microsoft.com/office/drawing/2014/main" id="{498A58B5-C274-7AB0-B950-A36D3CFFA71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93" name="群組 16892">
                <a:extLst>
                  <a:ext uri="{FF2B5EF4-FFF2-40B4-BE49-F238E27FC236}">
                    <a16:creationId xmlns:a16="http://schemas.microsoft.com/office/drawing/2014/main" id="{F236A6B3-5857-07B2-AAE2-EF05BCADF689}"/>
                  </a:ext>
                </a:extLst>
              </p:cNvPr>
              <p:cNvGrpSpPr/>
              <p:nvPr/>
            </p:nvGrpSpPr>
            <p:grpSpPr>
              <a:xfrm>
                <a:off x="3883703" y="346884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7062" name="矩形 17061">
                  <a:extLst>
                    <a:ext uri="{FF2B5EF4-FFF2-40B4-BE49-F238E27FC236}">
                      <a16:creationId xmlns:a16="http://schemas.microsoft.com/office/drawing/2014/main" id="{658AF8D1-46C4-35FA-B99B-4132AFA69AF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63" name="矩形 17062">
                  <a:extLst>
                    <a:ext uri="{FF2B5EF4-FFF2-40B4-BE49-F238E27FC236}">
                      <a16:creationId xmlns:a16="http://schemas.microsoft.com/office/drawing/2014/main" id="{3CF55DE4-B335-616B-07DD-3E595B907BA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64" name="矩形 17063">
                  <a:extLst>
                    <a:ext uri="{FF2B5EF4-FFF2-40B4-BE49-F238E27FC236}">
                      <a16:creationId xmlns:a16="http://schemas.microsoft.com/office/drawing/2014/main" id="{3176F840-988B-8CA3-39E7-199F27E377F5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65" name="矩形 17064">
                  <a:extLst>
                    <a:ext uri="{FF2B5EF4-FFF2-40B4-BE49-F238E27FC236}">
                      <a16:creationId xmlns:a16="http://schemas.microsoft.com/office/drawing/2014/main" id="{E0E9915F-C531-5E9C-FC63-1BE154AACD5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94" name="群組 16893">
                <a:extLst>
                  <a:ext uri="{FF2B5EF4-FFF2-40B4-BE49-F238E27FC236}">
                    <a16:creationId xmlns:a16="http://schemas.microsoft.com/office/drawing/2014/main" id="{3EC4F305-ED0F-F36B-EBD8-C8D35B4DFF27}"/>
                  </a:ext>
                </a:extLst>
              </p:cNvPr>
              <p:cNvGrpSpPr/>
              <p:nvPr/>
            </p:nvGrpSpPr>
            <p:grpSpPr>
              <a:xfrm>
                <a:off x="3883703" y="365001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7058" name="矩形 17057">
                  <a:extLst>
                    <a:ext uri="{FF2B5EF4-FFF2-40B4-BE49-F238E27FC236}">
                      <a16:creationId xmlns:a16="http://schemas.microsoft.com/office/drawing/2014/main" id="{04336893-54C9-998F-8E3B-65C0410043A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59" name="矩形 17058">
                  <a:extLst>
                    <a:ext uri="{FF2B5EF4-FFF2-40B4-BE49-F238E27FC236}">
                      <a16:creationId xmlns:a16="http://schemas.microsoft.com/office/drawing/2014/main" id="{A5C1D64C-22CD-B49F-2D8D-AA767DA7B63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60" name="矩形 17059">
                  <a:extLst>
                    <a:ext uri="{FF2B5EF4-FFF2-40B4-BE49-F238E27FC236}">
                      <a16:creationId xmlns:a16="http://schemas.microsoft.com/office/drawing/2014/main" id="{B1E8AEC3-DE28-C985-BBBD-39BC13FF998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61" name="矩形 17060">
                  <a:extLst>
                    <a:ext uri="{FF2B5EF4-FFF2-40B4-BE49-F238E27FC236}">
                      <a16:creationId xmlns:a16="http://schemas.microsoft.com/office/drawing/2014/main" id="{B44F70B7-3816-C2FC-2DA0-DD88F1C5E13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95" name="群組 16894">
                <a:extLst>
                  <a:ext uri="{FF2B5EF4-FFF2-40B4-BE49-F238E27FC236}">
                    <a16:creationId xmlns:a16="http://schemas.microsoft.com/office/drawing/2014/main" id="{DC2D9D86-7350-577B-DC62-027C9DF53840}"/>
                  </a:ext>
                </a:extLst>
              </p:cNvPr>
              <p:cNvGrpSpPr/>
              <p:nvPr/>
            </p:nvGrpSpPr>
            <p:grpSpPr>
              <a:xfrm>
                <a:off x="4063611" y="274402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7054" name="矩形 17053">
                  <a:extLst>
                    <a:ext uri="{FF2B5EF4-FFF2-40B4-BE49-F238E27FC236}">
                      <a16:creationId xmlns:a16="http://schemas.microsoft.com/office/drawing/2014/main" id="{E7199497-D046-7A61-2FBA-29BD3CFB2D0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55" name="矩形 17054">
                  <a:extLst>
                    <a:ext uri="{FF2B5EF4-FFF2-40B4-BE49-F238E27FC236}">
                      <a16:creationId xmlns:a16="http://schemas.microsoft.com/office/drawing/2014/main" id="{0CBDF762-4BD1-9DCE-6152-25E57B8719D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56" name="矩形 17055">
                  <a:extLst>
                    <a:ext uri="{FF2B5EF4-FFF2-40B4-BE49-F238E27FC236}">
                      <a16:creationId xmlns:a16="http://schemas.microsoft.com/office/drawing/2014/main" id="{6F39CCD2-0CB1-88F1-FC10-3B7003A086B6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57" name="矩形 17056">
                  <a:extLst>
                    <a:ext uri="{FF2B5EF4-FFF2-40B4-BE49-F238E27FC236}">
                      <a16:creationId xmlns:a16="http://schemas.microsoft.com/office/drawing/2014/main" id="{9560FEF6-DF22-4EA6-FBAA-719DA054DD8B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96" name="群組 16895">
                <a:extLst>
                  <a:ext uri="{FF2B5EF4-FFF2-40B4-BE49-F238E27FC236}">
                    <a16:creationId xmlns:a16="http://schemas.microsoft.com/office/drawing/2014/main" id="{9E0AC1C8-9BEA-E4AB-1147-9374D24F1C57}"/>
                  </a:ext>
                </a:extLst>
              </p:cNvPr>
              <p:cNvGrpSpPr/>
              <p:nvPr/>
            </p:nvGrpSpPr>
            <p:grpSpPr>
              <a:xfrm>
                <a:off x="4063611" y="292519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7050" name="矩形 17049">
                  <a:extLst>
                    <a:ext uri="{FF2B5EF4-FFF2-40B4-BE49-F238E27FC236}">
                      <a16:creationId xmlns:a16="http://schemas.microsoft.com/office/drawing/2014/main" id="{C0EC8762-9FDD-60E3-495D-869EF1FC54D2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51" name="矩形 17050">
                  <a:extLst>
                    <a:ext uri="{FF2B5EF4-FFF2-40B4-BE49-F238E27FC236}">
                      <a16:creationId xmlns:a16="http://schemas.microsoft.com/office/drawing/2014/main" id="{BB0C60DE-3AD1-0A71-7885-0693DA64DD1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52" name="矩形 17051">
                  <a:extLst>
                    <a:ext uri="{FF2B5EF4-FFF2-40B4-BE49-F238E27FC236}">
                      <a16:creationId xmlns:a16="http://schemas.microsoft.com/office/drawing/2014/main" id="{41BA53B4-070E-07A7-6E3F-C1A54FA8B5A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53" name="矩形 17052">
                  <a:extLst>
                    <a:ext uri="{FF2B5EF4-FFF2-40B4-BE49-F238E27FC236}">
                      <a16:creationId xmlns:a16="http://schemas.microsoft.com/office/drawing/2014/main" id="{97598F4C-849C-248D-0816-B6B753CD3AC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97" name="群組 16896">
                <a:extLst>
                  <a:ext uri="{FF2B5EF4-FFF2-40B4-BE49-F238E27FC236}">
                    <a16:creationId xmlns:a16="http://schemas.microsoft.com/office/drawing/2014/main" id="{FCFC5337-9B73-68E3-9E8B-9150AC36A094}"/>
                  </a:ext>
                </a:extLst>
              </p:cNvPr>
              <p:cNvGrpSpPr/>
              <p:nvPr/>
            </p:nvGrpSpPr>
            <p:grpSpPr>
              <a:xfrm>
                <a:off x="4063611" y="310643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7046" name="矩形 17045">
                  <a:extLst>
                    <a:ext uri="{FF2B5EF4-FFF2-40B4-BE49-F238E27FC236}">
                      <a16:creationId xmlns:a16="http://schemas.microsoft.com/office/drawing/2014/main" id="{BFDCC50F-3FA5-4E4F-478E-239DAEC0B14E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47" name="矩形 17046">
                  <a:extLst>
                    <a:ext uri="{FF2B5EF4-FFF2-40B4-BE49-F238E27FC236}">
                      <a16:creationId xmlns:a16="http://schemas.microsoft.com/office/drawing/2014/main" id="{AF5A2661-8F2F-80ED-D8BA-464ABF7E9EE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48" name="矩形 17047">
                  <a:extLst>
                    <a:ext uri="{FF2B5EF4-FFF2-40B4-BE49-F238E27FC236}">
                      <a16:creationId xmlns:a16="http://schemas.microsoft.com/office/drawing/2014/main" id="{F9D921A9-6532-06CA-55AC-5236059769AD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49" name="矩形 17048">
                  <a:extLst>
                    <a:ext uri="{FF2B5EF4-FFF2-40B4-BE49-F238E27FC236}">
                      <a16:creationId xmlns:a16="http://schemas.microsoft.com/office/drawing/2014/main" id="{C45186FC-3ABA-6840-DA1A-58EDE0D1CCCB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98" name="群組 16897">
                <a:extLst>
                  <a:ext uri="{FF2B5EF4-FFF2-40B4-BE49-F238E27FC236}">
                    <a16:creationId xmlns:a16="http://schemas.microsoft.com/office/drawing/2014/main" id="{D63574D7-C91F-3DD8-18AD-864C0545292A}"/>
                  </a:ext>
                </a:extLst>
              </p:cNvPr>
              <p:cNvGrpSpPr/>
              <p:nvPr/>
            </p:nvGrpSpPr>
            <p:grpSpPr>
              <a:xfrm>
                <a:off x="4063611" y="328760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7042" name="矩形 17041">
                  <a:extLst>
                    <a:ext uri="{FF2B5EF4-FFF2-40B4-BE49-F238E27FC236}">
                      <a16:creationId xmlns:a16="http://schemas.microsoft.com/office/drawing/2014/main" id="{EFA02526-9285-2C10-E628-836F626D09E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43" name="矩形 17042">
                  <a:extLst>
                    <a:ext uri="{FF2B5EF4-FFF2-40B4-BE49-F238E27FC236}">
                      <a16:creationId xmlns:a16="http://schemas.microsoft.com/office/drawing/2014/main" id="{F7EAAFAF-1694-B83E-91A0-2D584116724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44" name="矩形 17043">
                  <a:extLst>
                    <a:ext uri="{FF2B5EF4-FFF2-40B4-BE49-F238E27FC236}">
                      <a16:creationId xmlns:a16="http://schemas.microsoft.com/office/drawing/2014/main" id="{C1A41436-5794-130F-23C2-AB7A3D5A90F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45" name="矩形 17044">
                  <a:extLst>
                    <a:ext uri="{FF2B5EF4-FFF2-40B4-BE49-F238E27FC236}">
                      <a16:creationId xmlns:a16="http://schemas.microsoft.com/office/drawing/2014/main" id="{529AC2DB-E6BC-9DE4-656B-2C3F8CC357A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899" name="群組 16898">
                <a:extLst>
                  <a:ext uri="{FF2B5EF4-FFF2-40B4-BE49-F238E27FC236}">
                    <a16:creationId xmlns:a16="http://schemas.microsoft.com/office/drawing/2014/main" id="{482C267A-F080-3EBB-EFF8-98678BA2C9AA}"/>
                  </a:ext>
                </a:extLst>
              </p:cNvPr>
              <p:cNvGrpSpPr/>
              <p:nvPr/>
            </p:nvGrpSpPr>
            <p:grpSpPr>
              <a:xfrm>
                <a:off x="4063611" y="346884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7038" name="矩形 17037">
                  <a:extLst>
                    <a:ext uri="{FF2B5EF4-FFF2-40B4-BE49-F238E27FC236}">
                      <a16:creationId xmlns:a16="http://schemas.microsoft.com/office/drawing/2014/main" id="{E4CFD1A2-BA21-AD7F-3248-D7C63378384C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39" name="矩形 17038">
                  <a:extLst>
                    <a:ext uri="{FF2B5EF4-FFF2-40B4-BE49-F238E27FC236}">
                      <a16:creationId xmlns:a16="http://schemas.microsoft.com/office/drawing/2014/main" id="{60D6B049-FCAD-9CCE-9F6F-A2C4958ADBB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40" name="矩形 17039">
                  <a:extLst>
                    <a:ext uri="{FF2B5EF4-FFF2-40B4-BE49-F238E27FC236}">
                      <a16:creationId xmlns:a16="http://schemas.microsoft.com/office/drawing/2014/main" id="{27113C8D-0800-282B-F738-F94002371A79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41" name="矩形 17040">
                  <a:extLst>
                    <a:ext uri="{FF2B5EF4-FFF2-40B4-BE49-F238E27FC236}">
                      <a16:creationId xmlns:a16="http://schemas.microsoft.com/office/drawing/2014/main" id="{B7BE3A34-0370-FB80-A358-35623275C40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00" name="群組 16899">
                <a:extLst>
                  <a:ext uri="{FF2B5EF4-FFF2-40B4-BE49-F238E27FC236}">
                    <a16:creationId xmlns:a16="http://schemas.microsoft.com/office/drawing/2014/main" id="{65D34774-CF7F-C4BF-866B-198A3A9C4AC8}"/>
                  </a:ext>
                </a:extLst>
              </p:cNvPr>
              <p:cNvGrpSpPr/>
              <p:nvPr/>
            </p:nvGrpSpPr>
            <p:grpSpPr>
              <a:xfrm>
                <a:off x="4063611" y="365001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7034" name="矩形 17033">
                  <a:extLst>
                    <a:ext uri="{FF2B5EF4-FFF2-40B4-BE49-F238E27FC236}">
                      <a16:creationId xmlns:a16="http://schemas.microsoft.com/office/drawing/2014/main" id="{FF7FBE99-0CC8-CE80-7FE8-B3310E5E09F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35" name="矩形 17034">
                  <a:extLst>
                    <a:ext uri="{FF2B5EF4-FFF2-40B4-BE49-F238E27FC236}">
                      <a16:creationId xmlns:a16="http://schemas.microsoft.com/office/drawing/2014/main" id="{9D0C0FF9-9EC7-9D63-59DD-2B93554EEAC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36" name="矩形 17035">
                  <a:extLst>
                    <a:ext uri="{FF2B5EF4-FFF2-40B4-BE49-F238E27FC236}">
                      <a16:creationId xmlns:a16="http://schemas.microsoft.com/office/drawing/2014/main" id="{F6050A40-306E-2356-4210-825E51A3693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37" name="矩形 17036">
                  <a:extLst>
                    <a:ext uri="{FF2B5EF4-FFF2-40B4-BE49-F238E27FC236}">
                      <a16:creationId xmlns:a16="http://schemas.microsoft.com/office/drawing/2014/main" id="{75277C87-13D2-9AA7-EE30-12C0579C25D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01" name="群組 16900">
                <a:extLst>
                  <a:ext uri="{FF2B5EF4-FFF2-40B4-BE49-F238E27FC236}">
                    <a16:creationId xmlns:a16="http://schemas.microsoft.com/office/drawing/2014/main" id="{52177D53-DDB5-42A7-9B47-86155F52B856}"/>
                  </a:ext>
                </a:extLst>
              </p:cNvPr>
              <p:cNvGrpSpPr/>
              <p:nvPr/>
            </p:nvGrpSpPr>
            <p:grpSpPr>
              <a:xfrm>
                <a:off x="4243519" y="274402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7030" name="矩形 17029">
                  <a:extLst>
                    <a:ext uri="{FF2B5EF4-FFF2-40B4-BE49-F238E27FC236}">
                      <a16:creationId xmlns:a16="http://schemas.microsoft.com/office/drawing/2014/main" id="{BF9FAE77-748E-FEAA-B4EF-DB52F29174E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31" name="矩形 17030">
                  <a:extLst>
                    <a:ext uri="{FF2B5EF4-FFF2-40B4-BE49-F238E27FC236}">
                      <a16:creationId xmlns:a16="http://schemas.microsoft.com/office/drawing/2014/main" id="{97149081-6E5B-24F8-A7AD-B885A633B22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32" name="矩形 17031">
                  <a:extLst>
                    <a:ext uri="{FF2B5EF4-FFF2-40B4-BE49-F238E27FC236}">
                      <a16:creationId xmlns:a16="http://schemas.microsoft.com/office/drawing/2014/main" id="{3455790D-EDA5-C071-F157-660ED1B1191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33" name="矩形 17032">
                  <a:extLst>
                    <a:ext uri="{FF2B5EF4-FFF2-40B4-BE49-F238E27FC236}">
                      <a16:creationId xmlns:a16="http://schemas.microsoft.com/office/drawing/2014/main" id="{056C820A-33C6-8E3C-CD2E-9A803DFD152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02" name="群組 16901">
                <a:extLst>
                  <a:ext uri="{FF2B5EF4-FFF2-40B4-BE49-F238E27FC236}">
                    <a16:creationId xmlns:a16="http://schemas.microsoft.com/office/drawing/2014/main" id="{505A87ED-ED86-D12E-662B-AAE8FEEB7E7D}"/>
                  </a:ext>
                </a:extLst>
              </p:cNvPr>
              <p:cNvGrpSpPr/>
              <p:nvPr/>
            </p:nvGrpSpPr>
            <p:grpSpPr>
              <a:xfrm>
                <a:off x="4243519" y="292519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7026" name="矩形 17025">
                  <a:extLst>
                    <a:ext uri="{FF2B5EF4-FFF2-40B4-BE49-F238E27FC236}">
                      <a16:creationId xmlns:a16="http://schemas.microsoft.com/office/drawing/2014/main" id="{6E425367-5536-2DC3-BCEC-1CDE3AAC9B9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27" name="矩形 17026">
                  <a:extLst>
                    <a:ext uri="{FF2B5EF4-FFF2-40B4-BE49-F238E27FC236}">
                      <a16:creationId xmlns:a16="http://schemas.microsoft.com/office/drawing/2014/main" id="{D8F83A62-FEAE-730E-C285-6B945408DF2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28" name="矩形 17027">
                  <a:extLst>
                    <a:ext uri="{FF2B5EF4-FFF2-40B4-BE49-F238E27FC236}">
                      <a16:creationId xmlns:a16="http://schemas.microsoft.com/office/drawing/2014/main" id="{0071C665-7122-2A6D-4C35-3F7F97C9DA8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29" name="矩形 17028">
                  <a:extLst>
                    <a:ext uri="{FF2B5EF4-FFF2-40B4-BE49-F238E27FC236}">
                      <a16:creationId xmlns:a16="http://schemas.microsoft.com/office/drawing/2014/main" id="{604016C1-D965-6183-6CED-2851DE8C4E4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03" name="群組 16902">
                <a:extLst>
                  <a:ext uri="{FF2B5EF4-FFF2-40B4-BE49-F238E27FC236}">
                    <a16:creationId xmlns:a16="http://schemas.microsoft.com/office/drawing/2014/main" id="{D46B271A-7A2B-32FD-E16C-1097C2E65D66}"/>
                  </a:ext>
                </a:extLst>
              </p:cNvPr>
              <p:cNvGrpSpPr/>
              <p:nvPr/>
            </p:nvGrpSpPr>
            <p:grpSpPr>
              <a:xfrm>
                <a:off x="4243519" y="310643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7022" name="矩形 17021">
                  <a:extLst>
                    <a:ext uri="{FF2B5EF4-FFF2-40B4-BE49-F238E27FC236}">
                      <a16:creationId xmlns:a16="http://schemas.microsoft.com/office/drawing/2014/main" id="{9B582369-2346-CAA6-0D76-1F00D0A62B2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23" name="矩形 17022">
                  <a:extLst>
                    <a:ext uri="{FF2B5EF4-FFF2-40B4-BE49-F238E27FC236}">
                      <a16:creationId xmlns:a16="http://schemas.microsoft.com/office/drawing/2014/main" id="{86F8B508-5793-CEB8-033D-6E74A1D20A2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24" name="矩形 17023">
                  <a:extLst>
                    <a:ext uri="{FF2B5EF4-FFF2-40B4-BE49-F238E27FC236}">
                      <a16:creationId xmlns:a16="http://schemas.microsoft.com/office/drawing/2014/main" id="{AF3548CB-2CEE-7283-AC09-63F75433A5B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25" name="矩形 17024">
                  <a:extLst>
                    <a:ext uri="{FF2B5EF4-FFF2-40B4-BE49-F238E27FC236}">
                      <a16:creationId xmlns:a16="http://schemas.microsoft.com/office/drawing/2014/main" id="{8985AC4C-8891-4F3E-4C91-71BFC553BC7B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04" name="群組 16903">
                <a:extLst>
                  <a:ext uri="{FF2B5EF4-FFF2-40B4-BE49-F238E27FC236}">
                    <a16:creationId xmlns:a16="http://schemas.microsoft.com/office/drawing/2014/main" id="{A93B2378-315F-05A1-ED14-76E317C35A41}"/>
                  </a:ext>
                </a:extLst>
              </p:cNvPr>
              <p:cNvGrpSpPr/>
              <p:nvPr/>
            </p:nvGrpSpPr>
            <p:grpSpPr>
              <a:xfrm>
                <a:off x="4243519" y="328760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7018" name="矩形 17017">
                  <a:extLst>
                    <a:ext uri="{FF2B5EF4-FFF2-40B4-BE49-F238E27FC236}">
                      <a16:creationId xmlns:a16="http://schemas.microsoft.com/office/drawing/2014/main" id="{F08EC71A-DC4B-2A96-D2EC-516386C61C8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19" name="矩形 17018">
                  <a:extLst>
                    <a:ext uri="{FF2B5EF4-FFF2-40B4-BE49-F238E27FC236}">
                      <a16:creationId xmlns:a16="http://schemas.microsoft.com/office/drawing/2014/main" id="{54E2F3AD-A9D0-0601-D089-538679BD338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20" name="矩形 17019">
                  <a:extLst>
                    <a:ext uri="{FF2B5EF4-FFF2-40B4-BE49-F238E27FC236}">
                      <a16:creationId xmlns:a16="http://schemas.microsoft.com/office/drawing/2014/main" id="{0EEC1CD2-88BD-DC60-6013-210AE9175B8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21" name="矩形 17020">
                  <a:extLst>
                    <a:ext uri="{FF2B5EF4-FFF2-40B4-BE49-F238E27FC236}">
                      <a16:creationId xmlns:a16="http://schemas.microsoft.com/office/drawing/2014/main" id="{12B4315E-AD64-CCE8-D3CA-A853364AFE9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05" name="群組 16904">
                <a:extLst>
                  <a:ext uri="{FF2B5EF4-FFF2-40B4-BE49-F238E27FC236}">
                    <a16:creationId xmlns:a16="http://schemas.microsoft.com/office/drawing/2014/main" id="{6549C15E-9011-AB87-3CB2-D2BB2BD7D08A}"/>
                  </a:ext>
                </a:extLst>
              </p:cNvPr>
              <p:cNvGrpSpPr/>
              <p:nvPr/>
            </p:nvGrpSpPr>
            <p:grpSpPr>
              <a:xfrm>
                <a:off x="4243519" y="346884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7014" name="矩形 17013">
                  <a:extLst>
                    <a:ext uri="{FF2B5EF4-FFF2-40B4-BE49-F238E27FC236}">
                      <a16:creationId xmlns:a16="http://schemas.microsoft.com/office/drawing/2014/main" id="{B471A5E7-44C8-C3B2-850E-2A25C6F33AC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15" name="矩形 17014">
                  <a:extLst>
                    <a:ext uri="{FF2B5EF4-FFF2-40B4-BE49-F238E27FC236}">
                      <a16:creationId xmlns:a16="http://schemas.microsoft.com/office/drawing/2014/main" id="{77162A61-C978-201C-71FB-901D8138BB6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16" name="矩形 17015">
                  <a:extLst>
                    <a:ext uri="{FF2B5EF4-FFF2-40B4-BE49-F238E27FC236}">
                      <a16:creationId xmlns:a16="http://schemas.microsoft.com/office/drawing/2014/main" id="{5733534E-AF24-14ED-3027-78ADDD6B3F9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17" name="矩形 17016">
                  <a:extLst>
                    <a:ext uri="{FF2B5EF4-FFF2-40B4-BE49-F238E27FC236}">
                      <a16:creationId xmlns:a16="http://schemas.microsoft.com/office/drawing/2014/main" id="{A32923A4-5CD4-5DD3-9BCE-5563BA6FE3B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06" name="群組 16905">
                <a:extLst>
                  <a:ext uri="{FF2B5EF4-FFF2-40B4-BE49-F238E27FC236}">
                    <a16:creationId xmlns:a16="http://schemas.microsoft.com/office/drawing/2014/main" id="{4E44CEB0-737F-88A1-050E-AD8C436163D7}"/>
                  </a:ext>
                </a:extLst>
              </p:cNvPr>
              <p:cNvGrpSpPr/>
              <p:nvPr/>
            </p:nvGrpSpPr>
            <p:grpSpPr>
              <a:xfrm>
                <a:off x="4243519" y="365001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7010" name="矩形 17009">
                  <a:extLst>
                    <a:ext uri="{FF2B5EF4-FFF2-40B4-BE49-F238E27FC236}">
                      <a16:creationId xmlns:a16="http://schemas.microsoft.com/office/drawing/2014/main" id="{50358FD8-D42B-8193-30A5-FB6F8EFF0B6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11" name="矩形 17010">
                  <a:extLst>
                    <a:ext uri="{FF2B5EF4-FFF2-40B4-BE49-F238E27FC236}">
                      <a16:creationId xmlns:a16="http://schemas.microsoft.com/office/drawing/2014/main" id="{E5767EA2-DEFF-BCF0-180D-C819B289F18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12" name="矩形 17011">
                  <a:extLst>
                    <a:ext uri="{FF2B5EF4-FFF2-40B4-BE49-F238E27FC236}">
                      <a16:creationId xmlns:a16="http://schemas.microsoft.com/office/drawing/2014/main" id="{E6328826-908B-CDB6-8964-CA98915A131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13" name="矩形 17012">
                  <a:extLst>
                    <a:ext uri="{FF2B5EF4-FFF2-40B4-BE49-F238E27FC236}">
                      <a16:creationId xmlns:a16="http://schemas.microsoft.com/office/drawing/2014/main" id="{50ADE084-E73E-EF28-C737-0B3FF05414F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07" name="群組 16906">
                <a:extLst>
                  <a:ext uri="{FF2B5EF4-FFF2-40B4-BE49-F238E27FC236}">
                    <a16:creationId xmlns:a16="http://schemas.microsoft.com/office/drawing/2014/main" id="{ED0895C9-29B1-307A-CBF4-82A7C48F1A71}"/>
                  </a:ext>
                </a:extLst>
              </p:cNvPr>
              <p:cNvGrpSpPr/>
              <p:nvPr/>
            </p:nvGrpSpPr>
            <p:grpSpPr>
              <a:xfrm>
                <a:off x="3702642" y="274402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7006" name="矩形 17005">
                  <a:extLst>
                    <a:ext uri="{FF2B5EF4-FFF2-40B4-BE49-F238E27FC236}">
                      <a16:creationId xmlns:a16="http://schemas.microsoft.com/office/drawing/2014/main" id="{109E2090-571B-7376-E646-27258C1BC5D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07" name="矩形 17006">
                  <a:extLst>
                    <a:ext uri="{FF2B5EF4-FFF2-40B4-BE49-F238E27FC236}">
                      <a16:creationId xmlns:a16="http://schemas.microsoft.com/office/drawing/2014/main" id="{F5837E04-529F-7865-889D-3D336E9724F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08" name="矩形 17007">
                  <a:extLst>
                    <a:ext uri="{FF2B5EF4-FFF2-40B4-BE49-F238E27FC236}">
                      <a16:creationId xmlns:a16="http://schemas.microsoft.com/office/drawing/2014/main" id="{B2C8FA4E-C46E-430C-9D34-0ACA95C6595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09" name="矩形 17008">
                  <a:extLst>
                    <a:ext uri="{FF2B5EF4-FFF2-40B4-BE49-F238E27FC236}">
                      <a16:creationId xmlns:a16="http://schemas.microsoft.com/office/drawing/2014/main" id="{426B3211-A319-0BB7-412D-1AD72AB248F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08" name="群組 16907">
                <a:extLst>
                  <a:ext uri="{FF2B5EF4-FFF2-40B4-BE49-F238E27FC236}">
                    <a16:creationId xmlns:a16="http://schemas.microsoft.com/office/drawing/2014/main" id="{2D8642A2-0F25-A9D3-F9B4-797DA978BC95}"/>
                  </a:ext>
                </a:extLst>
              </p:cNvPr>
              <p:cNvGrpSpPr/>
              <p:nvPr/>
            </p:nvGrpSpPr>
            <p:grpSpPr>
              <a:xfrm>
                <a:off x="3702642" y="292519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7002" name="矩形 17001">
                  <a:extLst>
                    <a:ext uri="{FF2B5EF4-FFF2-40B4-BE49-F238E27FC236}">
                      <a16:creationId xmlns:a16="http://schemas.microsoft.com/office/drawing/2014/main" id="{D520297A-5CA4-7607-DB49-F378565357E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03" name="矩形 17002">
                  <a:extLst>
                    <a:ext uri="{FF2B5EF4-FFF2-40B4-BE49-F238E27FC236}">
                      <a16:creationId xmlns:a16="http://schemas.microsoft.com/office/drawing/2014/main" id="{E73D4265-E504-02F8-05AF-DEC526B4A27C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04" name="矩形 17003">
                  <a:extLst>
                    <a:ext uri="{FF2B5EF4-FFF2-40B4-BE49-F238E27FC236}">
                      <a16:creationId xmlns:a16="http://schemas.microsoft.com/office/drawing/2014/main" id="{DDC12DC9-DF93-54B4-7F00-49958FC6C51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05" name="矩形 17004">
                  <a:extLst>
                    <a:ext uri="{FF2B5EF4-FFF2-40B4-BE49-F238E27FC236}">
                      <a16:creationId xmlns:a16="http://schemas.microsoft.com/office/drawing/2014/main" id="{D92B76D8-095E-FC1F-BF9D-BC9B8CDC8D5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09" name="群組 16908">
                <a:extLst>
                  <a:ext uri="{FF2B5EF4-FFF2-40B4-BE49-F238E27FC236}">
                    <a16:creationId xmlns:a16="http://schemas.microsoft.com/office/drawing/2014/main" id="{0B7ED3D3-C2C7-C74A-4624-3C2C18E6D0F8}"/>
                  </a:ext>
                </a:extLst>
              </p:cNvPr>
              <p:cNvGrpSpPr/>
              <p:nvPr/>
            </p:nvGrpSpPr>
            <p:grpSpPr>
              <a:xfrm>
                <a:off x="3702642" y="310643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998" name="矩形 16997">
                  <a:extLst>
                    <a:ext uri="{FF2B5EF4-FFF2-40B4-BE49-F238E27FC236}">
                      <a16:creationId xmlns:a16="http://schemas.microsoft.com/office/drawing/2014/main" id="{2F2A54EF-036C-F190-6C90-5F3BFF9D3FB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99" name="矩形 16998">
                  <a:extLst>
                    <a:ext uri="{FF2B5EF4-FFF2-40B4-BE49-F238E27FC236}">
                      <a16:creationId xmlns:a16="http://schemas.microsoft.com/office/drawing/2014/main" id="{68722796-52B6-73B7-0F11-04408C21179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00" name="矩形 16999">
                  <a:extLst>
                    <a:ext uri="{FF2B5EF4-FFF2-40B4-BE49-F238E27FC236}">
                      <a16:creationId xmlns:a16="http://schemas.microsoft.com/office/drawing/2014/main" id="{17751BB6-3FB2-A5F2-0B18-74C1E07A28C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001" name="矩形 17000">
                  <a:extLst>
                    <a:ext uri="{FF2B5EF4-FFF2-40B4-BE49-F238E27FC236}">
                      <a16:creationId xmlns:a16="http://schemas.microsoft.com/office/drawing/2014/main" id="{DC65086D-0D55-130A-B45B-1A16FB15D82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10" name="群組 16909">
                <a:extLst>
                  <a:ext uri="{FF2B5EF4-FFF2-40B4-BE49-F238E27FC236}">
                    <a16:creationId xmlns:a16="http://schemas.microsoft.com/office/drawing/2014/main" id="{D341F7C7-3116-032A-E598-A28D211C9A63}"/>
                  </a:ext>
                </a:extLst>
              </p:cNvPr>
              <p:cNvGrpSpPr/>
              <p:nvPr/>
            </p:nvGrpSpPr>
            <p:grpSpPr>
              <a:xfrm>
                <a:off x="3702642" y="328760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994" name="矩形 16993">
                  <a:extLst>
                    <a:ext uri="{FF2B5EF4-FFF2-40B4-BE49-F238E27FC236}">
                      <a16:creationId xmlns:a16="http://schemas.microsoft.com/office/drawing/2014/main" id="{6B59CFD1-0214-82FC-94B6-D4E2866D628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95" name="矩形 16994">
                  <a:extLst>
                    <a:ext uri="{FF2B5EF4-FFF2-40B4-BE49-F238E27FC236}">
                      <a16:creationId xmlns:a16="http://schemas.microsoft.com/office/drawing/2014/main" id="{267A737A-B1A5-E7C5-31BE-635719B8880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96" name="矩形 16995">
                  <a:extLst>
                    <a:ext uri="{FF2B5EF4-FFF2-40B4-BE49-F238E27FC236}">
                      <a16:creationId xmlns:a16="http://schemas.microsoft.com/office/drawing/2014/main" id="{3B534490-A15D-1E2A-0EA3-9AF3D90B67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97" name="矩形 16996">
                  <a:extLst>
                    <a:ext uri="{FF2B5EF4-FFF2-40B4-BE49-F238E27FC236}">
                      <a16:creationId xmlns:a16="http://schemas.microsoft.com/office/drawing/2014/main" id="{15ECE40E-1E6F-3DB4-F0A6-98D991500DD0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11" name="群組 16910">
                <a:extLst>
                  <a:ext uri="{FF2B5EF4-FFF2-40B4-BE49-F238E27FC236}">
                    <a16:creationId xmlns:a16="http://schemas.microsoft.com/office/drawing/2014/main" id="{65192DBA-747A-64E6-0692-CE03A8FD8502}"/>
                  </a:ext>
                </a:extLst>
              </p:cNvPr>
              <p:cNvGrpSpPr/>
              <p:nvPr/>
            </p:nvGrpSpPr>
            <p:grpSpPr>
              <a:xfrm>
                <a:off x="3702642" y="3468846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990" name="矩形 16989">
                  <a:extLst>
                    <a:ext uri="{FF2B5EF4-FFF2-40B4-BE49-F238E27FC236}">
                      <a16:creationId xmlns:a16="http://schemas.microsoft.com/office/drawing/2014/main" id="{080ED95F-A17D-E795-DDE4-DA4A331F6CD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91" name="矩形 16990">
                  <a:extLst>
                    <a:ext uri="{FF2B5EF4-FFF2-40B4-BE49-F238E27FC236}">
                      <a16:creationId xmlns:a16="http://schemas.microsoft.com/office/drawing/2014/main" id="{409FB5DE-E2F6-5E39-AFC3-8A82EF8AE0F8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92" name="矩形 16991">
                  <a:extLst>
                    <a:ext uri="{FF2B5EF4-FFF2-40B4-BE49-F238E27FC236}">
                      <a16:creationId xmlns:a16="http://schemas.microsoft.com/office/drawing/2014/main" id="{B9FCB81D-4C60-5DE1-EB5C-1BD9563C4A8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93" name="矩形 16992">
                  <a:extLst>
                    <a:ext uri="{FF2B5EF4-FFF2-40B4-BE49-F238E27FC236}">
                      <a16:creationId xmlns:a16="http://schemas.microsoft.com/office/drawing/2014/main" id="{F9DF8EAB-FCA5-E930-4889-F8E2A0AEA6D1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12" name="群組 16911">
                <a:extLst>
                  <a:ext uri="{FF2B5EF4-FFF2-40B4-BE49-F238E27FC236}">
                    <a16:creationId xmlns:a16="http://schemas.microsoft.com/office/drawing/2014/main" id="{BE575374-DD66-C3B2-8A36-499BC1DF6D7F}"/>
                  </a:ext>
                </a:extLst>
              </p:cNvPr>
              <p:cNvGrpSpPr/>
              <p:nvPr/>
            </p:nvGrpSpPr>
            <p:grpSpPr>
              <a:xfrm>
                <a:off x="3702642" y="3650011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986" name="矩形 16985">
                  <a:extLst>
                    <a:ext uri="{FF2B5EF4-FFF2-40B4-BE49-F238E27FC236}">
                      <a16:creationId xmlns:a16="http://schemas.microsoft.com/office/drawing/2014/main" id="{9EBF90CD-056C-F747-1C10-E3EFFC2B807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87" name="矩形 16986">
                  <a:extLst>
                    <a:ext uri="{FF2B5EF4-FFF2-40B4-BE49-F238E27FC236}">
                      <a16:creationId xmlns:a16="http://schemas.microsoft.com/office/drawing/2014/main" id="{E37A0FDB-7C70-0FFC-3311-8FC483F0EFB3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88" name="矩形 16987">
                  <a:extLst>
                    <a:ext uri="{FF2B5EF4-FFF2-40B4-BE49-F238E27FC236}">
                      <a16:creationId xmlns:a16="http://schemas.microsoft.com/office/drawing/2014/main" id="{2A9C4C02-74DD-6FDB-6774-B57946A4208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89" name="矩形 16988">
                  <a:extLst>
                    <a:ext uri="{FF2B5EF4-FFF2-40B4-BE49-F238E27FC236}">
                      <a16:creationId xmlns:a16="http://schemas.microsoft.com/office/drawing/2014/main" id="{F8A1A5A1-18D5-5CE3-2967-139FAE85802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13" name="群組 16912">
                <a:extLst>
                  <a:ext uri="{FF2B5EF4-FFF2-40B4-BE49-F238E27FC236}">
                    <a16:creationId xmlns:a16="http://schemas.microsoft.com/office/drawing/2014/main" id="{3F032615-1C29-8392-3663-4FCADCFF82D6}"/>
                  </a:ext>
                </a:extLst>
              </p:cNvPr>
              <p:cNvGrpSpPr/>
              <p:nvPr/>
            </p:nvGrpSpPr>
            <p:grpSpPr>
              <a:xfrm>
                <a:off x="3702642" y="3831177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982" name="矩形 16981">
                  <a:extLst>
                    <a:ext uri="{FF2B5EF4-FFF2-40B4-BE49-F238E27FC236}">
                      <a16:creationId xmlns:a16="http://schemas.microsoft.com/office/drawing/2014/main" id="{10057B4D-3672-BE6D-87B6-6CA54E85229F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83" name="矩形 16982">
                  <a:extLst>
                    <a:ext uri="{FF2B5EF4-FFF2-40B4-BE49-F238E27FC236}">
                      <a16:creationId xmlns:a16="http://schemas.microsoft.com/office/drawing/2014/main" id="{4E3C11D8-87A8-3C85-9D00-48FD61E88E5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84" name="矩形 16983">
                  <a:extLst>
                    <a:ext uri="{FF2B5EF4-FFF2-40B4-BE49-F238E27FC236}">
                      <a16:creationId xmlns:a16="http://schemas.microsoft.com/office/drawing/2014/main" id="{6CC9128A-75CA-7822-E551-A8DF7963D42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85" name="矩形 16984">
                  <a:extLst>
                    <a:ext uri="{FF2B5EF4-FFF2-40B4-BE49-F238E27FC236}">
                      <a16:creationId xmlns:a16="http://schemas.microsoft.com/office/drawing/2014/main" id="{DF16B483-B618-1746-A522-84316DAE2A64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14" name="群組 16913">
                <a:extLst>
                  <a:ext uri="{FF2B5EF4-FFF2-40B4-BE49-F238E27FC236}">
                    <a16:creationId xmlns:a16="http://schemas.microsoft.com/office/drawing/2014/main" id="{557BB852-4A78-3BE4-C42D-82B98963ECA9}"/>
                  </a:ext>
                </a:extLst>
              </p:cNvPr>
              <p:cNvGrpSpPr/>
              <p:nvPr/>
            </p:nvGrpSpPr>
            <p:grpSpPr>
              <a:xfrm>
                <a:off x="3702642" y="4012342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978" name="矩形 16977">
                  <a:extLst>
                    <a:ext uri="{FF2B5EF4-FFF2-40B4-BE49-F238E27FC236}">
                      <a16:creationId xmlns:a16="http://schemas.microsoft.com/office/drawing/2014/main" id="{B76F8977-21AC-D3B0-749A-D4A23001793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79" name="矩形 16978">
                  <a:extLst>
                    <a:ext uri="{FF2B5EF4-FFF2-40B4-BE49-F238E27FC236}">
                      <a16:creationId xmlns:a16="http://schemas.microsoft.com/office/drawing/2014/main" id="{BBBDCD2D-9613-B2A9-8DFD-FA80C41DA0E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80" name="矩形 16979">
                  <a:extLst>
                    <a:ext uri="{FF2B5EF4-FFF2-40B4-BE49-F238E27FC236}">
                      <a16:creationId xmlns:a16="http://schemas.microsoft.com/office/drawing/2014/main" id="{026B926F-68AF-6909-059D-F85926D5CEE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81" name="矩形 16980">
                  <a:extLst>
                    <a:ext uri="{FF2B5EF4-FFF2-40B4-BE49-F238E27FC236}">
                      <a16:creationId xmlns:a16="http://schemas.microsoft.com/office/drawing/2014/main" id="{D0A34B9A-048B-E536-4CDE-D478EF9D856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15" name="群組 16914">
                <a:extLst>
                  <a:ext uri="{FF2B5EF4-FFF2-40B4-BE49-F238E27FC236}">
                    <a16:creationId xmlns:a16="http://schemas.microsoft.com/office/drawing/2014/main" id="{368185A9-4064-712E-99E6-BA2579FBABDB}"/>
                  </a:ext>
                </a:extLst>
              </p:cNvPr>
              <p:cNvGrpSpPr/>
              <p:nvPr/>
            </p:nvGrpSpPr>
            <p:grpSpPr>
              <a:xfrm>
                <a:off x="3883703" y="3831177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974" name="矩形 16973">
                  <a:extLst>
                    <a:ext uri="{FF2B5EF4-FFF2-40B4-BE49-F238E27FC236}">
                      <a16:creationId xmlns:a16="http://schemas.microsoft.com/office/drawing/2014/main" id="{6E2E18F1-31EF-1134-36AE-1A12EF1C85C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75" name="矩形 16974">
                  <a:extLst>
                    <a:ext uri="{FF2B5EF4-FFF2-40B4-BE49-F238E27FC236}">
                      <a16:creationId xmlns:a16="http://schemas.microsoft.com/office/drawing/2014/main" id="{39BE17E2-B7B9-D40A-F31F-6929583F5D1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76" name="矩形 16975">
                  <a:extLst>
                    <a:ext uri="{FF2B5EF4-FFF2-40B4-BE49-F238E27FC236}">
                      <a16:creationId xmlns:a16="http://schemas.microsoft.com/office/drawing/2014/main" id="{91C0435E-C20F-42D4-272A-563384F41E2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77" name="矩形 16976">
                  <a:extLst>
                    <a:ext uri="{FF2B5EF4-FFF2-40B4-BE49-F238E27FC236}">
                      <a16:creationId xmlns:a16="http://schemas.microsoft.com/office/drawing/2014/main" id="{F3BD0382-CDEA-DDA2-4578-13E0796C669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16" name="群組 16915">
                <a:extLst>
                  <a:ext uri="{FF2B5EF4-FFF2-40B4-BE49-F238E27FC236}">
                    <a16:creationId xmlns:a16="http://schemas.microsoft.com/office/drawing/2014/main" id="{F964A77D-B5C9-A60D-8676-9EAC3A7D7FCF}"/>
                  </a:ext>
                </a:extLst>
              </p:cNvPr>
              <p:cNvGrpSpPr/>
              <p:nvPr/>
            </p:nvGrpSpPr>
            <p:grpSpPr>
              <a:xfrm>
                <a:off x="3883703" y="4012342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970" name="矩形 16969">
                  <a:extLst>
                    <a:ext uri="{FF2B5EF4-FFF2-40B4-BE49-F238E27FC236}">
                      <a16:creationId xmlns:a16="http://schemas.microsoft.com/office/drawing/2014/main" id="{FB8E297E-5E0B-03EA-C1AB-CFB2F79C4AD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71" name="矩形 16970">
                  <a:extLst>
                    <a:ext uri="{FF2B5EF4-FFF2-40B4-BE49-F238E27FC236}">
                      <a16:creationId xmlns:a16="http://schemas.microsoft.com/office/drawing/2014/main" id="{DCB37A7E-6EC6-200C-683B-F42E53FFF91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72" name="矩形 16971">
                  <a:extLst>
                    <a:ext uri="{FF2B5EF4-FFF2-40B4-BE49-F238E27FC236}">
                      <a16:creationId xmlns:a16="http://schemas.microsoft.com/office/drawing/2014/main" id="{723478E0-BB76-119F-5904-17297BE81FF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73" name="矩形 16972">
                  <a:extLst>
                    <a:ext uri="{FF2B5EF4-FFF2-40B4-BE49-F238E27FC236}">
                      <a16:creationId xmlns:a16="http://schemas.microsoft.com/office/drawing/2014/main" id="{D0B4E67C-2B05-73FA-9F35-5ED254AE3AF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17" name="群組 16916">
                <a:extLst>
                  <a:ext uri="{FF2B5EF4-FFF2-40B4-BE49-F238E27FC236}">
                    <a16:creationId xmlns:a16="http://schemas.microsoft.com/office/drawing/2014/main" id="{AB007C18-1BEA-78B9-BF6A-23B2A9C6D1D8}"/>
                  </a:ext>
                </a:extLst>
              </p:cNvPr>
              <p:cNvGrpSpPr/>
              <p:nvPr/>
            </p:nvGrpSpPr>
            <p:grpSpPr>
              <a:xfrm>
                <a:off x="4063611" y="3831177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966" name="矩形 16965">
                  <a:extLst>
                    <a:ext uri="{FF2B5EF4-FFF2-40B4-BE49-F238E27FC236}">
                      <a16:creationId xmlns:a16="http://schemas.microsoft.com/office/drawing/2014/main" id="{0089A0D4-4077-FA20-25D2-13F19C2E088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67" name="矩形 16966">
                  <a:extLst>
                    <a:ext uri="{FF2B5EF4-FFF2-40B4-BE49-F238E27FC236}">
                      <a16:creationId xmlns:a16="http://schemas.microsoft.com/office/drawing/2014/main" id="{CE7A3FCA-FE75-CAB7-31E0-0E1D7D8300A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68" name="矩形 16967">
                  <a:extLst>
                    <a:ext uri="{FF2B5EF4-FFF2-40B4-BE49-F238E27FC236}">
                      <a16:creationId xmlns:a16="http://schemas.microsoft.com/office/drawing/2014/main" id="{00634C3C-DADF-D7BA-22C4-F9DC6968644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69" name="矩形 16968">
                  <a:extLst>
                    <a:ext uri="{FF2B5EF4-FFF2-40B4-BE49-F238E27FC236}">
                      <a16:creationId xmlns:a16="http://schemas.microsoft.com/office/drawing/2014/main" id="{9296A685-8190-4CB9-51FA-E0D50B79ADB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18" name="群組 16917">
                <a:extLst>
                  <a:ext uri="{FF2B5EF4-FFF2-40B4-BE49-F238E27FC236}">
                    <a16:creationId xmlns:a16="http://schemas.microsoft.com/office/drawing/2014/main" id="{DB0FE640-D04C-5C2D-D9F2-981DECBF8932}"/>
                  </a:ext>
                </a:extLst>
              </p:cNvPr>
              <p:cNvGrpSpPr/>
              <p:nvPr/>
            </p:nvGrpSpPr>
            <p:grpSpPr>
              <a:xfrm>
                <a:off x="4063611" y="4012342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962" name="矩形 16961">
                  <a:extLst>
                    <a:ext uri="{FF2B5EF4-FFF2-40B4-BE49-F238E27FC236}">
                      <a16:creationId xmlns:a16="http://schemas.microsoft.com/office/drawing/2014/main" id="{D9B9E7CB-0FB4-8C91-2EA0-BEDFADC1843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63" name="矩形 16962">
                  <a:extLst>
                    <a:ext uri="{FF2B5EF4-FFF2-40B4-BE49-F238E27FC236}">
                      <a16:creationId xmlns:a16="http://schemas.microsoft.com/office/drawing/2014/main" id="{7FE8C1F7-CF30-3166-7735-7DF150EEB59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64" name="矩形 16963">
                  <a:extLst>
                    <a:ext uri="{FF2B5EF4-FFF2-40B4-BE49-F238E27FC236}">
                      <a16:creationId xmlns:a16="http://schemas.microsoft.com/office/drawing/2014/main" id="{C4FF11E7-C1D4-70B7-0683-966D27B7A651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65" name="矩形 16964">
                  <a:extLst>
                    <a:ext uri="{FF2B5EF4-FFF2-40B4-BE49-F238E27FC236}">
                      <a16:creationId xmlns:a16="http://schemas.microsoft.com/office/drawing/2014/main" id="{9B4F7081-F088-74EF-72DA-79E2F5637D7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19" name="群組 16918">
                <a:extLst>
                  <a:ext uri="{FF2B5EF4-FFF2-40B4-BE49-F238E27FC236}">
                    <a16:creationId xmlns:a16="http://schemas.microsoft.com/office/drawing/2014/main" id="{4E5D202A-CF60-E8E1-7529-7CA4701D8289}"/>
                  </a:ext>
                </a:extLst>
              </p:cNvPr>
              <p:cNvGrpSpPr/>
              <p:nvPr/>
            </p:nvGrpSpPr>
            <p:grpSpPr>
              <a:xfrm>
                <a:off x="4243519" y="3831177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958" name="矩形 16957">
                  <a:extLst>
                    <a:ext uri="{FF2B5EF4-FFF2-40B4-BE49-F238E27FC236}">
                      <a16:creationId xmlns:a16="http://schemas.microsoft.com/office/drawing/2014/main" id="{4FEFF744-DB17-E420-8DD8-477A414C3E6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59" name="矩形 16958">
                  <a:extLst>
                    <a:ext uri="{FF2B5EF4-FFF2-40B4-BE49-F238E27FC236}">
                      <a16:creationId xmlns:a16="http://schemas.microsoft.com/office/drawing/2014/main" id="{226E7B96-E5E8-2C44-F000-326B65CFCDE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60" name="矩形 16959">
                  <a:extLst>
                    <a:ext uri="{FF2B5EF4-FFF2-40B4-BE49-F238E27FC236}">
                      <a16:creationId xmlns:a16="http://schemas.microsoft.com/office/drawing/2014/main" id="{996551B2-1AAD-4364-1446-042526B5F22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61" name="矩形 16960">
                  <a:extLst>
                    <a:ext uri="{FF2B5EF4-FFF2-40B4-BE49-F238E27FC236}">
                      <a16:creationId xmlns:a16="http://schemas.microsoft.com/office/drawing/2014/main" id="{E7037F1B-B8AD-9D04-5BD7-B9AC53AF8D5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920" name="群組 16919">
                <a:extLst>
                  <a:ext uri="{FF2B5EF4-FFF2-40B4-BE49-F238E27FC236}">
                    <a16:creationId xmlns:a16="http://schemas.microsoft.com/office/drawing/2014/main" id="{0E6DBC1D-4ADD-CC2C-7EE5-A8BD663955DE}"/>
                  </a:ext>
                </a:extLst>
              </p:cNvPr>
              <p:cNvGrpSpPr/>
              <p:nvPr/>
            </p:nvGrpSpPr>
            <p:grpSpPr>
              <a:xfrm>
                <a:off x="4243519" y="4012342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954" name="矩形 16953">
                  <a:extLst>
                    <a:ext uri="{FF2B5EF4-FFF2-40B4-BE49-F238E27FC236}">
                      <a16:creationId xmlns:a16="http://schemas.microsoft.com/office/drawing/2014/main" id="{57207E4F-3913-6C44-0BAE-16A2662A139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55" name="矩形 16954">
                  <a:extLst>
                    <a:ext uri="{FF2B5EF4-FFF2-40B4-BE49-F238E27FC236}">
                      <a16:creationId xmlns:a16="http://schemas.microsoft.com/office/drawing/2014/main" id="{C927D6FC-D38C-84B4-D91C-62EA8266EE8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56" name="矩形 16955">
                  <a:extLst>
                    <a:ext uri="{FF2B5EF4-FFF2-40B4-BE49-F238E27FC236}">
                      <a16:creationId xmlns:a16="http://schemas.microsoft.com/office/drawing/2014/main" id="{B2406B7A-117B-7567-5A13-7CB426F12DB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957" name="矩形 16956">
                  <a:extLst>
                    <a:ext uri="{FF2B5EF4-FFF2-40B4-BE49-F238E27FC236}">
                      <a16:creationId xmlns:a16="http://schemas.microsoft.com/office/drawing/2014/main" id="{02250297-1ADB-A727-C225-0849922666F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6921" name="矩形 16920">
                <a:extLst>
                  <a:ext uri="{FF2B5EF4-FFF2-40B4-BE49-F238E27FC236}">
                    <a16:creationId xmlns:a16="http://schemas.microsoft.com/office/drawing/2014/main" id="{15D69739-36D0-8F17-FD8E-AB61C1938F1D}"/>
                  </a:ext>
                </a:extLst>
              </p:cNvPr>
              <p:cNvSpPr/>
              <p:nvPr/>
            </p:nvSpPr>
            <p:spPr>
              <a:xfrm>
                <a:off x="2846420" y="2126292"/>
                <a:ext cx="270490" cy="498908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0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22" name="矩形 16921">
                <a:extLst>
                  <a:ext uri="{FF2B5EF4-FFF2-40B4-BE49-F238E27FC236}">
                    <a16:creationId xmlns:a16="http://schemas.microsoft.com/office/drawing/2014/main" id="{B2F9E6C7-5416-B2D3-207A-CC5E927A95FE}"/>
                  </a:ext>
                </a:extLst>
              </p:cNvPr>
              <p:cNvSpPr/>
              <p:nvPr/>
            </p:nvSpPr>
            <p:spPr>
              <a:xfrm>
                <a:off x="3276247" y="2126292"/>
                <a:ext cx="270490" cy="498908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1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923" name="直線單箭頭接點 16922">
                <a:extLst>
                  <a:ext uri="{FF2B5EF4-FFF2-40B4-BE49-F238E27FC236}">
                    <a16:creationId xmlns:a16="http://schemas.microsoft.com/office/drawing/2014/main" id="{94564169-9A41-DA9A-711C-C8481FD7ABFA}"/>
                  </a:ext>
                </a:extLst>
              </p:cNvPr>
              <p:cNvCxnSpPr>
                <a:cxnSpLocks/>
                <a:stCxn id="16922" idx="1"/>
                <a:endCxn id="16921" idx="3"/>
              </p:cNvCxnSpPr>
              <p:nvPr/>
            </p:nvCxnSpPr>
            <p:spPr>
              <a:xfrm flipH="1">
                <a:off x="3116910" y="2375746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24" name="直線單箭頭接點 16923">
                <a:extLst>
                  <a:ext uri="{FF2B5EF4-FFF2-40B4-BE49-F238E27FC236}">
                    <a16:creationId xmlns:a16="http://schemas.microsoft.com/office/drawing/2014/main" id="{6F060359-631E-F0A6-E0B9-08DE587EA719}"/>
                  </a:ext>
                </a:extLst>
              </p:cNvPr>
              <p:cNvCxnSpPr>
                <a:cxnSpLocks/>
                <a:stCxn id="16925" idx="1"/>
                <a:endCxn id="16922" idx="3"/>
              </p:cNvCxnSpPr>
              <p:nvPr/>
            </p:nvCxnSpPr>
            <p:spPr>
              <a:xfrm flipH="1">
                <a:off x="3546737" y="2375746"/>
                <a:ext cx="16793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25" name="矩形 16924">
                <a:extLst>
                  <a:ext uri="{FF2B5EF4-FFF2-40B4-BE49-F238E27FC236}">
                    <a16:creationId xmlns:a16="http://schemas.microsoft.com/office/drawing/2014/main" id="{F7070E14-5A47-1BFC-F4BF-0603F423DE39}"/>
                  </a:ext>
                </a:extLst>
              </p:cNvPr>
              <p:cNvSpPr/>
              <p:nvPr/>
            </p:nvSpPr>
            <p:spPr>
              <a:xfrm>
                <a:off x="3714671" y="2126292"/>
                <a:ext cx="270490" cy="498908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2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26" name="矩形 16925">
                <a:extLst>
                  <a:ext uri="{FF2B5EF4-FFF2-40B4-BE49-F238E27FC236}">
                    <a16:creationId xmlns:a16="http://schemas.microsoft.com/office/drawing/2014/main" id="{049E5622-4564-490B-F1A3-1DB8171AD858}"/>
                  </a:ext>
                </a:extLst>
              </p:cNvPr>
              <p:cNvSpPr/>
              <p:nvPr/>
            </p:nvSpPr>
            <p:spPr>
              <a:xfrm>
                <a:off x="4144498" y="2126292"/>
                <a:ext cx="270490" cy="498908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3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927" name="直線單箭頭接點 16926">
                <a:extLst>
                  <a:ext uri="{FF2B5EF4-FFF2-40B4-BE49-F238E27FC236}">
                    <a16:creationId xmlns:a16="http://schemas.microsoft.com/office/drawing/2014/main" id="{4265FE0E-8345-5718-D5D5-E53B192C2BD6}"/>
                  </a:ext>
                </a:extLst>
              </p:cNvPr>
              <p:cNvCxnSpPr>
                <a:cxnSpLocks/>
                <a:stCxn id="16926" idx="1"/>
                <a:endCxn id="16925" idx="3"/>
              </p:cNvCxnSpPr>
              <p:nvPr/>
            </p:nvCxnSpPr>
            <p:spPr>
              <a:xfrm flipH="1">
                <a:off x="3985161" y="2375746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28" name="直線單箭頭接點 16927">
                <a:extLst>
                  <a:ext uri="{FF2B5EF4-FFF2-40B4-BE49-F238E27FC236}">
                    <a16:creationId xmlns:a16="http://schemas.microsoft.com/office/drawing/2014/main" id="{371C3B95-054A-960A-5630-EE589312C4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24684" y="2379767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29" name="矩形 16928">
                <a:extLst>
                  <a:ext uri="{FF2B5EF4-FFF2-40B4-BE49-F238E27FC236}">
                    <a16:creationId xmlns:a16="http://schemas.microsoft.com/office/drawing/2014/main" id="{3BD5D05A-9806-81C0-6804-769198A548B3}"/>
                  </a:ext>
                </a:extLst>
              </p:cNvPr>
              <p:cNvSpPr/>
              <p:nvPr/>
            </p:nvSpPr>
            <p:spPr>
              <a:xfrm>
                <a:off x="4601912" y="2183012"/>
                <a:ext cx="735354" cy="345983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Loss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930" name="矩形: 圓角 16929">
                <a:extLst>
                  <a:ext uri="{FF2B5EF4-FFF2-40B4-BE49-F238E27FC236}">
                    <a16:creationId xmlns:a16="http://schemas.microsoft.com/office/drawing/2014/main" id="{F7BC9A81-A420-6820-5FC5-9116886DCE15}"/>
                  </a:ext>
                </a:extLst>
              </p:cNvPr>
              <p:cNvSpPr/>
              <p:nvPr/>
            </p:nvSpPr>
            <p:spPr>
              <a:xfrm>
                <a:off x="2781259" y="2690128"/>
                <a:ext cx="830904" cy="271827"/>
              </a:xfrm>
              <a:prstGeom prst="roundRect">
                <a:avLst/>
              </a:prstGeom>
              <a:solidFill>
                <a:srgbClr val="EFF3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16931" name="群組 16930">
                <a:extLst>
                  <a:ext uri="{FF2B5EF4-FFF2-40B4-BE49-F238E27FC236}">
                    <a16:creationId xmlns:a16="http://schemas.microsoft.com/office/drawing/2014/main" id="{499B2789-F450-4C7E-A5FD-50B166D28169}"/>
                  </a:ext>
                </a:extLst>
              </p:cNvPr>
              <p:cNvGrpSpPr/>
              <p:nvPr/>
            </p:nvGrpSpPr>
            <p:grpSpPr>
              <a:xfrm>
                <a:off x="2834391" y="2744026"/>
                <a:ext cx="722042" cy="181165"/>
                <a:chOff x="1822434" y="2744026"/>
                <a:chExt cx="722042" cy="181165"/>
              </a:xfrm>
            </p:grpSpPr>
            <p:grpSp>
              <p:nvGrpSpPr>
                <p:cNvPr id="16934" name="群組 16933">
                  <a:extLst>
                    <a:ext uri="{FF2B5EF4-FFF2-40B4-BE49-F238E27FC236}">
                      <a16:creationId xmlns:a16="http://schemas.microsoft.com/office/drawing/2014/main" id="{8EF2D6AF-B041-1547-7B52-B182934C3F13}"/>
                    </a:ext>
                  </a:extLst>
                </p:cNvPr>
                <p:cNvGrpSpPr/>
                <p:nvPr/>
              </p:nvGrpSpPr>
              <p:grpSpPr>
                <a:xfrm>
                  <a:off x="2003495" y="2744026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6950" name="矩形 16949">
                    <a:extLst>
                      <a:ext uri="{FF2B5EF4-FFF2-40B4-BE49-F238E27FC236}">
                        <a16:creationId xmlns:a16="http://schemas.microsoft.com/office/drawing/2014/main" id="{4D9865CB-1503-EB7B-C327-597F8F9B7D4A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951" name="矩形 16950">
                    <a:extLst>
                      <a:ext uri="{FF2B5EF4-FFF2-40B4-BE49-F238E27FC236}">
                        <a16:creationId xmlns:a16="http://schemas.microsoft.com/office/drawing/2014/main" id="{A3DD56EC-5506-80BD-044B-582D6A8DFDCB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952" name="矩形 16951">
                    <a:extLst>
                      <a:ext uri="{FF2B5EF4-FFF2-40B4-BE49-F238E27FC236}">
                        <a16:creationId xmlns:a16="http://schemas.microsoft.com/office/drawing/2014/main" id="{E4BA8895-14C1-29F3-3988-8712612B6EFE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953" name="矩形 16952">
                    <a:extLst>
                      <a:ext uri="{FF2B5EF4-FFF2-40B4-BE49-F238E27FC236}">
                        <a16:creationId xmlns:a16="http://schemas.microsoft.com/office/drawing/2014/main" id="{47302A44-E837-19D2-809E-128E57179D40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935" name="群組 16934">
                  <a:extLst>
                    <a:ext uri="{FF2B5EF4-FFF2-40B4-BE49-F238E27FC236}">
                      <a16:creationId xmlns:a16="http://schemas.microsoft.com/office/drawing/2014/main" id="{A127A5D8-9B20-8CA8-17DF-EDE4DFB61292}"/>
                    </a:ext>
                  </a:extLst>
                </p:cNvPr>
                <p:cNvGrpSpPr/>
                <p:nvPr/>
              </p:nvGrpSpPr>
              <p:grpSpPr>
                <a:xfrm>
                  <a:off x="2183403" y="2744026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6946" name="矩形 16945">
                    <a:extLst>
                      <a:ext uri="{FF2B5EF4-FFF2-40B4-BE49-F238E27FC236}">
                        <a16:creationId xmlns:a16="http://schemas.microsoft.com/office/drawing/2014/main" id="{02CE2F23-7729-7C76-16A6-0EEA9C188E3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947" name="矩形 16946">
                    <a:extLst>
                      <a:ext uri="{FF2B5EF4-FFF2-40B4-BE49-F238E27FC236}">
                        <a16:creationId xmlns:a16="http://schemas.microsoft.com/office/drawing/2014/main" id="{CD6EAE2A-3A3F-DE95-9E17-24D95C095836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948" name="矩形 16947">
                    <a:extLst>
                      <a:ext uri="{FF2B5EF4-FFF2-40B4-BE49-F238E27FC236}">
                        <a16:creationId xmlns:a16="http://schemas.microsoft.com/office/drawing/2014/main" id="{00BD9124-E877-AD86-C67C-F689BEC42E42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949" name="矩形 16948">
                    <a:extLst>
                      <a:ext uri="{FF2B5EF4-FFF2-40B4-BE49-F238E27FC236}">
                        <a16:creationId xmlns:a16="http://schemas.microsoft.com/office/drawing/2014/main" id="{C4E9B7E5-39F1-5FF3-FDA0-E11D5420E56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936" name="群組 16935">
                  <a:extLst>
                    <a:ext uri="{FF2B5EF4-FFF2-40B4-BE49-F238E27FC236}">
                      <a16:creationId xmlns:a16="http://schemas.microsoft.com/office/drawing/2014/main" id="{03BFC235-832F-8039-3FC1-7E6299D3FC1B}"/>
                    </a:ext>
                  </a:extLst>
                </p:cNvPr>
                <p:cNvGrpSpPr/>
                <p:nvPr/>
              </p:nvGrpSpPr>
              <p:grpSpPr>
                <a:xfrm>
                  <a:off x="2363311" y="2744026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6942" name="矩形 16941">
                    <a:extLst>
                      <a:ext uri="{FF2B5EF4-FFF2-40B4-BE49-F238E27FC236}">
                        <a16:creationId xmlns:a16="http://schemas.microsoft.com/office/drawing/2014/main" id="{4D09274E-5C02-65BF-8AB5-FB78C8D14E3F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943" name="矩形 16942">
                    <a:extLst>
                      <a:ext uri="{FF2B5EF4-FFF2-40B4-BE49-F238E27FC236}">
                        <a16:creationId xmlns:a16="http://schemas.microsoft.com/office/drawing/2014/main" id="{9AEC7CC1-A5AD-1FBE-14D8-CA8AB4044A77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944" name="矩形 16943">
                    <a:extLst>
                      <a:ext uri="{FF2B5EF4-FFF2-40B4-BE49-F238E27FC236}">
                        <a16:creationId xmlns:a16="http://schemas.microsoft.com/office/drawing/2014/main" id="{981B11AC-5DAF-9035-7CDA-EE8DB1F3C96C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945" name="矩形 16944">
                    <a:extLst>
                      <a:ext uri="{FF2B5EF4-FFF2-40B4-BE49-F238E27FC236}">
                        <a16:creationId xmlns:a16="http://schemas.microsoft.com/office/drawing/2014/main" id="{43565AC6-6CF4-2E6B-0967-6EBE3F18CC9C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6937" name="群組 16936">
                  <a:extLst>
                    <a:ext uri="{FF2B5EF4-FFF2-40B4-BE49-F238E27FC236}">
                      <a16:creationId xmlns:a16="http://schemas.microsoft.com/office/drawing/2014/main" id="{CBACAA16-1E4C-9F7F-D58E-921FEB9FECA7}"/>
                    </a:ext>
                  </a:extLst>
                </p:cNvPr>
                <p:cNvGrpSpPr/>
                <p:nvPr/>
              </p:nvGrpSpPr>
              <p:grpSpPr>
                <a:xfrm>
                  <a:off x="1822434" y="2744026"/>
                  <a:ext cx="181165" cy="181165"/>
                  <a:chOff x="2316942" y="3142211"/>
                  <a:chExt cx="332508" cy="332508"/>
                </a:xfrm>
                <a:solidFill>
                  <a:srgbClr val="00B0F0"/>
                </a:solidFill>
              </p:grpSpPr>
              <p:sp>
                <p:nvSpPr>
                  <p:cNvPr id="16938" name="矩形 16937">
                    <a:extLst>
                      <a:ext uri="{FF2B5EF4-FFF2-40B4-BE49-F238E27FC236}">
                        <a16:creationId xmlns:a16="http://schemas.microsoft.com/office/drawing/2014/main" id="{F3F16595-F3C9-CA3E-CDE6-36EB3C8A38B0}"/>
                      </a:ext>
                    </a:extLst>
                  </p:cNvPr>
                  <p:cNvSpPr/>
                  <p:nvPr/>
                </p:nvSpPr>
                <p:spPr>
                  <a:xfrm>
                    <a:off x="2316942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939" name="矩形 16938">
                    <a:extLst>
                      <a:ext uri="{FF2B5EF4-FFF2-40B4-BE49-F238E27FC236}">
                        <a16:creationId xmlns:a16="http://schemas.microsoft.com/office/drawing/2014/main" id="{F57F2796-E646-9A95-F16C-E5353536F5EE}"/>
                      </a:ext>
                    </a:extLst>
                  </p:cNvPr>
                  <p:cNvSpPr/>
                  <p:nvPr/>
                </p:nvSpPr>
                <p:spPr>
                  <a:xfrm>
                    <a:off x="2483196" y="3142211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940" name="矩形 16939">
                    <a:extLst>
                      <a:ext uri="{FF2B5EF4-FFF2-40B4-BE49-F238E27FC236}">
                        <a16:creationId xmlns:a16="http://schemas.microsoft.com/office/drawing/2014/main" id="{78C11B42-4A55-F2F3-EB28-3174F31844D6}"/>
                      </a:ext>
                    </a:extLst>
                  </p:cNvPr>
                  <p:cNvSpPr/>
                  <p:nvPr/>
                </p:nvSpPr>
                <p:spPr>
                  <a:xfrm>
                    <a:off x="2316942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6941" name="矩形 16940">
                    <a:extLst>
                      <a:ext uri="{FF2B5EF4-FFF2-40B4-BE49-F238E27FC236}">
                        <a16:creationId xmlns:a16="http://schemas.microsoft.com/office/drawing/2014/main" id="{5E3B3827-2E8B-715D-2B20-CABE2559B4A3}"/>
                      </a:ext>
                    </a:extLst>
                  </p:cNvPr>
                  <p:cNvSpPr/>
                  <p:nvPr/>
                </p:nvSpPr>
                <p:spPr>
                  <a:xfrm>
                    <a:off x="2483196" y="3308465"/>
                    <a:ext cx="166254" cy="166254"/>
                  </a:xfrm>
                  <a:prstGeom prst="rect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sp>
            <p:nvSpPr>
              <p:cNvPr id="16932" name="Google Shape;226;g2e08dfcfc38_0_24">
                <a:extLst>
                  <a:ext uri="{FF2B5EF4-FFF2-40B4-BE49-F238E27FC236}">
                    <a16:creationId xmlns:a16="http://schemas.microsoft.com/office/drawing/2014/main" id="{53BDCD9D-D1DF-C770-7014-3415D56F44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3091" y="4046417"/>
                <a:ext cx="464642" cy="3263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406400" algn="l" rtl="0">
                  <a:lnSpc>
                    <a:spcPct val="100000"/>
                  </a:lnSpc>
                  <a:spcBef>
                    <a:spcPts val="560"/>
                  </a:spcBef>
                  <a:spcAft>
                    <a:spcPts val="0"/>
                  </a:spcAft>
                  <a:buClr>
                    <a:srgbClr val="003399"/>
                  </a:buClr>
                  <a:buSzPts val="2800"/>
                  <a:buFont typeface="Noto Sans Symbols"/>
                  <a:buChar char="■"/>
                  <a:defRPr sz="2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1pPr>
                <a:lvl2pPr marL="914400" marR="0" lvl="1" indent="-381000" algn="l" rtl="0">
                  <a:lnSpc>
                    <a:spcPct val="100000"/>
                  </a:lnSpc>
                  <a:spcBef>
                    <a:spcPts val="480"/>
                  </a:spcBef>
                  <a:spcAft>
                    <a:spcPts val="0"/>
                  </a:spcAft>
                  <a:buClr>
                    <a:srgbClr val="003399"/>
                  </a:buClr>
                  <a:buSzPts val="2400"/>
                  <a:buFont typeface="Noto Sans Symbols"/>
                  <a:buChar char="⮚"/>
                  <a:defRPr sz="24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2pPr>
                <a:lvl3pPr marL="1371600" marR="0" lvl="2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●"/>
                  <a:defRPr sz="20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3pPr>
                <a:lvl4pPr marL="1828800" marR="0" lvl="3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Arial"/>
                  <a:buChar char="»"/>
                  <a:defRPr sz="1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4pPr>
                <a:lvl5pPr marL="2286000" marR="0" lvl="4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◆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zh-TW" sz="1600" dirty="0"/>
                  <a:t>M0</a:t>
                </a:r>
                <a:endParaRPr lang="en-US" sz="1600" dirty="0"/>
              </a:p>
            </p:txBody>
          </p:sp>
          <p:sp>
            <p:nvSpPr>
              <p:cNvPr id="16933" name="Google Shape;226;g2e08dfcfc38_0_24">
                <a:extLst>
                  <a:ext uri="{FF2B5EF4-FFF2-40B4-BE49-F238E27FC236}">
                    <a16:creationId xmlns:a16="http://schemas.microsoft.com/office/drawing/2014/main" id="{F7391D86-8E5F-5131-244A-E9FDEFED1B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750228" y="4046417"/>
                <a:ext cx="626870" cy="3263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406400" algn="l" rtl="0">
                  <a:lnSpc>
                    <a:spcPct val="100000"/>
                  </a:lnSpc>
                  <a:spcBef>
                    <a:spcPts val="560"/>
                  </a:spcBef>
                  <a:spcAft>
                    <a:spcPts val="0"/>
                  </a:spcAft>
                  <a:buClr>
                    <a:srgbClr val="003399"/>
                  </a:buClr>
                  <a:buSzPts val="2800"/>
                  <a:buFont typeface="Noto Sans Symbols"/>
                  <a:buChar char="■"/>
                  <a:defRPr sz="2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1pPr>
                <a:lvl2pPr marL="914400" marR="0" lvl="1" indent="-381000" algn="l" rtl="0">
                  <a:lnSpc>
                    <a:spcPct val="100000"/>
                  </a:lnSpc>
                  <a:spcBef>
                    <a:spcPts val="480"/>
                  </a:spcBef>
                  <a:spcAft>
                    <a:spcPts val="0"/>
                  </a:spcAft>
                  <a:buClr>
                    <a:srgbClr val="003399"/>
                  </a:buClr>
                  <a:buSzPts val="2400"/>
                  <a:buFont typeface="Noto Sans Symbols"/>
                  <a:buChar char="⮚"/>
                  <a:defRPr sz="24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2pPr>
                <a:lvl3pPr marL="1371600" marR="0" lvl="2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●"/>
                  <a:defRPr sz="20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3pPr>
                <a:lvl4pPr marL="1828800" marR="0" lvl="3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Arial"/>
                  <a:buChar char="»"/>
                  <a:defRPr sz="1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4pPr>
                <a:lvl5pPr marL="2286000" marR="0" lvl="4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◆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zh-TW" sz="1600" dirty="0"/>
                  <a:t>M1</a:t>
                </a:r>
                <a:endParaRPr lang="en-US" sz="1600" dirty="0"/>
              </a:p>
            </p:txBody>
          </p:sp>
        </p:grpSp>
        <p:grpSp>
          <p:nvGrpSpPr>
            <p:cNvPr id="16525" name="群組 16524">
              <a:extLst>
                <a:ext uri="{FF2B5EF4-FFF2-40B4-BE49-F238E27FC236}">
                  <a16:creationId xmlns:a16="http://schemas.microsoft.com/office/drawing/2014/main" id="{B80813E6-68D4-4F03-F200-C52B1492480F}"/>
                </a:ext>
              </a:extLst>
            </p:cNvPr>
            <p:cNvGrpSpPr/>
            <p:nvPr/>
          </p:nvGrpSpPr>
          <p:grpSpPr>
            <a:xfrm>
              <a:off x="2319014" y="4493498"/>
              <a:ext cx="2502875" cy="2270421"/>
              <a:chOff x="2871876" y="4493498"/>
              <a:chExt cx="2502875" cy="2270421"/>
            </a:xfrm>
          </p:grpSpPr>
          <p:grpSp>
            <p:nvGrpSpPr>
              <p:cNvPr id="16530" name="群組 16529">
                <a:extLst>
                  <a:ext uri="{FF2B5EF4-FFF2-40B4-BE49-F238E27FC236}">
                    <a16:creationId xmlns:a16="http://schemas.microsoft.com/office/drawing/2014/main" id="{4E04A16E-49D6-8A2E-3D99-1AFE12577E20}"/>
                  </a:ext>
                </a:extLst>
              </p:cNvPr>
              <p:cNvGrpSpPr/>
              <p:nvPr/>
            </p:nvGrpSpPr>
            <p:grpSpPr>
              <a:xfrm>
                <a:off x="3052937" y="5111232"/>
                <a:ext cx="181165" cy="181165"/>
                <a:chOff x="2316942" y="3142211"/>
                <a:chExt cx="332508" cy="332508"/>
              </a:xfrm>
              <a:solidFill>
                <a:srgbClr val="00AFEE"/>
              </a:solidFill>
            </p:grpSpPr>
            <p:sp>
              <p:nvSpPr>
                <p:cNvPr id="16857" name="矩形 16856">
                  <a:extLst>
                    <a:ext uri="{FF2B5EF4-FFF2-40B4-BE49-F238E27FC236}">
                      <a16:creationId xmlns:a16="http://schemas.microsoft.com/office/drawing/2014/main" id="{701875D2-9082-1B72-9AD9-6DD4D52E3D6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58" name="矩形 16857">
                  <a:extLst>
                    <a:ext uri="{FF2B5EF4-FFF2-40B4-BE49-F238E27FC236}">
                      <a16:creationId xmlns:a16="http://schemas.microsoft.com/office/drawing/2014/main" id="{31FF248E-A192-C57E-049C-D459F727096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59" name="矩形 16858">
                  <a:extLst>
                    <a:ext uri="{FF2B5EF4-FFF2-40B4-BE49-F238E27FC236}">
                      <a16:creationId xmlns:a16="http://schemas.microsoft.com/office/drawing/2014/main" id="{4BEADE98-89B3-744E-190F-F8D6EF00B3C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60" name="矩形 16859">
                  <a:extLst>
                    <a:ext uri="{FF2B5EF4-FFF2-40B4-BE49-F238E27FC236}">
                      <a16:creationId xmlns:a16="http://schemas.microsoft.com/office/drawing/2014/main" id="{74C17918-BE65-12F4-3D0B-C189D51B7D3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31" name="群組 16530">
                <a:extLst>
                  <a:ext uri="{FF2B5EF4-FFF2-40B4-BE49-F238E27FC236}">
                    <a16:creationId xmlns:a16="http://schemas.microsoft.com/office/drawing/2014/main" id="{6E7765B8-2F01-31A0-1A24-7CC63FC5CDCA}"/>
                  </a:ext>
                </a:extLst>
              </p:cNvPr>
              <p:cNvGrpSpPr/>
              <p:nvPr/>
            </p:nvGrpSpPr>
            <p:grpSpPr>
              <a:xfrm>
                <a:off x="3052937" y="5292397"/>
                <a:ext cx="181165" cy="181165"/>
                <a:chOff x="2316942" y="3474719"/>
                <a:chExt cx="332508" cy="332508"/>
              </a:xfrm>
              <a:solidFill>
                <a:srgbClr val="EECCCD"/>
              </a:solidFill>
            </p:grpSpPr>
            <p:sp>
              <p:nvSpPr>
                <p:cNvPr id="16853" name="矩形 16852">
                  <a:extLst>
                    <a:ext uri="{FF2B5EF4-FFF2-40B4-BE49-F238E27FC236}">
                      <a16:creationId xmlns:a16="http://schemas.microsoft.com/office/drawing/2014/main" id="{0065885A-22BD-D4A2-76A9-C87CD50D69D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54" name="矩形 16853">
                  <a:extLst>
                    <a:ext uri="{FF2B5EF4-FFF2-40B4-BE49-F238E27FC236}">
                      <a16:creationId xmlns:a16="http://schemas.microsoft.com/office/drawing/2014/main" id="{806C41DA-C414-9D7E-7EFC-040218BE29EA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55" name="矩形 16854">
                  <a:extLst>
                    <a:ext uri="{FF2B5EF4-FFF2-40B4-BE49-F238E27FC236}">
                      <a16:creationId xmlns:a16="http://schemas.microsoft.com/office/drawing/2014/main" id="{EEB40D6A-F68A-FEB2-80FE-D6CCD960039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56" name="矩形 16855">
                  <a:extLst>
                    <a:ext uri="{FF2B5EF4-FFF2-40B4-BE49-F238E27FC236}">
                      <a16:creationId xmlns:a16="http://schemas.microsoft.com/office/drawing/2014/main" id="{41512EC7-98AB-FE19-4D34-56ED170FCB2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32" name="群組 16531">
                <a:extLst>
                  <a:ext uri="{FF2B5EF4-FFF2-40B4-BE49-F238E27FC236}">
                    <a16:creationId xmlns:a16="http://schemas.microsoft.com/office/drawing/2014/main" id="{F359916B-9529-7AD8-C188-BF3BF75260EE}"/>
                  </a:ext>
                </a:extLst>
              </p:cNvPr>
              <p:cNvGrpSpPr/>
              <p:nvPr/>
            </p:nvGrpSpPr>
            <p:grpSpPr>
              <a:xfrm>
                <a:off x="3052937" y="547364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849" name="矩形 16848">
                  <a:extLst>
                    <a:ext uri="{FF2B5EF4-FFF2-40B4-BE49-F238E27FC236}">
                      <a16:creationId xmlns:a16="http://schemas.microsoft.com/office/drawing/2014/main" id="{B8CBC151-06BA-CD00-B55C-2B721EDB2BF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50" name="矩形 16849">
                  <a:extLst>
                    <a:ext uri="{FF2B5EF4-FFF2-40B4-BE49-F238E27FC236}">
                      <a16:creationId xmlns:a16="http://schemas.microsoft.com/office/drawing/2014/main" id="{E403076D-DDBE-665B-40A7-A6B4E313492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51" name="矩形 16850">
                  <a:extLst>
                    <a:ext uri="{FF2B5EF4-FFF2-40B4-BE49-F238E27FC236}">
                      <a16:creationId xmlns:a16="http://schemas.microsoft.com/office/drawing/2014/main" id="{8648BDCB-702A-1FD1-076C-44C3C321E97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52" name="矩形 16851">
                  <a:extLst>
                    <a:ext uri="{FF2B5EF4-FFF2-40B4-BE49-F238E27FC236}">
                      <a16:creationId xmlns:a16="http://schemas.microsoft.com/office/drawing/2014/main" id="{05C83523-C9A1-1F52-8C82-4FACF3790143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33" name="群組 16532">
                <a:extLst>
                  <a:ext uri="{FF2B5EF4-FFF2-40B4-BE49-F238E27FC236}">
                    <a16:creationId xmlns:a16="http://schemas.microsoft.com/office/drawing/2014/main" id="{2340B7F1-3FDD-C6E6-3DE7-03A13FA88449}"/>
                  </a:ext>
                </a:extLst>
              </p:cNvPr>
              <p:cNvGrpSpPr/>
              <p:nvPr/>
            </p:nvGrpSpPr>
            <p:grpSpPr>
              <a:xfrm>
                <a:off x="3052937" y="565480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845" name="矩形 16844">
                  <a:extLst>
                    <a:ext uri="{FF2B5EF4-FFF2-40B4-BE49-F238E27FC236}">
                      <a16:creationId xmlns:a16="http://schemas.microsoft.com/office/drawing/2014/main" id="{F195D6BA-61D1-22E3-0A60-5D88E13B266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46" name="矩形 16845">
                  <a:extLst>
                    <a:ext uri="{FF2B5EF4-FFF2-40B4-BE49-F238E27FC236}">
                      <a16:creationId xmlns:a16="http://schemas.microsoft.com/office/drawing/2014/main" id="{F279F827-59C6-C192-2F5E-5FF9D8680D5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47" name="矩形 16846">
                  <a:extLst>
                    <a:ext uri="{FF2B5EF4-FFF2-40B4-BE49-F238E27FC236}">
                      <a16:creationId xmlns:a16="http://schemas.microsoft.com/office/drawing/2014/main" id="{BF45F97E-9409-13C5-006D-BE8D67A9750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48" name="矩形 16847">
                  <a:extLst>
                    <a:ext uri="{FF2B5EF4-FFF2-40B4-BE49-F238E27FC236}">
                      <a16:creationId xmlns:a16="http://schemas.microsoft.com/office/drawing/2014/main" id="{07018873-153A-7EBD-BABF-019C828AB96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34" name="群組 16533">
                <a:extLst>
                  <a:ext uri="{FF2B5EF4-FFF2-40B4-BE49-F238E27FC236}">
                    <a16:creationId xmlns:a16="http://schemas.microsoft.com/office/drawing/2014/main" id="{C4177C21-5A3D-E385-20F9-76F14549B35E}"/>
                  </a:ext>
                </a:extLst>
              </p:cNvPr>
              <p:cNvGrpSpPr/>
              <p:nvPr/>
            </p:nvGrpSpPr>
            <p:grpSpPr>
              <a:xfrm>
                <a:off x="3052937" y="583605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841" name="矩形 16840">
                  <a:extLst>
                    <a:ext uri="{FF2B5EF4-FFF2-40B4-BE49-F238E27FC236}">
                      <a16:creationId xmlns:a16="http://schemas.microsoft.com/office/drawing/2014/main" id="{6F133677-A4C6-5F89-257C-9244D9472EB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42" name="矩形 16841">
                  <a:extLst>
                    <a:ext uri="{FF2B5EF4-FFF2-40B4-BE49-F238E27FC236}">
                      <a16:creationId xmlns:a16="http://schemas.microsoft.com/office/drawing/2014/main" id="{A54EEF64-AA4A-6E52-844C-07B5404E4B6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43" name="矩形 16842">
                  <a:extLst>
                    <a:ext uri="{FF2B5EF4-FFF2-40B4-BE49-F238E27FC236}">
                      <a16:creationId xmlns:a16="http://schemas.microsoft.com/office/drawing/2014/main" id="{7F0E3065-1DCF-8CB8-5628-95E71BD6E73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44" name="矩形 16843">
                  <a:extLst>
                    <a:ext uri="{FF2B5EF4-FFF2-40B4-BE49-F238E27FC236}">
                      <a16:creationId xmlns:a16="http://schemas.microsoft.com/office/drawing/2014/main" id="{E0ED677C-568D-6FCA-3910-17B6578C511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35" name="群組 16534">
                <a:extLst>
                  <a:ext uri="{FF2B5EF4-FFF2-40B4-BE49-F238E27FC236}">
                    <a16:creationId xmlns:a16="http://schemas.microsoft.com/office/drawing/2014/main" id="{BB500267-49B0-0A22-2F49-DE920AE41ABE}"/>
                  </a:ext>
                </a:extLst>
              </p:cNvPr>
              <p:cNvGrpSpPr/>
              <p:nvPr/>
            </p:nvGrpSpPr>
            <p:grpSpPr>
              <a:xfrm>
                <a:off x="3052937" y="601721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837" name="矩形 16836">
                  <a:extLst>
                    <a:ext uri="{FF2B5EF4-FFF2-40B4-BE49-F238E27FC236}">
                      <a16:creationId xmlns:a16="http://schemas.microsoft.com/office/drawing/2014/main" id="{23DF15D8-6164-FC62-F068-50B9DF82EF7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38" name="矩形 16837">
                  <a:extLst>
                    <a:ext uri="{FF2B5EF4-FFF2-40B4-BE49-F238E27FC236}">
                      <a16:creationId xmlns:a16="http://schemas.microsoft.com/office/drawing/2014/main" id="{E15C113C-F53F-8925-8368-CAF088955B0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39" name="矩形 16838">
                  <a:extLst>
                    <a:ext uri="{FF2B5EF4-FFF2-40B4-BE49-F238E27FC236}">
                      <a16:creationId xmlns:a16="http://schemas.microsoft.com/office/drawing/2014/main" id="{B8EF5972-9169-0746-8147-D0C2432437B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40" name="矩形 16839">
                  <a:extLst>
                    <a:ext uri="{FF2B5EF4-FFF2-40B4-BE49-F238E27FC236}">
                      <a16:creationId xmlns:a16="http://schemas.microsoft.com/office/drawing/2014/main" id="{C03686D3-3D22-73A5-A363-65FF7B8EA88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36" name="群組 16535">
                <a:extLst>
                  <a:ext uri="{FF2B5EF4-FFF2-40B4-BE49-F238E27FC236}">
                    <a16:creationId xmlns:a16="http://schemas.microsoft.com/office/drawing/2014/main" id="{909DABD6-1105-105B-90A2-E373BDAED510}"/>
                  </a:ext>
                </a:extLst>
              </p:cNvPr>
              <p:cNvGrpSpPr/>
              <p:nvPr/>
            </p:nvGrpSpPr>
            <p:grpSpPr>
              <a:xfrm>
                <a:off x="3232845" y="5111232"/>
                <a:ext cx="181165" cy="181165"/>
                <a:chOff x="2316942" y="3142211"/>
                <a:chExt cx="332508" cy="332508"/>
              </a:xfrm>
              <a:solidFill>
                <a:srgbClr val="00AFEE"/>
              </a:solidFill>
            </p:grpSpPr>
            <p:sp>
              <p:nvSpPr>
                <p:cNvPr id="16833" name="矩形 16832">
                  <a:extLst>
                    <a:ext uri="{FF2B5EF4-FFF2-40B4-BE49-F238E27FC236}">
                      <a16:creationId xmlns:a16="http://schemas.microsoft.com/office/drawing/2014/main" id="{67A42326-9B83-C2BF-CEF7-FC84626BACF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34" name="矩形 16833">
                  <a:extLst>
                    <a:ext uri="{FF2B5EF4-FFF2-40B4-BE49-F238E27FC236}">
                      <a16:creationId xmlns:a16="http://schemas.microsoft.com/office/drawing/2014/main" id="{B997EC4F-DDC3-208A-8C55-09CBC380006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35" name="矩形 16834">
                  <a:extLst>
                    <a:ext uri="{FF2B5EF4-FFF2-40B4-BE49-F238E27FC236}">
                      <a16:creationId xmlns:a16="http://schemas.microsoft.com/office/drawing/2014/main" id="{E9C0B5CA-BCF8-D3DA-62B2-F62A4D0FB8F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36" name="矩形 16835">
                  <a:extLst>
                    <a:ext uri="{FF2B5EF4-FFF2-40B4-BE49-F238E27FC236}">
                      <a16:creationId xmlns:a16="http://schemas.microsoft.com/office/drawing/2014/main" id="{62AAB74C-66CC-C655-EF4E-5AC918B230B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37" name="群組 16536">
                <a:extLst>
                  <a:ext uri="{FF2B5EF4-FFF2-40B4-BE49-F238E27FC236}">
                    <a16:creationId xmlns:a16="http://schemas.microsoft.com/office/drawing/2014/main" id="{94A09405-1155-02BE-5FDC-A0F938AEDF85}"/>
                  </a:ext>
                </a:extLst>
              </p:cNvPr>
              <p:cNvGrpSpPr/>
              <p:nvPr/>
            </p:nvGrpSpPr>
            <p:grpSpPr>
              <a:xfrm>
                <a:off x="3232845" y="5292397"/>
                <a:ext cx="181165" cy="181165"/>
                <a:chOff x="2316942" y="3474719"/>
                <a:chExt cx="332508" cy="332508"/>
              </a:xfrm>
              <a:solidFill>
                <a:srgbClr val="EECCCD"/>
              </a:solidFill>
            </p:grpSpPr>
            <p:sp>
              <p:nvSpPr>
                <p:cNvPr id="16829" name="矩形 16828">
                  <a:extLst>
                    <a:ext uri="{FF2B5EF4-FFF2-40B4-BE49-F238E27FC236}">
                      <a16:creationId xmlns:a16="http://schemas.microsoft.com/office/drawing/2014/main" id="{61630A70-B15E-406F-75AF-4857396C987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30" name="矩形 16829">
                  <a:extLst>
                    <a:ext uri="{FF2B5EF4-FFF2-40B4-BE49-F238E27FC236}">
                      <a16:creationId xmlns:a16="http://schemas.microsoft.com/office/drawing/2014/main" id="{0852C28D-C213-F13B-36E3-C62D69624B78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31" name="矩形 16830">
                  <a:extLst>
                    <a:ext uri="{FF2B5EF4-FFF2-40B4-BE49-F238E27FC236}">
                      <a16:creationId xmlns:a16="http://schemas.microsoft.com/office/drawing/2014/main" id="{0AD326BE-F198-2B2B-5147-DC6DF88FEF6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32" name="矩形 16831">
                  <a:extLst>
                    <a:ext uri="{FF2B5EF4-FFF2-40B4-BE49-F238E27FC236}">
                      <a16:creationId xmlns:a16="http://schemas.microsoft.com/office/drawing/2014/main" id="{828CFF5C-F6E3-D3F8-419C-D5E890101FC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38" name="群組 16537">
                <a:extLst>
                  <a:ext uri="{FF2B5EF4-FFF2-40B4-BE49-F238E27FC236}">
                    <a16:creationId xmlns:a16="http://schemas.microsoft.com/office/drawing/2014/main" id="{F6759198-D30A-58E4-B569-E2AA4F68BF45}"/>
                  </a:ext>
                </a:extLst>
              </p:cNvPr>
              <p:cNvGrpSpPr/>
              <p:nvPr/>
            </p:nvGrpSpPr>
            <p:grpSpPr>
              <a:xfrm>
                <a:off x="3232845" y="547364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825" name="矩形 16824">
                  <a:extLst>
                    <a:ext uri="{FF2B5EF4-FFF2-40B4-BE49-F238E27FC236}">
                      <a16:creationId xmlns:a16="http://schemas.microsoft.com/office/drawing/2014/main" id="{C09934F1-027F-0028-88AB-BE95AEC1D8C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26" name="矩形 16825">
                  <a:extLst>
                    <a:ext uri="{FF2B5EF4-FFF2-40B4-BE49-F238E27FC236}">
                      <a16:creationId xmlns:a16="http://schemas.microsoft.com/office/drawing/2014/main" id="{CBC4895E-425C-E069-6EE1-F338048382F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27" name="矩形 16826">
                  <a:extLst>
                    <a:ext uri="{FF2B5EF4-FFF2-40B4-BE49-F238E27FC236}">
                      <a16:creationId xmlns:a16="http://schemas.microsoft.com/office/drawing/2014/main" id="{B8F03879-C5A1-030C-EB36-952B68D7525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28" name="矩形 16827">
                  <a:extLst>
                    <a:ext uri="{FF2B5EF4-FFF2-40B4-BE49-F238E27FC236}">
                      <a16:creationId xmlns:a16="http://schemas.microsoft.com/office/drawing/2014/main" id="{9FAB3911-49B8-87C9-8C92-9596F5626C61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39" name="群組 16538">
                <a:extLst>
                  <a:ext uri="{FF2B5EF4-FFF2-40B4-BE49-F238E27FC236}">
                    <a16:creationId xmlns:a16="http://schemas.microsoft.com/office/drawing/2014/main" id="{CF082EC9-572B-CDCA-F002-31F347ACC42D}"/>
                  </a:ext>
                </a:extLst>
              </p:cNvPr>
              <p:cNvGrpSpPr/>
              <p:nvPr/>
            </p:nvGrpSpPr>
            <p:grpSpPr>
              <a:xfrm>
                <a:off x="3232845" y="565480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821" name="矩形 16820">
                  <a:extLst>
                    <a:ext uri="{FF2B5EF4-FFF2-40B4-BE49-F238E27FC236}">
                      <a16:creationId xmlns:a16="http://schemas.microsoft.com/office/drawing/2014/main" id="{51CFAD25-5474-EFC0-6867-D8531FE9E5A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22" name="矩形 16821">
                  <a:extLst>
                    <a:ext uri="{FF2B5EF4-FFF2-40B4-BE49-F238E27FC236}">
                      <a16:creationId xmlns:a16="http://schemas.microsoft.com/office/drawing/2014/main" id="{4B8FA777-1A40-BB46-0FAC-3DE4B379DAD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23" name="矩形 16822">
                  <a:extLst>
                    <a:ext uri="{FF2B5EF4-FFF2-40B4-BE49-F238E27FC236}">
                      <a16:creationId xmlns:a16="http://schemas.microsoft.com/office/drawing/2014/main" id="{4B79732B-70CC-A1F7-B157-25EA9BF7A29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24" name="矩形 16823">
                  <a:extLst>
                    <a:ext uri="{FF2B5EF4-FFF2-40B4-BE49-F238E27FC236}">
                      <a16:creationId xmlns:a16="http://schemas.microsoft.com/office/drawing/2014/main" id="{2E25C138-FDA7-E40E-D598-D7A1C962467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40" name="群組 16539">
                <a:extLst>
                  <a:ext uri="{FF2B5EF4-FFF2-40B4-BE49-F238E27FC236}">
                    <a16:creationId xmlns:a16="http://schemas.microsoft.com/office/drawing/2014/main" id="{82748A06-821C-19D5-4376-1F42063B5F7F}"/>
                  </a:ext>
                </a:extLst>
              </p:cNvPr>
              <p:cNvGrpSpPr/>
              <p:nvPr/>
            </p:nvGrpSpPr>
            <p:grpSpPr>
              <a:xfrm>
                <a:off x="3232845" y="583605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817" name="矩形 16816">
                  <a:extLst>
                    <a:ext uri="{FF2B5EF4-FFF2-40B4-BE49-F238E27FC236}">
                      <a16:creationId xmlns:a16="http://schemas.microsoft.com/office/drawing/2014/main" id="{F9512B0B-CBAC-F5B2-FA01-F8FA09DACE8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18" name="矩形 16817">
                  <a:extLst>
                    <a:ext uri="{FF2B5EF4-FFF2-40B4-BE49-F238E27FC236}">
                      <a16:creationId xmlns:a16="http://schemas.microsoft.com/office/drawing/2014/main" id="{D705C87D-52A7-1118-240A-46A76D9B5AD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19" name="矩形 16818">
                  <a:extLst>
                    <a:ext uri="{FF2B5EF4-FFF2-40B4-BE49-F238E27FC236}">
                      <a16:creationId xmlns:a16="http://schemas.microsoft.com/office/drawing/2014/main" id="{96B47057-FF8D-B046-41EA-0C3109D2E27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20" name="矩形 16819">
                  <a:extLst>
                    <a:ext uri="{FF2B5EF4-FFF2-40B4-BE49-F238E27FC236}">
                      <a16:creationId xmlns:a16="http://schemas.microsoft.com/office/drawing/2014/main" id="{1F44A7BF-E545-7AFF-3A65-F20DF34C7DC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41" name="群組 16540">
                <a:extLst>
                  <a:ext uri="{FF2B5EF4-FFF2-40B4-BE49-F238E27FC236}">
                    <a16:creationId xmlns:a16="http://schemas.microsoft.com/office/drawing/2014/main" id="{6385984D-32B5-8BBC-286F-BD79EF3E13FB}"/>
                  </a:ext>
                </a:extLst>
              </p:cNvPr>
              <p:cNvGrpSpPr/>
              <p:nvPr/>
            </p:nvGrpSpPr>
            <p:grpSpPr>
              <a:xfrm>
                <a:off x="3232845" y="601721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813" name="矩形 16812">
                  <a:extLst>
                    <a:ext uri="{FF2B5EF4-FFF2-40B4-BE49-F238E27FC236}">
                      <a16:creationId xmlns:a16="http://schemas.microsoft.com/office/drawing/2014/main" id="{C3C58753-FC26-1F2B-7D7F-395C1F44984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14" name="矩形 16813">
                  <a:extLst>
                    <a:ext uri="{FF2B5EF4-FFF2-40B4-BE49-F238E27FC236}">
                      <a16:creationId xmlns:a16="http://schemas.microsoft.com/office/drawing/2014/main" id="{40BD0E07-336C-0276-8259-8CE91EC6D06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15" name="矩形 16814">
                  <a:extLst>
                    <a:ext uri="{FF2B5EF4-FFF2-40B4-BE49-F238E27FC236}">
                      <a16:creationId xmlns:a16="http://schemas.microsoft.com/office/drawing/2014/main" id="{5CB7AD2E-5EAF-F047-966E-1DD3E3A9BE9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16" name="矩形 16815">
                  <a:extLst>
                    <a:ext uri="{FF2B5EF4-FFF2-40B4-BE49-F238E27FC236}">
                      <a16:creationId xmlns:a16="http://schemas.microsoft.com/office/drawing/2014/main" id="{9BE7C331-654C-1CCA-21DB-56592766360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42" name="群組 16541">
                <a:extLst>
                  <a:ext uri="{FF2B5EF4-FFF2-40B4-BE49-F238E27FC236}">
                    <a16:creationId xmlns:a16="http://schemas.microsoft.com/office/drawing/2014/main" id="{6FC9FCC6-3762-7017-4853-D362FD0975D0}"/>
                  </a:ext>
                </a:extLst>
              </p:cNvPr>
              <p:cNvGrpSpPr/>
              <p:nvPr/>
            </p:nvGrpSpPr>
            <p:grpSpPr>
              <a:xfrm>
                <a:off x="3412753" y="5111232"/>
                <a:ext cx="181165" cy="181165"/>
                <a:chOff x="2316942" y="3142211"/>
                <a:chExt cx="332508" cy="332508"/>
              </a:xfrm>
              <a:solidFill>
                <a:srgbClr val="00AFEE"/>
              </a:solidFill>
            </p:grpSpPr>
            <p:sp>
              <p:nvSpPr>
                <p:cNvPr id="16809" name="矩形 16808">
                  <a:extLst>
                    <a:ext uri="{FF2B5EF4-FFF2-40B4-BE49-F238E27FC236}">
                      <a16:creationId xmlns:a16="http://schemas.microsoft.com/office/drawing/2014/main" id="{C3E2852D-BBF1-68D4-0B83-27C352BABD6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10" name="矩形 16809">
                  <a:extLst>
                    <a:ext uri="{FF2B5EF4-FFF2-40B4-BE49-F238E27FC236}">
                      <a16:creationId xmlns:a16="http://schemas.microsoft.com/office/drawing/2014/main" id="{EAC21358-E305-2795-EA78-03FE763D4E4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11" name="矩形 16810">
                  <a:extLst>
                    <a:ext uri="{FF2B5EF4-FFF2-40B4-BE49-F238E27FC236}">
                      <a16:creationId xmlns:a16="http://schemas.microsoft.com/office/drawing/2014/main" id="{7C8AD4F0-0F28-9823-EC86-9CB63C36BC3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12" name="矩形 16811">
                  <a:extLst>
                    <a:ext uri="{FF2B5EF4-FFF2-40B4-BE49-F238E27FC236}">
                      <a16:creationId xmlns:a16="http://schemas.microsoft.com/office/drawing/2014/main" id="{3E6EF36B-1A4F-AC11-1616-E4750021245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43" name="群組 16542">
                <a:extLst>
                  <a:ext uri="{FF2B5EF4-FFF2-40B4-BE49-F238E27FC236}">
                    <a16:creationId xmlns:a16="http://schemas.microsoft.com/office/drawing/2014/main" id="{AFDD06A2-4200-D9E1-F6BA-F8FAC3086098}"/>
                  </a:ext>
                </a:extLst>
              </p:cNvPr>
              <p:cNvGrpSpPr/>
              <p:nvPr/>
            </p:nvGrpSpPr>
            <p:grpSpPr>
              <a:xfrm>
                <a:off x="3412753" y="5292397"/>
                <a:ext cx="181165" cy="181165"/>
                <a:chOff x="2316942" y="3474719"/>
                <a:chExt cx="332508" cy="332508"/>
              </a:xfrm>
              <a:solidFill>
                <a:srgbClr val="EECCCD"/>
              </a:solidFill>
            </p:grpSpPr>
            <p:sp>
              <p:nvSpPr>
                <p:cNvPr id="16805" name="矩形 16804">
                  <a:extLst>
                    <a:ext uri="{FF2B5EF4-FFF2-40B4-BE49-F238E27FC236}">
                      <a16:creationId xmlns:a16="http://schemas.microsoft.com/office/drawing/2014/main" id="{12FDC518-8440-693E-3620-8C2AC7E5BE9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06" name="矩形 16805">
                  <a:extLst>
                    <a:ext uri="{FF2B5EF4-FFF2-40B4-BE49-F238E27FC236}">
                      <a16:creationId xmlns:a16="http://schemas.microsoft.com/office/drawing/2014/main" id="{2DFE489A-5CB6-4429-EB9D-586BC0E5CC1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07" name="矩形 16806">
                  <a:extLst>
                    <a:ext uri="{FF2B5EF4-FFF2-40B4-BE49-F238E27FC236}">
                      <a16:creationId xmlns:a16="http://schemas.microsoft.com/office/drawing/2014/main" id="{30D7172A-A3D6-385D-5D8F-13C279834E6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08" name="矩形 16807">
                  <a:extLst>
                    <a:ext uri="{FF2B5EF4-FFF2-40B4-BE49-F238E27FC236}">
                      <a16:creationId xmlns:a16="http://schemas.microsoft.com/office/drawing/2014/main" id="{DC3A37BA-BFA6-0B0A-DC9D-E2066DB72D2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44" name="群組 16543">
                <a:extLst>
                  <a:ext uri="{FF2B5EF4-FFF2-40B4-BE49-F238E27FC236}">
                    <a16:creationId xmlns:a16="http://schemas.microsoft.com/office/drawing/2014/main" id="{0B9FD8B4-0C69-BF4C-EA13-F12AD7EA74D5}"/>
                  </a:ext>
                </a:extLst>
              </p:cNvPr>
              <p:cNvGrpSpPr/>
              <p:nvPr/>
            </p:nvGrpSpPr>
            <p:grpSpPr>
              <a:xfrm>
                <a:off x="3412753" y="547364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801" name="矩形 16800">
                  <a:extLst>
                    <a:ext uri="{FF2B5EF4-FFF2-40B4-BE49-F238E27FC236}">
                      <a16:creationId xmlns:a16="http://schemas.microsoft.com/office/drawing/2014/main" id="{AF5D25AE-0B3F-C8C9-BF17-4C97C5E47B5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02" name="矩形 16801">
                  <a:extLst>
                    <a:ext uri="{FF2B5EF4-FFF2-40B4-BE49-F238E27FC236}">
                      <a16:creationId xmlns:a16="http://schemas.microsoft.com/office/drawing/2014/main" id="{04BF8FAC-730E-8692-1327-5030880DA42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03" name="矩形 16802">
                  <a:extLst>
                    <a:ext uri="{FF2B5EF4-FFF2-40B4-BE49-F238E27FC236}">
                      <a16:creationId xmlns:a16="http://schemas.microsoft.com/office/drawing/2014/main" id="{0889E149-920E-C999-1731-5759B7B03FB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04" name="矩形 16803">
                  <a:extLst>
                    <a:ext uri="{FF2B5EF4-FFF2-40B4-BE49-F238E27FC236}">
                      <a16:creationId xmlns:a16="http://schemas.microsoft.com/office/drawing/2014/main" id="{E6C9743B-C784-96F6-078F-7A63E21429D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45" name="群組 16544">
                <a:extLst>
                  <a:ext uri="{FF2B5EF4-FFF2-40B4-BE49-F238E27FC236}">
                    <a16:creationId xmlns:a16="http://schemas.microsoft.com/office/drawing/2014/main" id="{B3A3B2AC-3FE5-1288-8CC9-AC4C5420D9DE}"/>
                  </a:ext>
                </a:extLst>
              </p:cNvPr>
              <p:cNvGrpSpPr/>
              <p:nvPr/>
            </p:nvGrpSpPr>
            <p:grpSpPr>
              <a:xfrm>
                <a:off x="3412753" y="565480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797" name="矩形 16796">
                  <a:extLst>
                    <a:ext uri="{FF2B5EF4-FFF2-40B4-BE49-F238E27FC236}">
                      <a16:creationId xmlns:a16="http://schemas.microsoft.com/office/drawing/2014/main" id="{D0F0AEB6-DF15-90AC-2B03-99A96EEE3EF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98" name="矩形 16797">
                  <a:extLst>
                    <a:ext uri="{FF2B5EF4-FFF2-40B4-BE49-F238E27FC236}">
                      <a16:creationId xmlns:a16="http://schemas.microsoft.com/office/drawing/2014/main" id="{466F7E2F-E0F2-CB48-C9BE-3A553A6B037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99" name="矩形 16798">
                  <a:extLst>
                    <a:ext uri="{FF2B5EF4-FFF2-40B4-BE49-F238E27FC236}">
                      <a16:creationId xmlns:a16="http://schemas.microsoft.com/office/drawing/2014/main" id="{85349C5B-E22C-53FA-5CAC-54D8DEF7370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800" name="矩形 16799">
                  <a:extLst>
                    <a:ext uri="{FF2B5EF4-FFF2-40B4-BE49-F238E27FC236}">
                      <a16:creationId xmlns:a16="http://schemas.microsoft.com/office/drawing/2014/main" id="{B371EE04-68F6-06A6-305E-B80552FB942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46" name="群組 16545">
                <a:extLst>
                  <a:ext uri="{FF2B5EF4-FFF2-40B4-BE49-F238E27FC236}">
                    <a16:creationId xmlns:a16="http://schemas.microsoft.com/office/drawing/2014/main" id="{D6F512D0-4CA5-E4D2-E2ED-038EFF872D8A}"/>
                  </a:ext>
                </a:extLst>
              </p:cNvPr>
              <p:cNvGrpSpPr/>
              <p:nvPr/>
            </p:nvGrpSpPr>
            <p:grpSpPr>
              <a:xfrm>
                <a:off x="3412753" y="583605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793" name="矩形 16792">
                  <a:extLst>
                    <a:ext uri="{FF2B5EF4-FFF2-40B4-BE49-F238E27FC236}">
                      <a16:creationId xmlns:a16="http://schemas.microsoft.com/office/drawing/2014/main" id="{46BDA8FB-A5FD-C1FE-BBBF-2F8E8EA179A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94" name="矩形 16793">
                  <a:extLst>
                    <a:ext uri="{FF2B5EF4-FFF2-40B4-BE49-F238E27FC236}">
                      <a16:creationId xmlns:a16="http://schemas.microsoft.com/office/drawing/2014/main" id="{E020BD7D-9232-A85E-26DC-882CE65BBC4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95" name="矩形 16794">
                  <a:extLst>
                    <a:ext uri="{FF2B5EF4-FFF2-40B4-BE49-F238E27FC236}">
                      <a16:creationId xmlns:a16="http://schemas.microsoft.com/office/drawing/2014/main" id="{DC5376F1-E45E-35C9-565C-DA2827A1C4E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96" name="矩形 16795">
                  <a:extLst>
                    <a:ext uri="{FF2B5EF4-FFF2-40B4-BE49-F238E27FC236}">
                      <a16:creationId xmlns:a16="http://schemas.microsoft.com/office/drawing/2014/main" id="{28A31505-315B-3A17-0ED2-FC77EDB2D33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47" name="群組 16546">
                <a:extLst>
                  <a:ext uri="{FF2B5EF4-FFF2-40B4-BE49-F238E27FC236}">
                    <a16:creationId xmlns:a16="http://schemas.microsoft.com/office/drawing/2014/main" id="{31920E2A-74B5-7A70-321C-EE33DAC012E4}"/>
                  </a:ext>
                </a:extLst>
              </p:cNvPr>
              <p:cNvGrpSpPr/>
              <p:nvPr/>
            </p:nvGrpSpPr>
            <p:grpSpPr>
              <a:xfrm>
                <a:off x="3412753" y="601721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789" name="矩形 16788">
                  <a:extLst>
                    <a:ext uri="{FF2B5EF4-FFF2-40B4-BE49-F238E27FC236}">
                      <a16:creationId xmlns:a16="http://schemas.microsoft.com/office/drawing/2014/main" id="{7FEC4C04-60FE-06D3-B602-09BF15CAAA8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90" name="矩形 16789">
                  <a:extLst>
                    <a:ext uri="{FF2B5EF4-FFF2-40B4-BE49-F238E27FC236}">
                      <a16:creationId xmlns:a16="http://schemas.microsoft.com/office/drawing/2014/main" id="{F0C527EC-028E-B96E-1F26-1E447AE81BD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91" name="矩形 16790">
                  <a:extLst>
                    <a:ext uri="{FF2B5EF4-FFF2-40B4-BE49-F238E27FC236}">
                      <a16:creationId xmlns:a16="http://schemas.microsoft.com/office/drawing/2014/main" id="{E624DA03-8A06-0BB0-C11A-80893600E2A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92" name="矩形 16791">
                  <a:extLst>
                    <a:ext uri="{FF2B5EF4-FFF2-40B4-BE49-F238E27FC236}">
                      <a16:creationId xmlns:a16="http://schemas.microsoft.com/office/drawing/2014/main" id="{6A88AF4D-22A5-ADC6-084B-23FFD215140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48" name="群組 16547">
                <a:extLst>
                  <a:ext uri="{FF2B5EF4-FFF2-40B4-BE49-F238E27FC236}">
                    <a16:creationId xmlns:a16="http://schemas.microsoft.com/office/drawing/2014/main" id="{1D52CEF0-8200-AB82-9058-26F67BBDE6AB}"/>
                  </a:ext>
                </a:extLst>
              </p:cNvPr>
              <p:cNvGrpSpPr/>
              <p:nvPr/>
            </p:nvGrpSpPr>
            <p:grpSpPr>
              <a:xfrm>
                <a:off x="2871876" y="5111232"/>
                <a:ext cx="181165" cy="181165"/>
                <a:chOff x="2316942" y="3142211"/>
                <a:chExt cx="332508" cy="332508"/>
              </a:xfrm>
              <a:solidFill>
                <a:srgbClr val="00AFEE"/>
              </a:solidFill>
            </p:grpSpPr>
            <p:sp>
              <p:nvSpPr>
                <p:cNvPr id="16785" name="矩形 16784">
                  <a:extLst>
                    <a:ext uri="{FF2B5EF4-FFF2-40B4-BE49-F238E27FC236}">
                      <a16:creationId xmlns:a16="http://schemas.microsoft.com/office/drawing/2014/main" id="{784143B7-7CC9-7381-4E62-2C863B8216D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86" name="矩形 16785">
                  <a:extLst>
                    <a:ext uri="{FF2B5EF4-FFF2-40B4-BE49-F238E27FC236}">
                      <a16:creationId xmlns:a16="http://schemas.microsoft.com/office/drawing/2014/main" id="{E8713F86-8354-D761-ED00-3DD37FE9BAF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87" name="矩形 16786">
                  <a:extLst>
                    <a:ext uri="{FF2B5EF4-FFF2-40B4-BE49-F238E27FC236}">
                      <a16:creationId xmlns:a16="http://schemas.microsoft.com/office/drawing/2014/main" id="{D5CF29C8-BA5C-65F1-D1EB-FE17B9FF0E4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88" name="矩形 16787">
                  <a:extLst>
                    <a:ext uri="{FF2B5EF4-FFF2-40B4-BE49-F238E27FC236}">
                      <a16:creationId xmlns:a16="http://schemas.microsoft.com/office/drawing/2014/main" id="{380C0C98-7ECC-8767-1666-D41F29DCA0F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49" name="群組 16548">
                <a:extLst>
                  <a:ext uri="{FF2B5EF4-FFF2-40B4-BE49-F238E27FC236}">
                    <a16:creationId xmlns:a16="http://schemas.microsoft.com/office/drawing/2014/main" id="{BB485C2B-EC07-204F-EF19-4839DF203658}"/>
                  </a:ext>
                </a:extLst>
              </p:cNvPr>
              <p:cNvGrpSpPr/>
              <p:nvPr/>
            </p:nvGrpSpPr>
            <p:grpSpPr>
              <a:xfrm>
                <a:off x="2871876" y="5292397"/>
                <a:ext cx="181165" cy="181165"/>
                <a:chOff x="2316942" y="3474719"/>
                <a:chExt cx="332508" cy="332508"/>
              </a:xfrm>
              <a:solidFill>
                <a:srgbClr val="EECCCD"/>
              </a:solidFill>
            </p:grpSpPr>
            <p:sp>
              <p:nvSpPr>
                <p:cNvPr id="16781" name="矩形 16780">
                  <a:extLst>
                    <a:ext uri="{FF2B5EF4-FFF2-40B4-BE49-F238E27FC236}">
                      <a16:creationId xmlns:a16="http://schemas.microsoft.com/office/drawing/2014/main" id="{82F355DF-CEEB-EFEA-23ED-13430883B96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82" name="矩形 16781">
                  <a:extLst>
                    <a:ext uri="{FF2B5EF4-FFF2-40B4-BE49-F238E27FC236}">
                      <a16:creationId xmlns:a16="http://schemas.microsoft.com/office/drawing/2014/main" id="{A458215F-F445-B420-3D7C-5D47F41CC19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83" name="矩形 16782">
                  <a:extLst>
                    <a:ext uri="{FF2B5EF4-FFF2-40B4-BE49-F238E27FC236}">
                      <a16:creationId xmlns:a16="http://schemas.microsoft.com/office/drawing/2014/main" id="{0998E241-D17B-19C3-0939-D9C3E6D9FD8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84" name="矩形 16783">
                  <a:extLst>
                    <a:ext uri="{FF2B5EF4-FFF2-40B4-BE49-F238E27FC236}">
                      <a16:creationId xmlns:a16="http://schemas.microsoft.com/office/drawing/2014/main" id="{73418011-BCE4-3B9E-D472-CB3432F93693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50" name="群組 16549">
                <a:extLst>
                  <a:ext uri="{FF2B5EF4-FFF2-40B4-BE49-F238E27FC236}">
                    <a16:creationId xmlns:a16="http://schemas.microsoft.com/office/drawing/2014/main" id="{80B24D62-08B8-C5F6-C342-A2B6820CEA5B}"/>
                  </a:ext>
                </a:extLst>
              </p:cNvPr>
              <p:cNvGrpSpPr/>
              <p:nvPr/>
            </p:nvGrpSpPr>
            <p:grpSpPr>
              <a:xfrm>
                <a:off x="2871876" y="547364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777" name="矩形 16776">
                  <a:extLst>
                    <a:ext uri="{FF2B5EF4-FFF2-40B4-BE49-F238E27FC236}">
                      <a16:creationId xmlns:a16="http://schemas.microsoft.com/office/drawing/2014/main" id="{FC6857EA-389A-319C-516D-C4AAD9DBE1D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78" name="矩形 16777">
                  <a:extLst>
                    <a:ext uri="{FF2B5EF4-FFF2-40B4-BE49-F238E27FC236}">
                      <a16:creationId xmlns:a16="http://schemas.microsoft.com/office/drawing/2014/main" id="{7084880F-54C1-6F31-1994-980805306FD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79" name="矩形 16778">
                  <a:extLst>
                    <a:ext uri="{FF2B5EF4-FFF2-40B4-BE49-F238E27FC236}">
                      <a16:creationId xmlns:a16="http://schemas.microsoft.com/office/drawing/2014/main" id="{B6B74C37-4093-57A6-CEFF-A98E2595B555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80" name="矩形 16779">
                  <a:extLst>
                    <a:ext uri="{FF2B5EF4-FFF2-40B4-BE49-F238E27FC236}">
                      <a16:creationId xmlns:a16="http://schemas.microsoft.com/office/drawing/2014/main" id="{586851EF-DC03-046D-2FB3-6ED784E7380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51" name="群組 16550">
                <a:extLst>
                  <a:ext uri="{FF2B5EF4-FFF2-40B4-BE49-F238E27FC236}">
                    <a16:creationId xmlns:a16="http://schemas.microsoft.com/office/drawing/2014/main" id="{AA6EBE53-8786-0CEA-8389-B4403B1A9D01}"/>
                  </a:ext>
                </a:extLst>
              </p:cNvPr>
              <p:cNvGrpSpPr/>
              <p:nvPr/>
            </p:nvGrpSpPr>
            <p:grpSpPr>
              <a:xfrm>
                <a:off x="2871876" y="565480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773" name="矩形 16772">
                  <a:extLst>
                    <a:ext uri="{FF2B5EF4-FFF2-40B4-BE49-F238E27FC236}">
                      <a16:creationId xmlns:a16="http://schemas.microsoft.com/office/drawing/2014/main" id="{976795B1-E0E5-7FD9-8A95-C448A4C5AEC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74" name="矩形 16773">
                  <a:extLst>
                    <a:ext uri="{FF2B5EF4-FFF2-40B4-BE49-F238E27FC236}">
                      <a16:creationId xmlns:a16="http://schemas.microsoft.com/office/drawing/2014/main" id="{DC9DE4F0-5511-B4CC-A125-4ECFD5DFD541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75" name="矩形 16774">
                  <a:extLst>
                    <a:ext uri="{FF2B5EF4-FFF2-40B4-BE49-F238E27FC236}">
                      <a16:creationId xmlns:a16="http://schemas.microsoft.com/office/drawing/2014/main" id="{0478E445-B266-EE22-0F37-882CD53A666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76" name="矩形 16775">
                  <a:extLst>
                    <a:ext uri="{FF2B5EF4-FFF2-40B4-BE49-F238E27FC236}">
                      <a16:creationId xmlns:a16="http://schemas.microsoft.com/office/drawing/2014/main" id="{93C88F3F-CFEC-D397-C067-4E967598901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52" name="群組 16551">
                <a:extLst>
                  <a:ext uri="{FF2B5EF4-FFF2-40B4-BE49-F238E27FC236}">
                    <a16:creationId xmlns:a16="http://schemas.microsoft.com/office/drawing/2014/main" id="{D2F24ED4-862C-1B89-855E-38E1185B9C6F}"/>
                  </a:ext>
                </a:extLst>
              </p:cNvPr>
              <p:cNvGrpSpPr/>
              <p:nvPr/>
            </p:nvGrpSpPr>
            <p:grpSpPr>
              <a:xfrm>
                <a:off x="2871876" y="5836052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769" name="矩形 16768">
                  <a:extLst>
                    <a:ext uri="{FF2B5EF4-FFF2-40B4-BE49-F238E27FC236}">
                      <a16:creationId xmlns:a16="http://schemas.microsoft.com/office/drawing/2014/main" id="{6BB0B2E4-279F-441D-9AE8-CB5D7FEEE03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70" name="矩形 16769">
                  <a:extLst>
                    <a:ext uri="{FF2B5EF4-FFF2-40B4-BE49-F238E27FC236}">
                      <a16:creationId xmlns:a16="http://schemas.microsoft.com/office/drawing/2014/main" id="{A52D2815-BD9C-AD44-A272-3609B515A47B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71" name="矩形 16770">
                  <a:extLst>
                    <a:ext uri="{FF2B5EF4-FFF2-40B4-BE49-F238E27FC236}">
                      <a16:creationId xmlns:a16="http://schemas.microsoft.com/office/drawing/2014/main" id="{8C8314E1-9D6A-A829-9D7B-ED08F38AC28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72" name="矩形 16771">
                  <a:extLst>
                    <a:ext uri="{FF2B5EF4-FFF2-40B4-BE49-F238E27FC236}">
                      <a16:creationId xmlns:a16="http://schemas.microsoft.com/office/drawing/2014/main" id="{BC841EDF-7214-4D40-C57B-A9BB5BA221B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53" name="群組 16552">
                <a:extLst>
                  <a:ext uri="{FF2B5EF4-FFF2-40B4-BE49-F238E27FC236}">
                    <a16:creationId xmlns:a16="http://schemas.microsoft.com/office/drawing/2014/main" id="{6EF08457-497C-19FA-76BB-5EFF2C47084E}"/>
                  </a:ext>
                </a:extLst>
              </p:cNvPr>
              <p:cNvGrpSpPr/>
              <p:nvPr/>
            </p:nvGrpSpPr>
            <p:grpSpPr>
              <a:xfrm>
                <a:off x="2871876" y="6017217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765" name="矩形 16764">
                  <a:extLst>
                    <a:ext uri="{FF2B5EF4-FFF2-40B4-BE49-F238E27FC236}">
                      <a16:creationId xmlns:a16="http://schemas.microsoft.com/office/drawing/2014/main" id="{F75C0E94-02FF-3D1F-5301-5F84A736EEF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66" name="矩形 16765">
                  <a:extLst>
                    <a:ext uri="{FF2B5EF4-FFF2-40B4-BE49-F238E27FC236}">
                      <a16:creationId xmlns:a16="http://schemas.microsoft.com/office/drawing/2014/main" id="{CA97E2A7-EE08-D81E-7C52-C57AFB98717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67" name="矩形 16766">
                  <a:extLst>
                    <a:ext uri="{FF2B5EF4-FFF2-40B4-BE49-F238E27FC236}">
                      <a16:creationId xmlns:a16="http://schemas.microsoft.com/office/drawing/2014/main" id="{EF45AF8A-F590-37DD-1BAF-FC4A1B9B591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68" name="矩形 16767">
                  <a:extLst>
                    <a:ext uri="{FF2B5EF4-FFF2-40B4-BE49-F238E27FC236}">
                      <a16:creationId xmlns:a16="http://schemas.microsoft.com/office/drawing/2014/main" id="{03C53D63-5892-015D-3F44-E576F7454B4E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54" name="群組 16553">
                <a:extLst>
                  <a:ext uri="{FF2B5EF4-FFF2-40B4-BE49-F238E27FC236}">
                    <a16:creationId xmlns:a16="http://schemas.microsoft.com/office/drawing/2014/main" id="{01BF6081-B6FE-0C0E-364D-D3D0D4953054}"/>
                  </a:ext>
                </a:extLst>
              </p:cNvPr>
              <p:cNvGrpSpPr/>
              <p:nvPr/>
            </p:nvGrpSpPr>
            <p:grpSpPr>
              <a:xfrm>
                <a:off x="2871876" y="6198383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761" name="矩形 16760">
                  <a:extLst>
                    <a:ext uri="{FF2B5EF4-FFF2-40B4-BE49-F238E27FC236}">
                      <a16:creationId xmlns:a16="http://schemas.microsoft.com/office/drawing/2014/main" id="{653ACA27-6561-3EE4-F2E7-F55AB6F7AD7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62" name="矩形 16761">
                  <a:extLst>
                    <a:ext uri="{FF2B5EF4-FFF2-40B4-BE49-F238E27FC236}">
                      <a16:creationId xmlns:a16="http://schemas.microsoft.com/office/drawing/2014/main" id="{552AE66D-6569-82F2-5051-3BDE86E456A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63" name="矩形 16762">
                  <a:extLst>
                    <a:ext uri="{FF2B5EF4-FFF2-40B4-BE49-F238E27FC236}">
                      <a16:creationId xmlns:a16="http://schemas.microsoft.com/office/drawing/2014/main" id="{E274F7A0-097A-A7CD-DC20-F090504718B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64" name="矩形 16763">
                  <a:extLst>
                    <a:ext uri="{FF2B5EF4-FFF2-40B4-BE49-F238E27FC236}">
                      <a16:creationId xmlns:a16="http://schemas.microsoft.com/office/drawing/2014/main" id="{6677960D-50A3-601C-E7D4-75AA44B84F7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55" name="群組 16554">
                <a:extLst>
                  <a:ext uri="{FF2B5EF4-FFF2-40B4-BE49-F238E27FC236}">
                    <a16:creationId xmlns:a16="http://schemas.microsoft.com/office/drawing/2014/main" id="{6200FACD-2406-7D8C-EF81-03DB6F8AEDED}"/>
                  </a:ext>
                </a:extLst>
              </p:cNvPr>
              <p:cNvGrpSpPr/>
              <p:nvPr/>
            </p:nvGrpSpPr>
            <p:grpSpPr>
              <a:xfrm>
                <a:off x="2871876" y="6379548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757" name="矩形 16756">
                  <a:extLst>
                    <a:ext uri="{FF2B5EF4-FFF2-40B4-BE49-F238E27FC236}">
                      <a16:creationId xmlns:a16="http://schemas.microsoft.com/office/drawing/2014/main" id="{7FF39685-E9CF-DB91-73E5-FCC8A4DE3C4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58" name="矩形 16757">
                  <a:extLst>
                    <a:ext uri="{FF2B5EF4-FFF2-40B4-BE49-F238E27FC236}">
                      <a16:creationId xmlns:a16="http://schemas.microsoft.com/office/drawing/2014/main" id="{C1433265-3A28-A396-B239-788CBDA7245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59" name="矩形 16758">
                  <a:extLst>
                    <a:ext uri="{FF2B5EF4-FFF2-40B4-BE49-F238E27FC236}">
                      <a16:creationId xmlns:a16="http://schemas.microsoft.com/office/drawing/2014/main" id="{478ECAFE-DE45-1FDE-6BC4-609CD10B9CD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60" name="矩形 16759">
                  <a:extLst>
                    <a:ext uri="{FF2B5EF4-FFF2-40B4-BE49-F238E27FC236}">
                      <a16:creationId xmlns:a16="http://schemas.microsoft.com/office/drawing/2014/main" id="{BDFC2CFA-40F0-618D-AB6E-DFA323499D1E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56" name="群組 16555">
                <a:extLst>
                  <a:ext uri="{FF2B5EF4-FFF2-40B4-BE49-F238E27FC236}">
                    <a16:creationId xmlns:a16="http://schemas.microsoft.com/office/drawing/2014/main" id="{1D22C222-6AA3-5480-9DA0-1D48319D4579}"/>
                  </a:ext>
                </a:extLst>
              </p:cNvPr>
              <p:cNvGrpSpPr/>
              <p:nvPr/>
            </p:nvGrpSpPr>
            <p:grpSpPr>
              <a:xfrm>
                <a:off x="3052937" y="6198383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753" name="矩形 16752">
                  <a:extLst>
                    <a:ext uri="{FF2B5EF4-FFF2-40B4-BE49-F238E27FC236}">
                      <a16:creationId xmlns:a16="http://schemas.microsoft.com/office/drawing/2014/main" id="{D9A0C78D-8A67-ABEE-422A-FC3AFE85188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54" name="矩形 16753">
                  <a:extLst>
                    <a:ext uri="{FF2B5EF4-FFF2-40B4-BE49-F238E27FC236}">
                      <a16:creationId xmlns:a16="http://schemas.microsoft.com/office/drawing/2014/main" id="{E617DFEC-0228-1991-09EC-69DB3908BCA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55" name="矩形 16754">
                  <a:extLst>
                    <a:ext uri="{FF2B5EF4-FFF2-40B4-BE49-F238E27FC236}">
                      <a16:creationId xmlns:a16="http://schemas.microsoft.com/office/drawing/2014/main" id="{CE135F2C-CE44-CBD1-674F-0D85348FCBF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56" name="矩形 16755">
                  <a:extLst>
                    <a:ext uri="{FF2B5EF4-FFF2-40B4-BE49-F238E27FC236}">
                      <a16:creationId xmlns:a16="http://schemas.microsoft.com/office/drawing/2014/main" id="{4E7CB011-822B-3CB7-A20B-3F5D39CEEEE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57" name="群組 16556">
                <a:extLst>
                  <a:ext uri="{FF2B5EF4-FFF2-40B4-BE49-F238E27FC236}">
                    <a16:creationId xmlns:a16="http://schemas.microsoft.com/office/drawing/2014/main" id="{22ED9390-ED8E-8FD2-B6D9-7C6AC81130E8}"/>
                  </a:ext>
                </a:extLst>
              </p:cNvPr>
              <p:cNvGrpSpPr/>
              <p:nvPr/>
            </p:nvGrpSpPr>
            <p:grpSpPr>
              <a:xfrm>
                <a:off x="3052937" y="6379548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749" name="矩形 16748">
                  <a:extLst>
                    <a:ext uri="{FF2B5EF4-FFF2-40B4-BE49-F238E27FC236}">
                      <a16:creationId xmlns:a16="http://schemas.microsoft.com/office/drawing/2014/main" id="{F011AE96-E68A-B678-12FF-A3EE94678C5E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50" name="矩形 16749">
                  <a:extLst>
                    <a:ext uri="{FF2B5EF4-FFF2-40B4-BE49-F238E27FC236}">
                      <a16:creationId xmlns:a16="http://schemas.microsoft.com/office/drawing/2014/main" id="{8FA9424B-8AA1-E768-6EFE-1B9A66DF556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51" name="矩形 16750">
                  <a:extLst>
                    <a:ext uri="{FF2B5EF4-FFF2-40B4-BE49-F238E27FC236}">
                      <a16:creationId xmlns:a16="http://schemas.microsoft.com/office/drawing/2014/main" id="{D107DE0A-9E2E-1240-6030-C5F44C21542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52" name="矩形 16751">
                  <a:extLst>
                    <a:ext uri="{FF2B5EF4-FFF2-40B4-BE49-F238E27FC236}">
                      <a16:creationId xmlns:a16="http://schemas.microsoft.com/office/drawing/2014/main" id="{1820BE63-4E2F-A3A0-6BDA-E31A2CDDA46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58" name="群組 16557">
                <a:extLst>
                  <a:ext uri="{FF2B5EF4-FFF2-40B4-BE49-F238E27FC236}">
                    <a16:creationId xmlns:a16="http://schemas.microsoft.com/office/drawing/2014/main" id="{56710F9B-1586-072A-235D-0E90F577B639}"/>
                  </a:ext>
                </a:extLst>
              </p:cNvPr>
              <p:cNvGrpSpPr/>
              <p:nvPr/>
            </p:nvGrpSpPr>
            <p:grpSpPr>
              <a:xfrm>
                <a:off x="3232845" y="6198383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745" name="矩形 16744">
                  <a:extLst>
                    <a:ext uri="{FF2B5EF4-FFF2-40B4-BE49-F238E27FC236}">
                      <a16:creationId xmlns:a16="http://schemas.microsoft.com/office/drawing/2014/main" id="{DC212672-0E01-10A3-1F21-BC00025BBFC6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46" name="矩形 16745">
                  <a:extLst>
                    <a:ext uri="{FF2B5EF4-FFF2-40B4-BE49-F238E27FC236}">
                      <a16:creationId xmlns:a16="http://schemas.microsoft.com/office/drawing/2014/main" id="{3E6AA83C-49D8-D4D8-DCFA-0F1BA19D0802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47" name="矩形 16746">
                  <a:extLst>
                    <a:ext uri="{FF2B5EF4-FFF2-40B4-BE49-F238E27FC236}">
                      <a16:creationId xmlns:a16="http://schemas.microsoft.com/office/drawing/2014/main" id="{0835A970-4634-33AB-A5C2-7F4D7441C3F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48" name="矩形 16747">
                  <a:extLst>
                    <a:ext uri="{FF2B5EF4-FFF2-40B4-BE49-F238E27FC236}">
                      <a16:creationId xmlns:a16="http://schemas.microsoft.com/office/drawing/2014/main" id="{D2572F1E-7B20-7E4E-5C07-2DC769BE18C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59" name="群組 16558">
                <a:extLst>
                  <a:ext uri="{FF2B5EF4-FFF2-40B4-BE49-F238E27FC236}">
                    <a16:creationId xmlns:a16="http://schemas.microsoft.com/office/drawing/2014/main" id="{0DAAE166-A878-3B30-C7C7-E3FEFFDF7292}"/>
                  </a:ext>
                </a:extLst>
              </p:cNvPr>
              <p:cNvGrpSpPr/>
              <p:nvPr/>
            </p:nvGrpSpPr>
            <p:grpSpPr>
              <a:xfrm>
                <a:off x="3232845" y="6379548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741" name="矩形 16740">
                  <a:extLst>
                    <a:ext uri="{FF2B5EF4-FFF2-40B4-BE49-F238E27FC236}">
                      <a16:creationId xmlns:a16="http://schemas.microsoft.com/office/drawing/2014/main" id="{EC24370E-96CD-DF0D-08A1-9DF82E941EE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42" name="矩形 16741">
                  <a:extLst>
                    <a:ext uri="{FF2B5EF4-FFF2-40B4-BE49-F238E27FC236}">
                      <a16:creationId xmlns:a16="http://schemas.microsoft.com/office/drawing/2014/main" id="{B39B3FF7-271D-B86D-9904-60571E427A4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43" name="矩形 16742">
                  <a:extLst>
                    <a:ext uri="{FF2B5EF4-FFF2-40B4-BE49-F238E27FC236}">
                      <a16:creationId xmlns:a16="http://schemas.microsoft.com/office/drawing/2014/main" id="{E573CC28-2E3C-7E9B-344C-D347EF91799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44" name="矩形 16743">
                  <a:extLst>
                    <a:ext uri="{FF2B5EF4-FFF2-40B4-BE49-F238E27FC236}">
                      <a16:creationId xmlns:a16="http://schemas.microsoft.com/office/drawing/2014/main" id="{2B95E125-E63F-81BE-8EE2-9FC32D07016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60" name="群組 16559">
                <a:extLst>
                  <a:ext uri="{FF2B5EF4-FFF2-40B4-BE49-F238E27FC236}">
                    <a16:creationId xmlns:a16="http://schemas.microsoft.com/office/drawing/2014/main" id="{5BF402EE-C1BE-0920-E5F8-F10D709D067B}"/>
                  </a:ext>
                </a:extLst>
              </p:cNvPr>
              <p:cNvGrpSpPr/>
              <p:nvPr/>
            </p:nvGrpSpPr>
            <p:grpSpPr>
              <a:xfrm>
                <a:off x="3412753" y="6198383"/>
                <a:ext cx="181165" cy="181165"/>
                <a:chOff x="2316942" y="3142211"/>
                <a:chExt cx="332508" cy="332508"/>
              </a:xfrm>
              <a:solidFill>
                <a:schemeClr val="bg1"/>
              </a:solidFill>
            </p:grpSpPr>
            <p:sp>
              <p:nvSpPr>
                <p:cNvPr id="16737" name="矩形 16736">
                  <a:extLst>
                    <a:ext uri="{FF2B5EF4-FFF2-40B4-BE49-F238E27FC236}">
                      <a16:creationId xmlns:a16="http://schemas.microsoft.com/office/drawing/2014/main" id="{E1A6529B-853A-2485-4EB5-0FC27DC11F4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38" name="矩形 16737">
                  <a:extLst>
                    <a:ext uri="{FF2B5EF4-FFF2-40B4-BE49-F238E27FC236}">
                      <a16:creationId xmlns:a16="http://schemas.microsoft.com/office/drawing/2014/main" id="{328EE2E8-1C84-352A-52DD-F8466935C7F8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39" name="矩形 16738">
                  <a:extLst>
                    <a:ext uri="{FF2B5EF4-FFF2-40B4-BE49-F238E27FC236}">
                      <a16:creationId xmlns:a16="http://schemas.microsoft.com/office/drawing/2014/main" id="{F8C74151-36AB-4446-670C-F8BFB6102AE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40" name="矩形 16739">
                  <a:extLst>
                    <a:ext uri="{FF2B5EF4-FFF2-40B4-BE49-F238E27FC236}">
                      <a16:creationId xmlns:a16="http://schemas.microsoft.com/office/drawing/2014/main" id="{D87D86F0-0DFB-BC69-ED8B-E892F51A13D9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61" name="群組 16560">
                <a:extLst>
                  <a:ext uri="{FF2B5EF4-FFF2-40B4-BE49-F238E27FC236}">
                    <a16:creationId xmlns:a16="http://schemas.microsoft.com/office/drawing/2014/main" id="{AD3C7CD7-0115-1261-131F-612EFA04D339}"/>
                  </a:ext>
                </a:extLst>
              </p:cNvPr>
              <p:cNvGrpSpPr/>
              <p:nvPr/>
            </p:nvGrpSpPr>
            <p:grpSpPr>
              <a:xfrm>
                <a:off x="3412753" y="6379548"/>
                <a:ext cx="181165" cy="181165"/>
                <a:chOff x="2316942" y="3474719"/>
                <a:chExt cx="332508" cy="332508"/>
              </a:xfrm>
              <a:solidFill>
                <a:schemeClr val="bg1"/>
              </a:solidFill>
            </p:grpSpPr>
            <p:sp>
              <p:nvSpPr>
                <p:cNvPr id="16733" name="矩形 16732">
                  <a:extLst>
                    <a:ext uri="{FF2B5EF4-FFF2-40B4-BE49-F238E27FC236}">
                      <a16:creationId xmlns:a16="http://schemas.microsoft.com/office/drawing/2014/main" id="{BB6CFB2A-937C-98D7-9828-391249026B5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34" name="矩形 16733">
                  <a:extLst>
                    <a:ext uri="{FF2B5EF4-FFF2-40B4-BE49-F238E27FC236}">
                      <a16:creationId xmlns:a16="http://schemas.microsoft.com/office/drawing/2014/main" id="{FDAD0E6C-9F7F-0640-9D21-A3BDF03279A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35" name="矩形 16734">
                  <a:extLst>
                    <a:ext uri="{FF2B5EF4-FFF2-40B4-BE49-F238E27FC236}">
                      <a16:creationId xmlns:a16="http://schemas.microsoft.com/office/drawing/2014/main" id="{30843CFA-06E6-F1B4-48E5-B63B284EA1F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36" name="矩形 16735">
                  <a:extLst>
                    <a:ext uri="{FF2B5EF4-FFF2-40B4-BE49-F238E27FC236}">
                      <a16:creationId xmlns:a16="http://schemas.microsoft.com/office/drawing/2014/main" id="{B191DD5A-A380-0A8A-AE76-C4F195CE439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62" name="群組 16561">
                <a:extLst>
                  <a:ext uri="{FF2B5EF4-FFF2-40B4-BE49-F238E27FC236}">
                    <a16:creationId xmlns:a16="http://schemas.microsoft.com/office/drawing/2014/main" id="{BE1DB7D4-45E7-7DAE-E8AE-9772EB398889}"/>
                  </a:ext>
                </a:extLst>
              </p:cNvPr>
              <p:cNvGrpSpPr/>
              <p:nvPr/>
            </p:nvGrpSpPr>
            <p:grpSpPr>
              <a:xfrm>
                <a:off x="3921188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6729" name="矩形 16728">
                  <a:extLst>
                    <a:ext uri="{FF2B5EF4-FFF2-40B4-BE49-F238E27FC236}">
                      <a16:creationId xmlns:a16="http://schemas.microsoft.com/office/drawing/2014/main" id="{D8D3421C-15EB-06D5-4595-DB6486B98A9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30" name="矩形 16729">
                  <a:extLst>
                    <a:ext uri="{FF2B5EF4-FFF2-40B4-BE49-F238E27FC236}">
                      <a16:creationId xmlns:a16="http://schemas.microsoft.com/office/drawing/2014/main" id="{BC89E8D4-8662-D75B-3EE9-5C6D9A3B33A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31" name="矩形 16730">
                  <a:extLst>
                    <a:ext uri="{FF2B5EF4-FFF2-40B4-BE49-F238E27FC236}">
                      <a16:creationId xmlns:a16="http://schemas.microsoft.com/office/drawing/2014/main" id="{7639C95B-3585-0A59-8548-4AC2B140DD4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32" name="矩形 16731">
                  <a:extLst>
                    <a:ext uri="{FF2B5EF4-FFF2-40B4-BE49-F238E27FC236}">
                      <a16:creationId xmlns:a16="http://schemas.microsoft.com/office/drawing/2014/main" id="{9D89DF83-F83B-4AD6-B0D9-7111ECF037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63" name="群組 16562">
                <a:extLst>
                  <a:ext uri="{FF2B5EF4-FFF2-40B4-BE49-F238E27FC236}">
                    <a16:creationId xmlns:a16="http://schemas.microsoft.com/office/drawing/2014/main" id="{6F2A5F18-1267-9E87-4377-4CCC5F60CC9B}"/>
                  </a:ext>
                </a:extLst>
              </p:cNvPr>
              <p:cNvGrpSpPr/>
              <p:nvPr/>
            </p:nvGrpSpPr>
            <p:grpSpPr>
              <a:xfrm>
                <a:off x="3921188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6725" name="矩形 16724">
                  <a:extLst>
                    <a:ext uri="{FF2B5EF4-FFF2-40B4-BE49-F238E27FC236}">
                      <a16:creationId xmlns:a16="http://schemas.microsoft.com/office/drawing/2014/main" id="{1515DF0A-882E-C61A-6848-479760C9ECE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26" name="矩形 16725">
                  <a:extLst>
                    <a:ext uri="{FF2B5EF4-FFF2-40B4-BE49-F238E27FC236}">
                      <a16:creationId xmlns:a16="http://schemas.microsoft.com/office/drawing/2014/main" id="{B65E4200-3180-F180-025F-187D8C9B7C22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27" name="矩形 16726">
                  <a:extLst>
                    <a:ext uri="{FF2B5EF4-FFF2-40B4-BE49-F238E27FC236}">
                      <a16:creationId xmlns:a16="http://schemas.microsoft.com/office/drawing/2014/main" id="{AE0FD32F-CF5E-E891-6972-2F600327C7B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28" name="矩形 16727">
                  <a:extLst>
                    <a:ext uri="{FF2B5EF4-FFF2-40B4-BE49-F238E27FC236}">
                      <a16:creationId xmlns:a16="http://schemas.microsoft.com/office/drawing/2014/main" id="{C12B4B48-2E06-79E7-5184-63CA715F82A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64" name="群組 16563">
                <a:extLst>
                  <a:ext uri="{FF2B5EF4-FFF2-40B4-BE49-F238E27FC236}">
                    <a16:creationId xmlns:a16="http://schemas.microsoft.com/office/drawing/2014/main" id="{A8EF5EAF-AFD9-0DA2-CD3B-8B059DEEE860}"/>
                  </a:ext>
                </a:extLst>
              </p:cNvPr>
              <p:cNvGrpSpPr/>
              <p:nvPr/>
            </p:nvGrpSpPr>
            <p:grpSpPr>
              <a:xfrm>
                <a:off x="3921188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6721" name="矩形 16720">
                  <a:extLst>
                    <a:ext uri="{FF2B5EF4-FFF2-40B4-BE49-F238E27FC236}">
                      <a16:creationId xmlns:a16="http://schemas.microsoft.com/office/drawing/2014/main" id="{316C3D7A-6AB6-22B4-98BD-7B4F2E60985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22" name="矩形 16721">
                  <a:extLst>
                    <a:ext uri="{FF2B5EF4-FFF2-40B4-BE49-F238E27FC236}">
                      <a16:creationId xmlns:a16="http://schemas.microsoft.com/office/drawing/2014/main" id="{8DD07B97-E47A-3DDF-B964-941A76B1B0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23" name="矩形 16722">
                  <a:extLst>
                    <a:ext uri="{FF2B5EF4-FFF2-40B4-BE49-F238E27FC236}">
                      <a16:creationId xmlns:a16="http://schemas.microsoft.com/office/drawing/2014/main" id="{27969ADB-8D88-D19E-A428-16DF3D8E5C9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24" name="矩形 16723">
                  <a:extLst>
                    <a:ext uri="{FF2B5EF4-FFF2-40B4-BE49-F238E27FC236}">
                      <a16:creationId xmlns:a16="http://schemas.microsoft.com/office/drawing/2014/main" id="{15BD68B1-D2C9-3D8D-B6E4-8C220ECB846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65" name="群組 16564">
                <a:extLst>
                  <a:ext uri="{FF2B5EF4-FFF2-40B4-BE49-F238E27FC236}">
                    <a16:creationId xmlns:a16="http://schemas.microsoft.com/office/drawing/2014/main" id="{E453BA1C-D557-72B8-B633-C2DDC391E461}"/>
                  </a:ext>
                </a:extLst>
              </p:cNvPr>
              <p:cNvGrpSpPr/>
              <p:nvPr/>
            </p:nvGrpSpPr>
            <p:grpSpPr>
              <a:xfrm>
                <a:off x="3921188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6717" name="矩形 16716">
                  <a:extLst>
                    <a:ext uri="{FF2B5EF4-FFF2-40B4-BE49-F238E27FC236}">
                      <a16:creationId xmlns:a16="http://schemas.microsoft.com/office/drawing/2014/main" id="{87046A12-ADD6-5FDE-6306-EC770D92BAF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18" name="矩形 16717">
                  <a:extLst>
                    <a:ext uri="{FF2B5EF4-FFF2-40B4-BE49-F238E27FC236}">
                      <a16:creationId xmlns:a16="http://schemas.microsoft.com/office/drawing/2014/main" id="{327C0E46-B9E4-EBCC-A2D0-773EE4819F0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19" name="矩形 16718">
                  <a:extLst>
                    <a:ext uri="{FF2B5EF4-FFF2-40B4-BE49-F238E27FC236}">
                      <a16:creationId xmlns:a16="http://schemas.microsoft.com/office/drawing/2014/main" id="{AB60EE8A-64B7-0662-8541-B3209BD741C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20" name="矩形 16719">
                  <a:extLst>
                    <a:ext uri="{FF2B5EF4-FFF2-40B4-BE49-F238E27FC236}">
                      <a16:creationId xmlns:a16="http://schemas.microsoft.com/office/drawing/2014/main" id="{F84E7BA0-1AB0-0741-AEF2-4747B9193ED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66" name="群組 16565">
                <a:extLst>
                  <a:ext uri="{FF2B5EF4-FFF2-40B4-BE49-F238E27FC236}">
                    <a16:creationId xmlns:a16="http://schemas.microsoft.com/office/drawing/2014/main" id="{965D9AB3-DDE5-D7DE-0C2A-8201989E7E9C}"/>
                  </a:ext>
                </a:extLst>
              </p:cNvPr>
              <p:cNvGrpSpPr/>
              <p:nvPr/>
            </p:nvGrpSpPr>
            <p:grpSpPr>
              <a:xfrm>
                <a:off x="3921188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6713" name="矩形 16712">
                  <a:extLst>
                    <a:ext uri="{FF2B5EF4-FFF2-40B4-BE49-F238E27FC236}">
                      <a16:creationId xmlns:a16="http://schemas.microsoft.com/office/drawing/2014/main" id="{BA06F6CB-B342-B6EC-9211-7B8C69DCBB4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14" name="矩形 16713">
                  <a:extLst>
                    <a:ext uri="{FF2B5EF4-FFF2-40B4-BE49-F238E27FC236}">
                      <a16:creationId xmlns:a16="http://schemas.microsoft.com/office/drawing/2014/main" id="{EC8F7DDB-1A7F-43A5-8EE3-932B3A3020E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15" name="矩形 16714">
                  <a:extLst>
                    <a:ext uri="{FF2B5EF4-FFF2-40B4-BE49-F238E27FC236}">
                      <a16:creationId xmlns:a16="http://schemas.microsoft.com/office/drawing/2014/main" id="{174AD445-AA8C-5182-06BA-2E2B69F778E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16" name="矩形 16715">
                  <a:extLst>
                    <a:ext uri="{FF2B5EF4-FFF2-40B4-BE49-F238E27FC236}">
                      <a16:creationId xmlns:a16="http://schemas.microsoft.com/office/drawing/2014/main" id="{51A3D828-11DD-FE5D-984E-0D1052EFE62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67" name="群組 16566">
                <a:extLst>
                  <a:ext uri="{FF2B5EF4-FFF2-40B4-BE49-F238E27FC236}">
                    <a16:creationId xmlns:a16="http://schemas.microsoft.com/office/drawing/2014/main" id="{C7E3277E-088D-C959-EE2F-BC6CBB2B3938}"/>
                  </a:ext>
                </a:extLst>
              </p:cNvPr>
              <p:cNvGrpSpPr/>
              <p:nvPr/>
            </p:nvGrpSpPr>
            <p:grpSpPr>
              <a:xfrm>
                <a:off x="4101096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6709" name="矩形 16708">
                  <a:extLst>
                    <a:ext uri="{FF2B5EF4-FFF2-40B4-BE49-F238E27FC236}">
                      <a16:creationId xmlns:a16="http://schemas.microsoft.com/office/drawing/2014/main" id="{7B87D3E5-75CB-F591-61DB-B20E04C6951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10" name="矩形 16709">
                  <a:extLst>
                    <a:ext uri="{FF2B5EF4-FFF2-40B4-BE49-F238E27FC236}">
                      <a16:creationId xmlns:a16="http://schemas.microsoft.com/office/drawing/2014/main" id="{7B0F6391-422E-9406-780D-134FC39061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11" name="矩形 16710">
                  <a:extLst>
                    <a:ext uri="{FF2B5EF4-FFF2-40B4-BE49-F238E27FC236}">
                      <a16:creationId xmlns:a16="http://schemas.microsoft.com/office/drawing/2014/main" id="{6939E944-3AA0-6545-744F-906154DDA06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12" name="矩形 16711">
                  <a:extLst>
                    <a:ext uri="{FF2B5EF4-FFF2-40B4-BE49-F238E27FC236}">
                      <a16:creationId xmlns:a16="http://schemas.microsoft.com/office/drawing/2014/main" id="{B0550E82-5611-03FA-866C-C0F844D2A15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68" name="群組 16567">
                <a:extLst>
                  <a:ext uri="{FF2B5EF4-FFF2-40B4-BE49-F238E27FC236}">
                    <a16:creationId xmlns:a16="http://schemas.microsoft.com/office/drawing/2014/main" id="{8B39FAB0-4C3E-E8A1-1050-5CA76A06B3F5}"/>
                  </a:ext>
                </a:extLst>
              </p:cNvPr>
              <p:cNvGrpSpPr/>
              <p:nvPr/>
            </p:nvGrpSpPr>
            <p:grpSpPr>
              <a:xfrm>
                <a:off x="4101096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6705" name="矩形 16704">
                  <a:extLst>
                    <a:ext uri="{FF2B5EF4-FFF2-40B4-BE49-F238E27FC236}">
                      <a16:creationId xmlns:a16="http://schemas.microsoft.com/office/drawing/2014/main" id="{3CC87ACB-24CB-0D01-E920-CF937033894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06" name="矩形 16705">
                  <a:extLst>
                    <a:ext uri="{FF2B5EF4-FFF2-40B4-BE49-F238E27FC236}">
                      <a16:creationId xmlns:a16="http://schemas.microsoft.com/office/drawing/2014/main" id="{CEC38A0E-958C-AEE8-8686-2D0CC06A3D1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07" name="矩形 16706">
                  <a:extLst>
                    <a:ext uri="{FF2B5EF4-FFF2-40B4-BE49-F238E27FC236}">
                      <a16:creationId xmlns:a16="http://schemas.microsoft.com/office/drawing/2014/main" id="{A6064F4C-CC66-905D-A350-B4460C4E3B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08" name="矩形 16707">
                  <a:extLst>
                    <a:ext uri="{FF2B5EF4-FFF2-40B4-BE49-F238E27FC236}">
                      <a16:creationId xmlns:a16="http://schemas.microsoft.com/office/drawing/2014/main" id="{8660B71B-C192-772A-DB2A-2171065935A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69" name="群組 16568">
                <a:extLst>
                  <a:ext uri="{FF2B5EF4-FFF2-40B4-BE49-F238E27FC236}">
                    <a16:creationId xmlns:a16="http://schemas.microsoft.com/office/drawing/2014/main" id="{9D53E240-4C0D-7A72-461B-A3D2E4518F52}"/>
                  </a:ext>
                </a:extLst>
              </p:cNvPr>
              <p:cNvGrpSpPr/>
              <p:nvPr/>
            </p:nvGrpSpPr>
            <p:grpSpPr>
              <a:xfrm>
                <a:off x="4101096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6701" name="矩形 16700">
                  <a:extLst>
                    <a:ext uri="{FF2B5EF4-FFF2-40B4-BE49-F238E27FC236}">
                      <a16:creationId xmlns:a16="http://schemas.microsoft.com/office/drawing/2014/main" id="{4CF5E232-DF2C-A048-18E7-0656617A178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02" name="矩形 16701">
                  <a:extLst>
                    <a:ext uri="{FF2B5EF4-FFF2-40B4-BE49-F238E27FC236}">
                      <a16:creationId xmlns:a16="http://schemas.microsoft.com/office/drawing/2014/main" id="{729F726B-7F2C-CFDF-C2E0-9315D44F576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03" name="矩形 16702">
                  <a:extLst>
                    <a:ext uri="{FF2B5EF4-FFF2-40B4-BE49-F238E27FC236}">
                      <a16:creationId xmlns:a16="http://schemas.microsoft.com/office/drawing/2014/main" id="{5BB6B86D-8AC6-D30D-73A7-13268BD9C1D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04" name="矩形 16703">
                  <a:extLst>
                    <a:ext uri="{FF2B5EF4-FFF2-40B4-BE49-F238E27FC236}">
                      <a16:creationId xmlns:a16="http://schemas.microsoft.com/office/drawing/2014/main" id="{990B416D-E4D2-E8CC-4670-4BB94243E9F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70" name="群組 16569">
                <a:extLst>
                  <a:ext uri="{FF2B5EF4-FFF2-40B4-BE49-F238E27FC236}">
                    <a16:creationId xmlns:a16="http://schemas.microsoft.com/office/drawing/2014/main" id="{72D356E2-AD03-B917-A54A-992EC3D3C9A9}"/>
                  </a:ext>
                </a:extLst>
              </p:cNvPr>
              <p:cNvGrpSpPr/>
              <p:nvPr/>
            </p:nvGrpSpPr>
            <p:grpSpPr>
              <a:xfrm>
                <a:off x="4101096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6697" name="矩形 16696">
                  <a:extLst>
                    <a:ext uri="{FF2B5EF4-FFF2-40B4-BE49-F238E27FC236}">
                      <a16:creationId xmlns:a16="http://schemas.microsoft.com/office/drawing/2014/main" id="{77E6C752-F709-D84A-9527-41C2E106267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98" name="矩形 16697">
                  <a:extLst>
                    <a:ext uri="{FF2B5EF4-FFF2-40B4-BE49-F238E27FC236}">
                      <a16:creationId xmlns:a16="http://schemas.microsoft.com/office/drawing/2014/main" id="{B1C3CB19-0397-9083-955E-366B4A0D966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99" name="矩形 16698">
                  <a:extLst>
                    <a:ext uri="{FF2B5EF4-FFF2-40B4-BE49-F238E27FC236}">
                      <a16:creationId xmlns:a16="http://schemas.microsoft.com/office/drawing/2014/main" id="{60652022-41A9-CC6C-AD7B-F0E4BBA64B4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700" name="矩形 16699">
                  <a:extLst>
                    <a:ext uri="{FF2B5EF4-FFF2-40B4-BE49-F238E27FC236}">
                      <a16:creationId xmlns:a16="http://schemas.microsoft.com/office/drawing/2014/main" id="{E3E683D3-E531-DADF-D7E7-D8C21B03F08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71" name="群組 16570">
                <a:extLst>
                  <a:ext uri="{FF2B5EF4-FFF2-40B4-BE49-F238E27FC236}">
                    <a16:creationId xmlns:a16="http://schemas.microsoft.com/office/drawing/2014/main" id="{5395E0EC-6A73-FC63-F5ED-4A7F670D8A79}"/>
                  </a:ext>
                </a:extLst>
              </p:cNvPr>
              <p:cNvGrpSpPr/>
              <p:nvPr/>
            </p:nvGrpSpPr>
            <p:grpSpPr>
              <a:xfrm>
                <a:off x="4101096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6693" name="矩形 16692">
                  <a:extLst>
                    <a:ext uri="{FF2B5EF4-FFF2-40B4-BE49-F238E27FC236}">
                      <a16:creationId xmlns:a16="http://schemas.microsoft.com/office/drawing/2014/main" id="{06C91EDA-392A-64D9-F390-C8708BAB035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94" name="矩形 16693">
                  <a:extLst>
                    <a:ext uri="{FF2B5EF4-FFF2-40B4-BE49-F238E27FC236}">
                      <a16:creationId xmlns:a16="http://schemas.microsoft.com/office/drawing/2014/main" id="{F571742F-64FA-FA62-D4F1-44F25E1389D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95" name="矩形 16694">
                  <a:extLst>
                    <a:ext uri="{FF2B5EF4-FFF2-40B4-BE49-F238E27FC236}">
                      <a16:creationId xmlns:a16="http://schemas.microsoft.com/office/drawing/2014/main" id="{47F1E227-8D91-44AA-9BB8-5CB681DA6DA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96" name="矩形 16695">
                  <a:extLst>
                    <a:ext uri="{FF2B5EF4-FFF2-40B4-BE49-F238E27FC236}">
                      <a16:creationId xmlns:a16="http://schemas.microsoft.com/office/drawing/2014/main" id="{48F2D143-2D7A-BF67-2327-56ECD296615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72" name="群組 16571">
                <a:extLst>
                  <a:ext uri="{FF2B5EF4-FFF2-40B4-BE49-F238E27FC236}">
                    <a16:creationId xmlns:a16="http://schemas.microsoft.com/office/drawing/2014/main" id="{FB45DCBE-6585-7F28-7DCA-77BEA3504845}"/>
                  </a:ext>
                </a:extLst>
              </p:cNvPr>
              <p:cNvGrpSpPr/>
              <p:nvPr/>
            </p:nvGrpSpPr>
            <p:grpSpPr>
              <a:xfrm>
                <a:off x="4281004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6689" name="矩形 16688">
                  <a:extLst>
                    <a:ext uri="{FF2B5EF4-FFF2-40B4-BE49-F238E27FC236}">
                      <a16:creationId xmlns:a16="http://schemas.microsoft.com/office/drawing/2014/main" id="{F6E16E8D-30A5-A0CF-0D67-DE07363B070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90" name="矩形 16689">
                  <a:extLst>
                    <a:ext uri="{FF2B5EF4-FFF2-40B4-BE49-F238E27FC236}">
                      <a16:creationId xmlns:a16="http://schemas.microsoft.com/office/drawing/2014/main" id="{951BBC1D-EBF0-6739-5D83-7D50E33AE38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91" name="矩形 16690">
                  <a:extLst>
                    <a:ext uri="{FF2B5EF4-FFF2-40B4-BE49-F238E27FC236}">
                      <a16:creationId xmlns:a16="http://schemas.microsoft.com/office/drawing/2014/main" id="{DF6169C3-F3A1-1F7E-F7DD-877241A876B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92" name="矩形 16691">
                  <a:extLst>
                    <a:ext uri="{FF2B5EF4-FFF2-40B4-BE49-F238E27FC236}">
                      <a16:creationId xmlns:a16="http://schemas.microsoft.com/office/drawing/2014/main" id="{E3666A39-0A39-703C-9308-46AB0F5BBC2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73" name="群組 16572">
                <a:extLst>
                  <a:ext uri="{FF2B5EF4-FFF2-40B4-BE49-F238E27FC236}">
                    <a16:creationId xmlns:a16="http://schemas.microsoft.com/office/drawing/2014/main" id="{CA12B77C-F1FF-AA23-6960-747874FDEF29}"/>
                  </a:ext>
                </a:extLst>
              </p:cNvPr>
              <p:cNvGrpSpPr/>
              <p:nvPr/>
            </p:nvGrpSpPr>
            <p:grpSpPr>
              <a:xfrm>
                <a:off x="4281004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6685" name="矩形 16684">
                  <a:extLst>
                    <a:ext uri="{FF2B5EF4-FFF2-40B4-BE49-F238E27FC236}">
                      <a16:creationId xmlns:a16="http://schemas.microsoft.com/office/drawing/2014/main" id="{A612B072-18A9-4852-B3EC-32AA6AB82CA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86" name="矩形 16685">
                  <a:extLst>
                    <a:ext uri="{FF2B5EF4-FFF2-40B4-BE49-F238E27FC236}">
                      <a16:creationId xmlns:a16="http://schemas.microsoft.com/office/drawing/2014/main" id="{CC45C85B-9E90-C5E6-967A-90E29CDC135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87" name="矩形 16686">
                  <a:extLst>
                    <a:ext uri="{FF2B5EF4-FFF2-40B4-BE49-F238E27FC236}">
                      <a16:creationId xmlns:a16="http://schemas.microsoft.com/office/drawing/2014/main" id="{AD30DDFB-D0C5-F6CB-D599-65A237012C9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88" name="矩形 16687">
                  <a:extLst>
                    <a:ext uri="{FF2B5EF4-FFF2-40B4-BE49-F238E27FC236}">
                      <a16:creationId xmlns:a16="http://schemas.microsoft.com/office/drawing/2014/main" id="{F3E98E21-2B66-C4D3-C45D-712C136600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74" name="群組 16573">
                <a:extLst>
                  <a:ext uri="{FF2B5EF4-FFF2-40B4-BE49-F238E27FC236}">
                    <a16:creationId xmlns:a16="http://schemas.microsoft.com/office/drawing/2014/main" id="{6C2F6039-BBAF-AD2D-FECB-528BC4B1B267}"/>
                  </a:ext>
                </a:extLst>
              </p:cNvPr>
              <p:cNvGrpSpPr/>
              <p:nvPr/>
            </p:nvGrpSpPr>
            <p:grpSpPr>
              <a:xfrm>
                <a:off x="4281004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6681" name="矩形 16680">
                  <a:extLst>
                    <a:ext uri="{FF2B5EF4-FFF2-40B4-BE49-F238E27FC236}">
                      <a16:creationId xmlns:a16="http://schemas.microsoft.com/office/drawing/2014/main" id="{B0622A94-41E3-9B86-433B-484ABCF420F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82" name="矩形 16681">
                  <a:extLst>
                    <a:ext uri="{FF2B5EF4-FFF2-40B4-BE49-F238E27FC236}">
                      <a16:creationId xmlns:a16="http://schemas.microsoft.com/office/drawing/2014/main" id="{DD68E747-E9DE-BFEA-19A7-8DBFE3F4ADD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83" name="矩形 16682">
                  <a:extLst>
                    <a:ext uri="{FF2B5EF4-FFF2-40B4-BE49-F238E27FC236}">
                      <a16:creationId xmlns:a16="http://schemas.microsoft.com/office/drawing/2014/main" id="{07F4F2A5-0E08-00DA-D271-AE78BF286C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84" name="矩形 16683">
                  <a:extLst>
                    <a:ext uri="{FF2B5EF4-FFF2-40B4-BE49-F238E27FC236}">
                      <a16:creationId xmlns:a16="http://schemas.microsoft.com/office/drawing/2014/main" id="{1FB781A3-2509-706A-4EBC-FFAD2E75E2A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75" name="群組 16574">
                <a:extLst>
                  <a:ext uri="{FF2B5EF4-FFF2-40B4-BE49-F238E27FC236}">
                    <a16:creationId xmlns:a16="http://schemas.microsoft.com/office/drawing/2014/main" id="{628751DD-5943-D989-1B36-91A9F2AF45C5}"/>
                  </a:ext>
                </a:extLst>
              </p:cNvPr>
              <p:cNvGrpSpPr/>
              <p:nvPr/>
            </p:nvGrpSpPr>
            <p:grpSpPr>
              <a:xfrm>
                <a:off x="4281004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6677" name="矩形 16676">
                  <a:extLst>
                    <a:ext uri="{FF2B5EF4-FFF2-40B4-BE49-F238E27FC236}">
                      <a16:creationId xmlns:a16="http://schemas.microsoft.com/office/drawing/2014/main" id="{E5D29DBF-A308-8CAD-D136-817EFEF05C0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78" name="矩形 16677">
                  <a:extLst>
                    <a:ext uri="{FF2B5EF4-FFF2-40B4-BE49-F238E27FC236}">
                      <a16:creationId xmlns:a16="http://schemas.microsoft.com/office/drawing/2014/main" id="{D0B7D667-92C2-3B05-A191-C0F5E6DAE8C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79" name="矩形 16678">
                  <a:extLst>
                    <a:ext uri="{FF2B5EF4-FFF2-40B4-BE49-F238E27FC236}">
                      <a16:creationId xmlns:a16="http://schemas.microsoft.com/office/drawing/2014/main" id="{A64EF613-857A-2C51-AB3F-A4662F85C3FD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80" name="矩形 16679">
                  <a:extLst>
                    <a:ext uri="{FF2B5EF4-FFF2-40B4-BE49-F238E27FC236}">
                      <a16:creationId xmlns:a16="http://schemas.microsoft.com/office/drawing/2014/main" id="{550EA2E5-E8D4-FBA4-144E-351CEB7A137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76" name="群組 16575">
                <a:extLst>
                  <a:ext uri="{FF2B5EF4-FFF2-40B4-BE49-F238E27FC236}">
                    <a16:creationId xmlns:a16="http://schemas.microsoft.com/office/drawing/2014/main" id="{1EAC6DE2-8641-BC7D-EC3C-026A19A53878}"/>
                  </a:ext>
                </a:extLst>
              </p:cNvPr>
              <p:cNvGrpSpPr/>
              <p:nvPr/>
            </p:nvGrpSpPr>
            <p:grpSpPr>
              <a:xfrm>
                <a:off x="4281004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6673" name="矩形 16672">
                  <a:extLst>
                    <a:ext uri="{FF2B5EF4-FFF2-40B4-BE49-F238E27FC236}">
                      <a16:creationId xmlns:a16="http://schemas.microsoft.com/office/drawing/2014/main" id="{FADFDF1B-F1FA-C854-D9E1-F2532068047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74" name="矩形 16673">
                  <a:extLst>
                    <a:ext uri="{FF2B5EF4-FFF2-40B4-BE49-F238E27FC236}">
                      <a16:creationId xmlns:a16="http://schemas.microsoft.com/office/drawing/2014/main" id="{E84B30EB-C630-D4D4-DF48-F9F2A6B553D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75" name="矩形 16674">
                  <a:extLst>
                    <a:ext uri="{FF2B5EF4-FFF2-40B4-BE49-F238E27FC236}">
                      <a16:creationId xmlns:a16="http://schemas.microsoft.com/office/drawing/2014/main" id="{BFD0D222-2EC0-9C16-DC79-5D7B3489CEA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76" name="矩形 16675">
                  <a:extLst>
                    <a:ext uri="{FF2B5EF4-FFF2-40B4-BE49-F238E27FC236}">
                      <a16:creationId xmlns:a16="http://schemas.microsoft.com/office/drawing/2014/main" id="{C5C365DC-EF25-70EC-5A76-3906F00EA58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77" name="群組 16576">
                <a:extLst>
                  <a:ext uri="{FF2B5EF4-FFF2-40B4-BE49-F238E27FC236}">
                    <a16:creationId xmlns:a16="http://schemas.microsoft.com/office/drawing/2014/main" id="{5D7B2768-0C17-1DD1-D6B8-838ACDAFD8CA}"/>
                  </a:ext>
                </a:extLst>
              </p:cNvPr>
              <p:cNvGrpSpPr/>
              <p:nvPr/>
            </p:nvGrpSpPr>
            <p:grpSpPr>
              <a:xfrm>
                <a:off x="3740127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6669" name="矩形 16668">
                  <a:extLst>
                    <a:ext uri="{FF2B5EF4-FFF2-40B4-BE49-F238E27FC236}">
                      <a16:creationId xmlns:a16="http://schemas.microsoft.com/office/drawing/2014/main" id="{744E5BD9-2A1F-A18D-C240-8B5B9CDD0A2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70" name="矩形 16669">
                  <a:extLst>
                    <a:ext uri="{FF2B5EF4-FFF2-40B4-BE49-F238E27FC236}">
                      <a16:creationId xmlns:a16="http://schemas.microsoft.com/office/drawing/2014/main" id="{30E07A53-004C-4309-7D6A-BA5D0C695F9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71" name="矩形 16670">
                  <a:extLst>
                    <a:ext uri="{FF2B5EF4-FFF2-40B4-BE49-F238E27FC236}">
                      <a16:creationId xmlns:a16="http://schemas.microsoft.com/office/drawing/2014/main" id="{7953D1CD-C983-BFF8-535B-B69630589CF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16672" name="矩形 16671">
                  <a:extLst>
                    <a:ext uri="{FF2B5EF4-FFF2-40B4-BE49-F238E27FC236}">
                      <a16:creationId xmlns:a16="http://schemas.microsoft.com/office/drawing/2014/main" id="{85E3D5E1-6988-D419-A885-C81716B2544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78" name="群組 16577">
                <a:extLst>
                  <a:ext uri="{FF2B5EF4-FFF2-40B4-BE49-F238E27FC236}">
                    <a16:creationId xmlns:a16="http://schemas.microsoft.com/office/drawing/2014/main" id="{7EC04187-CD0B-221A-F1CE-BA17A1D925D0}"/>
                  </a:ext>
                </a:extLst>
              </p:cNvPr>
              <p:cNvGrpSpPr/>
              <p:nvPr/>
            </p:nvGrpSpPr>
            <p:grpSpPr>
              <a:xfrm>
                <a:off x="3740127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6665" name="矩形 16664">
                  <a:extLst>
                    <a:ext uri="{FF2B5EF4-FFF2-40B4-BE49-F238E27FC236}">
                      <a16:creationId xmlns:a16="http://schemas.microsoft.com/office/drawing/2014/main" id="{B08E84F2-A671-6873-193D-53685250627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66" name="矩形 16665">
                  <a:extLst>
                    <a:ext uri="{FF2B5EF4-FFF2-40B4-BE49-F238E27FC236}">
                      <a16:creationId xmlns:a16="http://schemas.microsoft.com/office/drawing/2014/main" id="{90C7C6C5-F0E5-A0C3-93A6-3AF06D94DC1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67" name="矩形 16666">
                  <a:extLst>
                    <a:ext uri="{FF2B5EF4-FFF2-40B4-BE49-F238E27FC236}">
                      <a16:creationId xmlns:a16="http://schemas.microsoft.com/office/drawing/2014/main" id="{2EE6B70F-0793-E4B7-1D82-BC0BD5895496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68" name="矩形 16667">
                  <a:extLst>
                    <a:ext uri="{FF2B5EF4-FFF2-40B4-BE49-F238E27FC236}">
                      <a16:creationId xmlns:a16="http://schemas.microsoft.com/office/drawing/2014/main" id="{79B3A7B4-9B37-9536-7540-486ABDB8EDA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79" name="群組 16578">
                <a:extLst>
                  <a:ext uri="{FF2B5EF4-FFF2-40B4-BE49-F238E27FC236}">
                    <a16:creationId xmlns:a16="http://schemas.microsoft.com/office/drawing/2014/main" id="{C19DC297-A034-494C-0E83-EE0776154F79}"/>
                  </a:ext>
                </a:extLst>
              </p:cNvPr>
              <p:cNvGrpSpPr/>
              <p:nvPr/>
            </p:nvGrpSpPr>
            <p:grpSpPr>
              <a:xfrm>
                <a:off x="3740127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6661" name="矩形 16660">
                  <a:extLst>
                    <a:ext uri="{FF2B5EF4-FFF2-40B4-BE49-F238E27FC236}">
                      <a16:creationId xmlns:a16="http://schemas.microsoft.com/office/drawing/2014/main" id="{3BFFF58F-CE34-1524-4493-A8A1DECCDAE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62" name="矩形 16661">
                  <a:extLst>
                    <a:ext uri="{FF2B5EF4-FFF2-40B4-BE49-F238E27FC236}">
                      <a16:creationId xmlns:a16="http://schemas.microsoft.com/office/drawing/2014/main" id="{C6F8D6D9-611D-7479-3C5C-15479064087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63" name="矩形 16662">
                  <a:extLst>
                    <a:ext uri="{FF2B5EF4-FFF2-40B4-BE49-F238E27FC236}">
                      <a16:creationId xmlns:a16="http://schemas.microsoft.com/office/drawing/2014/main" id="{E3D1CEE8-B2A2-B34B-74A1-B06E31641E8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64" name="矩形 16663">
                  <a:extLst>
                    <a:ext uri="{FF2B5EF4-FFF2-40B4-BE49-F238E27FC236}">
                      <a16:creationId xmlns:a16="http://schemas.microsoft.com/office/drawing/2014/main" id="{83C7A28F-808B-0310-AD82-EC67CA50C61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80" name="群組 16579">
                <a:extLst>
                  <a:ext uri="{FF2B5EF4-FFF2-40B4-BE49-F238E27FC236}">
                    <a16:creationId xmlns:a16="http://schemas.microsoft.com/office/drawing/2014/main" id="{9565410D-51A5-349B-1A8F-F73F1045EBF0}"/>
                  </a:ext>
                </a:extLst>
              </p:cNvPr>
              <p:cNvGrpSpPr/>
              <p:nvPr/>
            </p:nvGrpSpPr>
            <p:grpSpPr>
              <a:xfrm>
                <a:off x="3740127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6657" name="矩形 16656">
                  <a:extLst>
                    <a:ext uri="{FF2B5EF4-FFF2-40B4-BE49-F238E27FC236}">
                      <a16:creationId xmlns:a16="http://schemas.microsoft.com/office/drawing/2014/main" id="{D6DB1192-9033-F658-24D7-B7734653F81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58" name="矩形 16657">
                  <a:extLst>
                    <a:ext uri="{FF2B5EF4-FFF2-40B4-BE49-F238E27FC236}">
                      <a16:creationId xmlns:a16="http://schemas.microsoft.com/office/drawing/2014/main" id="{9E11A41C-0B97-9F26-29BD-6C0728F892C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59" name="矩形 16658">
                  <a:extLst>
                    <a:ext uri="{FF2B5EF4-FFF2-40B4-BE49-F238E27FC236}">
                      <a16:creationId xmlns:a16="http://schemas.microsoft.com/office/drawing/2014/main" id="{83F830F7-8534-265B-E00A-61BBE61EBBD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60" name="矩形 16659">
                  <a:extLst>
                    <a:ext uri="{FF2B5EF4-FFF2-40B4-BE49-F238E27FC236}">
                      <a16:creationId xmlns:a16="http://schemas.microsoft.com/office/drawing/2014/main" id="{3A977960-61EE-284D-1AD2-F228A911B6D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81" name="群組 16580">
                <a:extLst>
                  <a:ext uri="{FF2B5EF4-FFF2-40B4-BE49-F238E27FC236}">
                    <a16:creationId xmlns:a16="http://schemas.microsoft.com/office/drawing/2014/main" id="{9B01C9BD-F8BA-7BB3-440C-3385D4B0AF04}"/>
                  </a:ext>
                </a:extLst>
              </p:cNvPr>
              <p:cNvGrpSpPr/>
              <p:nvPr/>
            </p:nvGrpSpPr>
            <p:grpSpPr>
              <a:xfrm>
                <a:off x="3740127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6653" name="矩形 16652">
                  <a:extLst>
                    <a:ext uri="{FF2B5EF4-FFF2-40B4-BE49-F238E27FC236}">
                      <a16:creationId xmlns:a16="http://schemas.microsoft.com/office/drawing/2014/main" id="{87FDFE67-23C7-BFC5-6C25-19662277C6F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54" name="矩形 16653">
                  <a:extLst>
                    <a:ext uri="{FF2B5EF4-FFF2-40B4-BE49-F238E27FC236}">
                      <a16:creationId xmlns:a16="http://schemas.microsoft.com/office/drawing/2014/main" id="{D42CB648-759E-D477-F902-A385E249C20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55" name="矩形 16654">
                  <a:extLst>
                    <a:ext uri="{FF2B5EF4-FFF2-40B4-BE49-F238E27FC236}">
                      <a16:creationId xmlns:a16="http://schemas.microsoft.com/office/drawing/2014/main" id="{996895DE-D847-A1D5-0378-85FBA6CBF83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56" name="矩形 16655">
                  <a:extLst>
                    <a:ext uri="{FF2B5EF4-FFF2-40B4-BE49-F238E27FC236}">
                      <a16:creationId xmlns:a16="http://schemas.microsoft.com/office/drawing/2014/main" id="{9CC71052-4410-41DD-3FB7-5FFFF71E112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82" name="群組 16581">
                <a:extLst>
                  <a:ext uri="{FF2B5EF4-FFF2-40B4-BE49-F238E27FC236}">
                    <a16:creationId xmlns:a16="http://schemas.microsoft.com/office/drawing/2014/main" id="{00F6D4DB-580C-CC70-3F89-3FDC9ABC704A}"/>
                  </a:ext>
                </a:extLst>
              </p:cNvPr>
              <p:cNvGrpSpPr/>
              <p:nvPr/>
            </p:nvGrpSpPr>
            <p:grpSpPr>
              <a:xfrm>
                <a:off x="3740127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6649" name="矩形 16648">
                  <a:extLst>
                    <a:ext uri="{FF2B5EF4-FFF2-40B4-BE49-F238E27FC236}">
                      <a16:creationId xmlns:a16="http://schemas.microsoft.com/office/drawing/2014/main" id="{24658916-AC32-430E-139D-9BCC9A59540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50" name="矩形 16649">
                  <a:extLst>
                    <a:ext uri="{FF2B5EF4-FFF2-40B4-BE49-F238E27FC236}">
                      <a16:creationId xmlns:a16="http://schemas.microsoft.com/office/drawing/2014/main" id="{F6AE9212-4DDE-735C-EF73-2294472A7BC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51" name="矩形 16650">
                  <a:extLst>
                    <a:ext uri="{FF2B5EF4-FFF2-40B4-BE49-F238E27FC236}">
                      <a16:creationId xmlns:a16="http://schemas.microsoft.com/office/drawing/2014/main" id="{4906FB04-38AD-B327-B81A-CD232FCAED2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52" name="矩形 16651">
                  <a:extLst>
                    <a:ext uri="{FF2B5EF4-FFF2-40B4-BE49-F238E27FC236}">
                      <a16:creationId xmlns:a16="http://schemas.microsoft.com/office/drawing/2014/main" id="{5580E508-F472-5BBF-9286-1768FB955A51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83" name="群組 16582">
                <a:extLst>
                  <a:ext uri="{FF2B5EF4-FFF2-40B4-BE49-F238E27FC236}">
                    <a16:creationId xmlns:a16="http://schemas.microsoft.com/office/drawing/2014/main" id="{51FF048D-AFB5-8160-2C9E-21236D0EAA6C}"/>
                  </a:ext>
                </a:extLst>
              </p:cNvPr>
              <p:cNvGrpSpPr/>
              <p:nvPr/>
            </p:nvGrpSpPr>
            <p:grpSpPr>
              <a:xfrm>
                <a:off x="3740127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6645" name="矩形 16644">
                  <a:extLst>
                    <a:ext uri="{FF2B5EF4-FFF2-40B4-BE49-F238E27FC236}">
                      <a16:creationId xmlns:a16="http://schemas.microsoft.com/office/drawing/2014/main" id="{20C1053F-CCB6-FF93-25AA-AD1E82E2164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46" name="矩形 16645">
                  <a:extLst>
                    <a:ext uri="{FF2B5EF4-FFF2-40B4-BE49-F238E27FC236}">
                      <a16:creationId xmlns:a16="http://schemas.microsoft.com/office/drawing/2014/main" id="{6C11FEC5-149D-150B-DA0E-8757F25414E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47" name="矩形 16646">
                  <a:extLst>
                    <a:ext uri="{FF2B5EF4-FFF2-40B4-BE49-F238E27FC236}">
                      <a16:creationId xmlns:a16="http://schemas.microsoft.com/office/drawing/2014/main" id="{403245AA-33A7-CFF3-4EC6-79C4A04CD001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48" name="矩形 16647">
                  <a:extLst>
                    <a:ext uri="{FF2B5EF4-FFF2-40B4-BE49-F238E27FC236}">
                      <a16:creationId xmlns:a16="http://schemas.microsoft.com/office/drawing/2014/main" id="{3D1AB9AD-F410-C22E-0791-FF7FECF77E4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84" name="群組 16583">
                <a:extLst>
                  <a:ext uri="{FF2B5EF4-FFF2-40B4-BE49-F238E27FC236}">
                    <a16:creationId xmlns:a16="http://schemas.microsoft.com/office/drawing/2014/main" id="{A8AF05A2-96C2-A936-FCA8-1F062C1D2C88}"/>
                  </a:ext>
                </a:extLst>
              </p:cNvPr>
              <p:cNvGrpSpPr/>
              <p:nvPr/>
            </p:nvGrpSpPr>
            <p:grpSpPr>
              <a:xfrm>
                <a:off x="3921188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6641" name="矩形 16640">
                  <a:extLst>
                    <a:ext uri="{FF2B5EF4-FFF2-40B4-BE49-F238E27FC236}">
                      <a16:creationId xmlns:a16="http://schemas.microsoft.com/office/drawing/2014/main" id="{A8D964B0-100C-77FD-E0B3-230F22ABEAC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42" name="矩形 16641">
                  <a:extLst>
                    <a:ext uri="{FF2B5EF4-FFF2-40B4-BE49-F238E27FC236}">
                      <a16:creationId xmlns:a16="http://schemas.microsoft.com/office/drawing/2014/main" id="{16F872C1-9F32-59D3-3F5F-C260FB4ED49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43" name="矩形 16642">
                  <a:extLst>
                    <a:ext uri="{FF2B5EF4-FFF2-40B4-BE49-F238E27FC236}">
                      <a16:creationId xmlns:a16="http://schemas.microsoft.com/office/drawing/2014/main" id="{6FC61A0F-0AF2-4A6B-D4FA-6DC26498ED2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44" name="矩形 16643">
                  <a:extLst>
                    <a:ext uri="{FF2B5EF4-FFF2-40B4-BE49-F238E27FC236}">
                      <a16:creationId xmlns:a16="http://schemas.microsoft.com/office/drawing/2014/main" id="{848FFF0F-5BCB-C5B6-D6D1-77A8BB16BC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85" name="群組 16584">
                <a:extLst>
                  <a:ext uri="{FF2B5EF4-FFF2-40B4-BE49-F238E27FC236}">
                    <a16:creationId xmlns:a16="http://schemas.microsoft.com/office/drawing/2014/main" id="{F1C3C0C8-ECC9-6B66-3A7A-EABE5546C99D}"/>
                  </a:ext>
                </a:extLst>
              </p:cNvPr>
              <p:cNvGrpSpPr/>
              <p:nvPr/>
            </p:nvGrpSpPr>
            <p:grpSpPr>
              <a:xfrm>
                <a:off x="3921188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6637" name="矩形 16636">
                  <a:extLst>
                    <a:ext uri="{FF2B5EF4-FFF2-40B4-BE49-F238E27FC236}">
                      <a16:creationId xmlns:a16="http://schemas.microsoft.com/office/drawing/2014/main" id="{082AD277-E61A-12C0-E5EB-38D5A41B470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38" name="矩形 16637">
                  <a:extLst>
                    <a:ext uri="{FF2B5EF4-FFF2-40B4-BE49-F238E27FC236}">
                      <a16:creationId xmlns:a16="http://schemas.microsoft.com/office/drawing/2014/main" id="{B82596EA-3EF2-E62A-DABF-C0A16408BFD3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39" name="矩形 16638">
                  <a:extLst>
                    <a:ext uri="{FF2B5EF4-FFF2-40B4-BE49-F238E27FC236}">
                      <a16:creationId xmlns:a16="http://schemas.microsoft.com/office/drawing/2014/main" id="{52F06CD7-18C3-4297-DC6B-35FA40B8DB9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40" name="矩形 16639">
                  <a:extLst>
                    <a:ext uri="{FF2B5EF4-FFF2-40B4-BE49-F238E27FC236}">
                      <a16:creationId xmlns:a16="http://schemas.microsoft.com/office/drawing/2014/main" id="{2E906255-72BD-8BB7-A2D8-E85EFB38BDB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86" name="群組 16585">
                <a:extLst>
                  <a:ext uri="{FF2B5EF4-FFF2-40B4-BE49-F238E27FC236}">
                    <a16:creationId xmlns:a16="http://schemas.microsoft.com/office/drawing/2014/main" id="{386BB2CD-CC8A-5158-8109-CA328284EDBB}"/>
                  </a:ext>
                </a:extLst>
              </p:cNvPr>
              <p:cNvGrpSpPr/>
              <p:nvPr/>
            </p:nvGrpSpPr>
            <p:grpSpPr>
              <a:xfrm>
                <a:off x="4101096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6633" name="矩形 16632">
                  <a:extLst>
                    <a:ext uri="{FF2B5EF4-FFF2-40B4-BE49-F238E27FC236}">
                      <a16:creationId xmlns:a16="http://schemas.microsoft.com/office/drawing/2014/main" id="{3B11FD26-C806-A69F-096F-47A43C07CD9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34" name="矩形 16633">
                  <a:extLst>
                    <a:ext uri="{FF2B5EF4-FFF2-40B4-BE49-F238E27FC236}">
                      <a16:creationId xmlns:a16="http://schemas.microsoft.com/office/drawing/2014/main" id="{94AE5C6F-9D09-CA7A-E296-10C40B40055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35" name="矩形 16634">
                  <a:extLst>
                    <a:ext uri="{FF2B5EF4-FFF2-40B4-BE49-F238E27FC236}">
                      <a16:creationId xmlns:a16="http://schemas.microsoft.com/office/drawing/2014/main" id="{5FA50FFF-1FEA-C911-73CA-91C0E9032CF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36" name="矩形 16635">
                  <a:extLst>
                    <a:ext uri="{FF2B5EF4-FFF2-40B4-BE49-F238E27FC236}">
                      <a16:creationId xmlns:a16="http://schemas.microsoft.com/office/drawing/2014/main" id="{F48DBC8E-9106-B58E-A348-E0187B359A3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87" name="群組 16586">
                <a:extLst>
                  <a:ext uri="{FF2B5EF4-FFF2-40B4-BE49-F238E27FC236}">
                    <a16:creationId xmlns:a16="http://schemas.microsoft.com/office/drawing/2014/main" id="{AAC79838-AE51-5E1D-7238-421444126A3A}"/>
                  </a:ext>
                </a:extLst>
              </p:cNvPr>
              <p:cNvGrpSpPr/>
              <p:nvPr/>
            </p:nvGrpSpPr>
            <p:grpSpPr>
              <a:xfrm>
                <a:off x="4101096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6629" name="矩形 16628">
                  <a:extLst>
                    <a:ext uri="{FF2B5EF4-FFF2-40B4-BE49-F238E27FC236}">
                      <a16:creationId xmlns:a16="http://schemas.microsoft.com/office/drawing/2014/main" id="{ECA971F3-A8A0-055C-5A56-B54C375C1BE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30" name="矩形 16629">
                  <a:extLst>
                    <a:ext uri="{FF2B5EF4-FFF2-40B4-BE49-F238E27FC236}">
                      <a16:creationId xmlns:a16="http://schemas.microsoft.com/office/drawing/2014/main" id="{86D9FCF6-3903-44E0-CF02-E29A5B34B94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31" name="矩形 16630">
                  <a:extLst>
                    <a:ext uri="{FF2B5EF4-FFF2-40B4-BE49-F238E27FC236}">
                      <a16:creationId xmlns:a16="http://schemas.microsoft.com/office/drawing/2014/main" id="{03CFE88B-1B93-51B8-2798-3E440D38F58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32" name="矩形 16631">
                  <a:extLst>
                    <a:ext uri="{FF2B5EF4-FFF2-40B4-BE49-F238E27FC236}">
                      <a16:creationId xmlns:a16="http://schemas.microsoft.com/office/drawing/2014/main" id="{649E04BE-26A0-EF0F-BB39-09F218ADEE3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88" name="群組 16587">
                <a:extLst>
                  <a:ext uri="{FF2B5EF4-FFF2-40B4-BE49-F238E27FC236}">
                    <a16:creationId xmlns:a16="http://schemas.microsoft.com/office/drawing/2014/main" id="{3F5CA922-1CBD-A378-75A5-A13BD688D914}"/>
                  </a:ext>
                </a:extLst>
              </p:cNvPr>
              <p:cNvGrpSpPr/>
              <p:nvPr/>
            </p:nvGrpSpPr>
            <p:grpSpPr>
              <a:xfrm>
                <a:off x="4281004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6625" name="矩形 16624">
                  <a:extLst>
                    <a:ext uri="{FF2B5EF4-FFF2-40B4-BE49-F238E27FC236}">
                      <a16:creationId xmlns:a16="http://schemas.microsoft.com/office/drawing/2014/main" id="{61D3B207-2060-5F99-DDFC-8D596E09B19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26" name="矩形 16625">
                  <a:extLst>
                    <a:ext uri="{FF2B5EF4-FFF2-40B4-BE49-F238E27FC236}">
                      <a16:creationId xmlns:a16="http://schemas.microsoft.com/office/drawing/2014/main" id="{EB43CB7E-C533-2839-AADC-2DFED74C30D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27" name="矩形 16626">
                  <a:extLst>
                    <a:ext uri="{FF2B5EF4-FFF2-40B4-BE49-F238E27FC236}">
                      <a16:creationId xmlns:a16="http://schemas.microsoft.com/office/drawing/2014/main" id="{E1E2504F-B568-D6F3-6989-BBD7A0CBEED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28" name="矩形 16627">
                  <a:extLst>
                    <a:ext uri="{FF2B5EF4-FFF2-40B4-BE49-F238E27FC236}">
                      <a16:creationId xmlns:a16="http://schemas.microsoft.com/office/drawing/2014/main" id="{74C3E726-B7DE-5BB9-DE54-AD94F88903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89" name="群組 16588">
                <a:extLst>
                  <a:ext uri="{FF2B5EF4-FFF2-40B4-BE49-F238E27FC236}">
                    <a16:creationId xmlns:a16="http://schemas.microsoft.com/office/drawing/2014/main" id="{D1E3E446-D4ED-42A0-B3F1-90F27F8E7459}"/>
                  </a:ext>
                </a:extLst>
              </p:cNvPr>
              <p:cNvGrpSpPr/>
              <p:nvPr/>
            </p:nvGrpSpPr>
            <p:grpSpPr>
              <a:xfrm>
                <a:off x="4281004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6621" name="矩形 16620">
                  <a:extLst>
                    <a:ext uri="{FF2B5EF4-FFF2-40B4-BE49-F238E27FC236}">
                      <a16:creationId xmlns:a16="http://schemas.microsoft.com/office/drawing/2014/main" id="{EE93F1A7-44A2-DA06-23AE-F030202AB49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22" name="矩形 16621">
                  <a:extLst>
                    <a:ext uri="{FF2B5EF4-FFF2-40B4-BE49-F238E27FC236}">
                      <a16:creationId xmlns:a16="http://schemas.microsoft.com/office/drawing/2014/main" id="{7D26CC22-FFCA-49AF-3D7E-198AE5E2EB9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23" name="矩形 16622">
                  <a:extLst>
                    <a:ext uri="{FF2B5EF4-FFF2-40B4-BE49-F238E27FC236}">
                      <a16:creationId xmlns:a16="http://schemas.microsoft.com/office/drawing/2014/main" id="{7A869D94-A52D-1A96-454F-7BFF64626C5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24" name="矩形 16623">
                  <a:extLst>
                    <a:ext uri="{FF2B5EF4-FFF2-40B4-BE49-F238E27FC236}">
                      <a16:creationId xmlns:a16="http://schemas.microsoft.com/office/drawing/2014/main" id="{402E2F79-66A0-0A63-0995-F649B3D6D9E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90" name="群組 16589">
                <a:extLst>
                  <a:ext uri="{FF2B5EF4-FFF2-40B4-BE49-F238E27FC236}">
                    <a16:creationId xmlns:a16="http://schemas.microsoft.com/office/drawing/2014/main" id="{F12DB64B-51B3-43B1-F4B2-672A84BD8284}"/>
                  </a:ext>
                </a:extLst>
              </p:cNvPr>
              <p:cNvGrpSpPr/>
              <p:nvPr/>
            </p:nvGrpSpPr>
            <p:grpSpPr>
              <a:xfrm>
                <a:off x="3921188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6617" name="矩形 16616">
                  <a:extLst>
                    <a:ext uri="{FF2B5EF4-FFF2-40B4-BE49-F238E27FC236}">
                      <a16:creationId xmlns:a16="http://schemas.microsoft.com/office/drawing/2014/main" id="{283DFD7E-72FF-546C-8DFA-B033CC4E82E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18" name="矩形 16617">
                  <a:extLst>
                    <a:ext uri="{FF2B5EF4-FFF2-40B4-BE49-F238E27FC236}">
                      <a16:creationId xmlns:a16="http://schemas.microsoft.com/office/drawing/2014/main" id="{F289EED7-9E12-DC84-00F7-1BE00D98239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19" name="矩形 16618">
                  <a:extLst>
                    <a:ext uri="{FF2B5EF4-FFF2-40B4-BE49-F238E27FC236}">
                      <a16:creationId xmlns:a16="http://schemas.microsoft.com/office/drawing/2014/main" id="{99A3BD16-2B21-8B13-31C9-99854B961A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20" name="矩形 16619">
                  <a:extLst>
                    <a:ext uri="{FF2B5EF4-FFF2-40B4-BE49-F238E27FC236}">
                      <a16:creationId xmlns:a16="http://schemas.microsoft.com/office/drawing/2014/main" id="{23EA32EC-E440-DC59-5F89-67665E49B4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91" name="群組 16590">
                <a:extLst>
                  <a:ext uri="{FF2B5EF4-FFF2-40B4-BE49-F238E27FC236}">
                    <a16:creationId xmlns:a16="http://schemas.microsoft.com/office/drawing/2014/main" id="{2161DD2F-DB8B-3980-2E69-3AE10C51A0AA}"/>
                  </a:ext>
                </a:extLst>
              </p:cNvPr>
              <p:cNvGrpSpPr/>
              <p:nvPr/>
            </p:nvGrpSpPr>
            <p:grpSpPr>
              <a:xfrm>
                <a:off x="4101096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6613" name="矩形 16612">
                  <a:extLst>
                    <a:ext uri="{FF2B5EF4-FFF2-40B4-BE49-F238E27FC236}">
                      <a16:creationId xmlns:a16="http://schemas.microsoft.com/office/drawing/2014/main" id="{E074CD64-B91A-8AE5-E6DE-C79283B3760E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14" name="矩形 16613">
                  <a:extLst>
                    <a:ext uri="{FF2B5EF4-FFF2-40B4-BE49-F238E27FC236}">
                      <a16:creationId xmlns:a16="http://schemas.microsoft.com/office/drawing/2014/main" id="{C92B388D-D774-75E2-7431-798E11CFBC6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15" name="矩形 16614">
                  <a:extLst>
                    <a:ext uri="{FF2B5EF4-FFF2-40B4-BE49-F238E27FC236}">
                      <a16:creationId xmlns:a16="http://schemas.microsoft.com/office/drawing/2014/main" id="{834FF9DC-2E24-0F70-BF8E-D594884995A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16" name="矩形 16615">
                  <a:extLst>
                    <a:ext uri="{FF2B5EF4-FFF2-40B4-BE49-F238E27FC236}">
                      <a16:creationId xmlns:a16="http://schemas.microsoft.com/office/drawing/2014/main" id="{D33B93F0-EA2D-11F1-4B8E-8B1F376E128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92" name="群組 16591">
                <a:extLst>
                  <a:ext uri="{FF2B5EF4-FFF2-40B4-BE49-F238E27FC236}">
                    <a16:creationId xmlns:a16="http://schemas.microsoft.com/office/drawing/2014/main" id="{AAEEAA15-F8D9-3922-CFB1-627881433D5E}"/>
                  </a:ext>
                </a:extLst>
              </p:cNvPr>
              <p:cNvGrpSpPr/>
              <p:nvPr/>
            </p:nvGrpSpPr>
            <p:grpSpPr>
              <a:xfrm>
                <a:off x="4281004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6609" name="矩形 16608">
                  <a:extLst>
                    <a:ext uri="{FF2B5EF4-FFF2-40B4-BE49-F238E27FC236}">
                      <a16:creationId xmlns:a16="http://schemas.microsoft.com/office/drawing/2014/main" id="{6DB82ACF-2BB0-4228-1949-889E75B2C25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10" name="矩形 16609">
                  <a:extLst>
                    <a:ext uri="{FF2B5EF4-FFF2-40B4-BE49-F238E27FC236}">
                      <a16:creationId xmlns:a16="http://schemas.microsoft.com/office/drawing/2014/main" id="{CA435B43-DB28-C038-F43D-E38067B5D78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11" name="矩形 16610">
                  <a:extLst>
                    <a:ext uri="{FF2B5EF4-FFF2-40B4-BE49-F238E27FC236}">
                      <a16:creationId xmlns:a16="http://schemas.microsoft.com/office/drawing/2014/main" id="{DBE4723F-ED86-D22C-F7ED-C4A9DFD5F93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12" name="矩形 16611">
                  <a:extLst>
                    <a:ext uri="{FF2B5EF4-FFF2-40B4-BE49-F238E27FC236}">
                      <a16:creationId xmlns:a16="http://schemas.microsoft.com/office/drawing/2014/main" id="{43594ACA-1D68-BD6F-1B70-4DA213D9DAF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6593" name="群組 16592">
                <a:extLst>
                  <a:ext uri="{FF2B5EF4-FFF2-40B4-BE49-F238E27FC236}">
                    <a16:creationId xmlns:a16="http://schemas.microsoft.com/office/drawing/2014/main" id="{416EFED9-CFB8-9181-A612-813B98E877ED}"/>
                  </a:ext>
                </a:extLst>
              </p:cNvPr>
              <p:cNvGrpSpPr/>
              <p:nvPr/>
            </p:nvGrpSpPr>
            <p:grpSpPr>
              <a:xfrm>
                <a:off x="3740127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6605" name="矩形 16604">
                  <a:extLst>
                    <a:ext uri="{FF2B5EF4-FFF2-40B4-BE49-F238E27FC236}">
                      <a16:creationId xmlns:a16="http://schemas.microsoft.com/office/drawing/2014/main" id="{E2E1234A-3DD1-39EC-6AD5-05CEA2589A0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06" name="矩形 16605">
                  <a:extLst>
                    <a:ext uri="{FF2B5EF4-FFF2-40B4-BE49-F238E27FC236}">
                      <a16:creationId xmlns:a16="http://schemas.microsoft.com/office/drawing/2014/main" id="{83F9E1D4-DC9D-DDC5-154A-1DA6CFAD16F9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07" name="矩形 16606">
                  <a:extLst>
                    <a:ext uri="{FF2B5EF4-FFF2-40B4-BE49-F238E27FC236}">
                      <a16:creationId xmlns:a16="http://schemas.microsoft.com/office/drawing/2014/main" id="{889203C9-646B-F1BC-57C2-1DE595DBEC4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608" name="矩形 16607">
                  <a:extLst>
                    <a:ext uri="{FF2B5EF4-FFF2-40B4-BE49-F238E27FC236}">
                      <a16:creationId xmlns:a16="http://schemas.microsoft.com/office/drawing/2014/main" id="{BA83AAF2-F772-6D99-F7F0-8A7652004E83}"/>
                    </a:ext>
                  </a:extLst>
                </p:cNvPr>
                <p:cNvSpPr/>
                <p:nvPr/>
              </p:nvSpPr>
              <p:spPr>
                <a:xfrm>
                  <a:off x="2483197" y="3308466"/>
                  <a:ext cx="166253" cy="166253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6594" name="矩形 16593">
                <a:extLst>
                  <a:ext uri="{FF2B5EF4-FFF2-40B4-BE49-F238E27FC236}">
                    <a16:creationId xmlns:a16="http://schemas.microsoft.com/office/drawing/2014/main" id="{92BD4FE7-02D2-ED21-7981-5A4CC2B063DD}"/>
                  </a:ext>
                </a:extLst>
              </p:cNvPr>
              <p:cNvSpPr/>
              <p:nvPr/>
            </p:nvSpPr>
            <p:spPr>
              <a:xfrm>
                <a:off x="2883905" y="4493498"/>
                <a:ext cx="270490" cy="498908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0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95" name="矩形 16594">
                <a:extLst>
                  <a:ext uri="{FF2B5EF4-FFF2-40B4-BE49-F238E27FC236}">
                    <a16:creationId xmlns:a16="http://schemas.microsoft.com/office/drawing/2014/main" id="{883D54DE-B2CE-7835-6E9B-769E75DF2843}"/>
                  </a:ext>
                </a:extLst>
              </p:cNvPr>
              <p:cNvSpPr/>
              <p:nvPr/>
            </p:nvSpPr>
            <p:spPr>
              <a:xfrm>
                <a:off x="3313732" y="4493498"/>
                <a:ext cx="270490" cy="498908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1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596" name="直線單箭頭接點 16595">
                <a:extLst>
                  <a:ext uri="{FF2B5EF4-FFF2-40B4-BE49-F238E27FC236}">
                    <a16:creationId xmlns:a16="http://schemas.microsoft.com/office/drawing/2014/main" id="{DA20E6A3-FB05-82AC-C76D-46451004FC2F}"/>
                  </a:ext>
                </a:extLst>
              </p:cNvPr>
              <p:cNvCxnSpPr>
                <a:cxnSpLocks/>
                <a:stCxn id="16595" idx="1"/>
                <a:endCxn id="16594" idx="3"/>
              </p:cNvCxnSpPr>
              <p:nvPr/>
            </p:nvCxnSpPr>
            <p:spPr>
              <a:xfrm flipH="1">
                <a:off x="3154395" y="4742952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97" name="直線單箭頭接點 16596">
                <a:extLst>
                  <a:ext uri="{FF2B5EF4-FFF2-40B4-BE49-F238E27FC236}">
                    <a16:creationId xmlns:a16="http://schemas.microsoft.com/office/drawing/2014/main" id="{50D9093A-64A8-A812-28C0-38C651BA7F69}"/>
                  </a:ext>
                </a:extLst>
              </p:cNvPr>
              <p:cNvCxnSpPr>
                <a:cxnSpLocks/>
                <a:stCxn id="16598" idx="1"/>
                <a:endCxn id="16595" idx="3"/>
              </p:cNvCxnSpPr>
              <p:nvPr/>
            </p:nvCxnSpPr>
            <p:spPr>
              <a:xfrm flipH="1">
                <a:off x="3584222" y="4742952"/>
                <a:ext cx="16793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598" name="矩形 16597">
                <a:extLst>
                  <a:ext uri="{FF2B5EF4-FFF2-40B4-BE49-F238E27FC236}">
                    <a16:creationId xmlns:a16="http://schemas.microsoft.com/office/drawing/2014/main" id="{0EF65762-031A-2F71-1F58-20B02436C491}"/>
                  </a:ext>
                </a:extLst>
              </p:cNvPr>
              <p:cNvSpPr/>
              <p:nvPr/>
            </p:nvSpPr>
            <p:spPr>
              <a:xfrm>
                <a:off x="3752156" y="4493498"/>
                <a:ext cx="270490" cy="498908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2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599" name="矩形 16598">
                <a:extLst>
                  <a:ext uri="{FF2B5EF4-FFF2-40B4-BE49-F238E27FC236}">
                    <a16:creationId xmlns:a16="http://schemas.microsoft.com/office/drawing/2014/main" id="{4CBC2172-F0DE-9AFC-64B7-B742B0C0B37A}"/>
                  </a:ext>
                </a:extLst>
              </p:cNvPr>
              <p:cNvSpPr/>
              <p:nvPr/>
            </p:nvSpPr>
            <p:spPr>
              <a:xfrm>
                <a:off x="4181983" y="4493498"/>
                <a:ext cx="270490" cy="498908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3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6600" name="直線單箭頭接點 16599">
                <a:extLst>
                  <a:ext uri="{FF2B5EF4-FFF2-40B4-BE49-F238E27FC236}">
                    <a16:creationId xmlns:a16="http://schemas.microsoft.com/office/drawing/2014/main" id="{12EA33D5-1155-5D4F-A1DF-E9DFB65F143D}"/>
                  </a:ext>
                </a:extLst>
              </p:cNvPr>
              <p:cNvCxnSpPr>
                <a:cxnSpLocks/>
                <a:stCxn id="16599" idx="1"/>
                <a:endCxn id="16598" idx="3"/>
              </p:cNvCxnSpPr>
              <p:nvPr/>
            </p:nvCxnSpPr>
            <p:spPr>
              <a:xfrm flipH="1">
                <a:off x="4022646" y="4742952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01" name="直線單箭頭接點 16600">
                <a:extLst>
                  <a:ext uri="{FF2B5EF4-FFF2-40B4-BE49-F238E27FC236}">
                    <a16:creationId xmlns:a16="http://schemas.microsoft.com/office/drawing/2014/main" id="{18AF0857-F7A3-EB1C-9E8D-213A56D2A6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62169" y="4746973"/>
                <a:ext cx="15933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602" name="矩形 16601">
                <a:extLst>
                  <a:ext uri="{FF2B5EF4-FFF2-40B4-BE49-F238E27FC236}">
                    <a16:creationId xmlns:a16="http://schemas.microsoft.com/office/drawing/2014/main" id="{A79698C7-2134-2EB4-29E3-2B052E7E4416}"/>
                  </a:ext>
                </a:extLst>
              </p:cNvPr>
              <p:cNvSpPr/>
              <p:nvPr/>
            </p:nvSpPr>
            <p:spPr>
              <a:xfrm>
                <a:off x="4639397" y="4550218"/>
                <a:ext cx="735354" cy="345983"/>
              </a:xfrm>
              <a:prstGeom prst="rect">
                <a:avLst/>
              </a:prstGeom>
              <a:solidFill>
                <a:srgbClr val="EECCC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Loss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603" name="Google Shape;226;g2e08dfcfc38_0_24">
                <a:extLst>
                  <a:ext uri="{FF2B5EF4-FFF2-40B4-BE49-F238E27FC236}">
                    <a16:creationId xmlns:a16="http://schemas.microsoft.com/office/drawing/2014/main" id="{47014F5C-9938-4C9C-7195-8DA1EE95DB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90705" y="6437545"/>
                <a:ext cx="464642" cy="3263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406400" algn="l" rtl="0">
                  <a:lnSpc>
                    <a:spcPct val="100000"/>
                  </a:lnSpc>
                  <a:spcBef>
                    <a:spcPts val="560"/>
                  </a:spcBef>
                  <a:spcAft>
                    <a:spcPts val="0"/>
                  </a:spcAft>
                  <a:buClr>
                    <a:srgbClr val="003399"/>
                  </a:buClr>
                  <a:buSzPts val="2800"/>
                  <a:buFont typeface="Noto Sans Symbols"/>
                  <a:buChar char="■"/>
                  <a:defRPr sz="2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1pPr>
                <a:lvl2pPr marL="914400" marR="0" lvl="1" indent="-381000" algn="l" rtl="0">
                  <a:lnSpc>
                    <a:spcPct val="100000"/>
                  </a:lnSpc>
                  <a:spcBef>
                    <a:spcPts val="480"/>
                  </a:spcBef>
                  <a:spcAft>
                    <a:spcPts val="0"/>
                  </a:spcAft>
                  <a:buClr>
                    <a:srgbClr val="003399"/>
                  </a:buClr>
                  <a:buSzPts val="2400"/>
                  <a:buFont typeface="Noto Sans Symbols"/>
                  <a:buChar char="⮚"/>
                  <a:defRPr sz="24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2pPr>
                <a:lvl3pPr marL="1371600" marR="0" lvl="2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●"/>
                  <a:defRPr sz="20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3pPr>
                <a:lvl4pPr marL="1828800" marR="0" lvl="3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Arial"/>
                  <a:buChar char="»"/>
                  <a:defRPr sz="1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4pPr>
                <a:lvl5pPr marL="2286000" marR="0" lvl="4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◆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zh-TW" sz="1600" dirty="0"/>
                  <a:t>M0</a:t>
                </a:r>
                <a:endParaRPr lang="en-US" sz="1600" dirty="0"/>
              </a:p>
            </p:txBody>
          </p:sp>
          <p:sp>
            <p:nvSpPr>
              <p:cNvPr id="16604" name="Google Shape;226;g2e08dfcfc38_0_24">
                <a:extLst>
                  <a:ext uri="{FF2B5EF4-FFF2-40B4-BE49-F238E27FC236}">
                    <a16:creationId xmlns:a16="http://schemas.microsoft.com/office/drawing/2014/main" id="{2D8235D9-3EA1-A69B-82F2-F0BBC93266D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65934" y="6437545"/>
                <a:ext cx="450686" cy="3263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406400" algn="l" rtl="0">
                  <a:lnSpc>
                    <a:spcPct val="100000"/>
                  </a:lnSpc>
                  <a:spcBef>
                    <a:spcPts val="560"/>
                  </a:spcBef>
                  <a:spcAft>
                    <a:spcPts val="0"/>
                  </a:spcAft>
                  <a:buClr>
                    <a:srgbClr val="003399"/>
                  </a:buClr>
                  <a:buSzPts val="2800"/>
                  <a:buFont typeface="Noto Sans Symbols"/>
                  <a:buChar char="■"/>
                  <a:defRPr sz="2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1pPr>
                <a:lvl2pPr marL="914400" marR="0" lvl="1" indent="-381000" algn="l" rtl="0">
                  <a:lnSpc>
                    <a:spcPct val="100000"/>
                  </a:lnSpc>
                  <a:spcBef>
                    <a:spcPts val="480"/>
                  </a:spcBef>
                  <a:spcAft>
                    <a:spcPts val="0"/>
                  </a:spcAft>
                  <a:buClr>
                    <a:srgbClr val="003399"/>
                  </a:buClr>
                  <a:buSzPts val="2400"/>
                  <a:buFont typeface="Noto Sans Symbols"/>
                  <a:buChar char="⮚"/>
                  <a:defRPr sz="24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2pPr>
                <a:lvl3pPr marL="1371600" marR="0" lvl="2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●"/>
                  <a:defRPr sz="20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3pPr>
                <a:lvl4pPr marL="1828800" marR="0" lvl="3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Arial"/>
                  <a:buChar char="»"/>
                  <a:defRPr sz="1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4pPr>
                <a:lvl5pPr marL="2286000" marR="0" lvl="4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◆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altLang="zh-TW" sz="1600" dirty="0"/>
                  <a:t>M1</a:t>
                </a:r>
                <a:endParaRPr lang="en-US" sz="1600" dirty="0"/>
              </a:p>
            </p:txBody>
          </p:sp>
        </p:grpSp>
        <p:grpSp>
          <p:nvGrpSpPr>
            <p:cNvPr id="16526" name="群組 16525">
              <a:extLst>
                <a:ext uri="{FF2B5EF4-FFF2-40B4-BE49-F238E27FC236}">
                  <a16:creationId xmlns:a16="http://schemas.microsoft.com/office/drawing/2014/main" id="{B8A53781-4CDF-5B3E-148B-F8EC9DCF1EFD}"/>
                </a:ext>
              </a:extLst>
            </p:cNvPr>
            <p:cNvGrpSpPr/>
            <p:nvPr/>
          </p:nvGrpSpPr>
          <p:grpSpPr>
            <a:xfrm flipV="1">
              <a:off x="1990946" y="2882539"/>
              <a:ext cx="245787" cy="2327756"/>
              <a:chOff x="5631138" y="3055223"/>
              <a:chExt cx="245787" cy="2327756"/>
            </a:xfrm>
          </p:grpSpPr>
          <p:cxnSp>
            <p:nvCxnSpPr>
              <p:cNvPr id="16527" name="直線單箭頭接點 16526">
                <a:extLst>
                  <a:ext uri="{FF2B5EF4-FFF2-40B4-BE49-F238E27FC236}">
                    <a16:creationId xmlns:a16="http://schemas.microsoft.com/office/drawing/2014/main" id="{E2C73C58-1F84-6817-DBB3-E7F9394937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31138" y="3055223"/>
                <a:ext cx="245787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28" name="直線接點 16527">
                <a:extLst>
                  <a:ext uri="{FF2B5EF4-FFF2-40B4-BE49-F238E27FC236}">
                    <a16:creationId xmlns:a16="http://schemas.microsoft.com/office/drawing/2014/main" id="{A5CC1065-96BF-7290-3A26-2A045A9C40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0188" y="3055223"/>
                <a:ext cx="0" cy="232775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29" name="直線接點 16528">
                <a:extLst>
                  <a:ext uri="{FF2B5EF4-FFF2-40B4-BE49-F238E27FC236}">
                    <a16:creationId xmlns:a16="http://schemas.microsoft.com/office/drawing/2014/main" id="{7E4A3F0F-A14A-02BE-520F-6150DB02DBB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647013" y="5366030"/>
                <a:ext cx="169587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876" name="箭號: 向右 15875">
            <a:extLst>
              <a:ext uri="{FF2B5EF4-FFF2-40B4-BE49-F238E27FC236}">
                <a16:creationId xmlns:a16="http://schemas.microsoft.com/office/drawing/2014/main" id="{3CFADC3A-27C5-D495-0341-200A449BD766}"/>
              </a:ext>
            </a:extLst>
          </p:cNvPr>
          <p:cNvSpPr/>
          <p:nvPr/>
        </p:nvSpPr>
        <p:spPr>
          <a:xfrm>
            <a:off x="4935120" y="3757333"/>
            <a:ext cx="492875" cy="31434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195" name="箭號: 向右 17194">
            <a:extLst>
              <a:ext uri="{FF2B5EF4-FFF2-40B4-BE49-F238E27FC236}">
                <a16:creationId xmlns:a16="http://schemas.microsoft.com/office/drawing/2014/main" id="{13028349-755D-1310-DF4E-114D15564D11}"/>
              </a:ext>
            </a:extLst>
          </p:cNvPr>
          <p:cNvSpPr/>
          <p:nvPr/>
        </p:nvSpPr>
        <p:spPr>
          <a:xfrm>
            <a:off x="8527721" y="3757333"/>
            <a:ext cx="492875" cy="31434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878" name="矩形 15877">
            <a:extLst>
              <a:ext uri="{FF2B5EF4-FFF2-40B4-BE49-F238E27FC236}">
                <a16:creationId xmlns:a16="http://schemas.microsoft.com/office/drawing/2014/main" id="{46428AE4-451C-B7CB-C9C1-764A9548BF21}"/>
              </a:ext>
            </a:extLst>
          </p:cNvPr>
          <p:cNvSpPr/>
          <p:nvPr/>
        </p:nvSpPr>
        <p:spPr>
          <a:xfrm>
            <a:off x="769642" y="2914650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5879" name="矩形 15878">
            <a:extLst>
              <a:ext uri="{FF2B5EF4-FFF2-40B4-BE49-F238E27FC236}">
                <a16:creationId xmlns:a16="http://schemas.microsoft.com/office/drawing/2014/main" id="{2AA86F01-F870-278D-3FCA-1A76A58CADFF}"/>
              </a:ext>
            </a:extLst>
          </p:cNvPr>
          <p:cNvSpPr/>
          <p:nvPr/>
        </p:nvSpPr>
        <p:spPr>
          <a:xfrm>
            <a:off x="744242" y="5281856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5191" name="Google Shape;226;g2e08dfcfc38_0_24">
            <a:extLst>
              <a:ext uri="{FF2B5EF4-FFF2-40B4-BE49-F238E27FC236}">
                <a16:creationId xmlns:a16="http://schemas.microsoft.com/office/drawing/2014/main" id="{8B2564BA-5836-746E-89E0-CA022F368CCF}"/>
              </a:ext>
            </a:extLst>
          </p:cNvPr>
          <p:cNvSpPr txBox="1">
            <a:spLocks/>
          </p:cNvSpPr>
          <p:nvPr/>
        </p:nvSpPr>
        <p:spPr>
          <a:xfrm>
            <a:off x="5593282" y="1463891"/>
            <a:ext cx="2650450" cy="582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Font typeface="Noto Sans Symbols"/>
              <a:buNone/>
            </a:pPr>
            <a:r>
              <a:rPr lang="en-US" altLang="zh-TW" sz="1500" dirty="0"/>
              <a:t>2. Accumulate all M1 gradients</a:t>
            </a:r>
            <a:br>
              <a:rPr lang="en-US" altLang="zh-TW" sz="1500" dirty="0"/>
            </a:br>
            <a:r>
              <a:rPr lang="en-US" altLang="zh-TW" sz="1500" dirty="0"/>
              <a:t>to GPU 0</a:t>
            </a:r>
          </a:p>
        </p:txBody>
      </p:sp>
      <p:grpSp>
        <p:nvGrpSpPr>
          <p:cNvPr id="15887" name="群組 15886">
            <a:extLst>
              <a:ext uri="{FF2B5EF4-FFF2-40B4-BE49-F238E27FC236}">
                <a16:creationId xmlns:a16="http://schemas.microsoft.com/office/drawing/2014/main" id="{BE2B4D00-D207-E346-BBAC-F2C70ED243BF}"/>
              </a:ext>
            </a:extLst>
          </p:cNvPr>
          <p:cNvGrpSpPr/>
          <p:nvPr/>
        </p:nvGrpSpPr>
        <p:grpSpPr>
          <a:xfrm>
            <a:off x="5593038" y="3055223"/>
            <a:ext cx="245787" cy="2327756"/>
            <a:chOff x="5593038" y="3055223"/>
            <a:chExt cx="245787" cy="2327756"/>
          </a:xfrm>
        </p:grpSpPr>
        <p:cxnSp>
          <p:nvCxnSpPr>
            <p:cNvPr id="15859" name="直線單箭頭接點 15858">
              <a:extLst>
                <a:ext uri="{FF2B5EF4-FFF2-40B4-BE49-F238E27FC236}">
                  <a16:creationId xmlns:a16="http://schemas.microsoft.com/office/drawing/2014/main" id="{A893557D-6D76-E2D4-FF5C-55C0F85DEC21}"/>
                </a:ext>
              </a:extLst>
            </p:cNvPr>
            <p:cNvCxnSpPr>
              <a:cxnSpLocks/>
            </p:cNvCxnSpPr>
            <p:nvPr/>
          </p:nvCxnSpPr>
          <p:spPr>
            <a:xfrm>
              <a:off x="5593038" y="3055223"/>
              <a:ext cx="24578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60" name="直線接點 15859">
              <a:extLst>
                <a:ext uri="{FF2B5EF4-FFF2-40B4-BE49-F238E27FC236}">
                  <a16:creationId xmlns:a16="http://schemas.microsoft.com/office/drawing/2014/main" id="{1CD8E8A3-D0F7-C1A7-7E8A-22307FF873D8}"/>
                </a:ext>
              </a:extLst>
            </p:cNvPr>
            <p:cNvCxnSpPr>
              <a:cxnSpLocks/>
            </p:cNvCxnSpPr>
            <p:nvPr/>
          </p:nvCxnSpPr>
          <p:spPr>
            <a:xfrm>
              <a:off x="5612088" y="3055223"/>
              <a:ext cx="0" cy="23277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61" name="直線接點 15860">
              <a:extLst>
                <a:ext uri="{FF2B5EF4-FFF2-40B4-BE49-F238E27FC236}">
                  <a16:creationId xmlns:a16="http://schemas.microsoft.com/office/drawing/2014/main" id="{CFB58CFC-E6B6-981A-9C76-61AFB8809D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08913" y="5366030"/>
              <a:ext cx="16958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527" name="群組 15526">
            <a:extLst>
              <a:ext uri="{FF2B5EF4-FFF2-40B4-BE49-F238E27FC236}">
                <a16:creationId xmlns:a16="http://schemas.microsoft.com/office/drawing/2014/main" id="{9B1F465E-6B44-EB9C-4046-6C63959E57EB}"/>
              </a:ext>
            </a:extLst>
          </p:cNvPr>
          <p:cNvGrpSpPr/>
          <p:nvPr/>
        </p:nvGrpSpPr>
        <p:grpSpPr>
          <a:xfrm>
            <a:off x="6094228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5855" name="矩形 15854">
              <a:extLst>
                <a:ext uri="{FF2B5EF4-FFF2-40B4-BE49-F238E27FC236}">
                  <a16:creationId xmlns:a16="http://schemas.microsoft.com/office/drawing/2014/main" id="{86904243-9BA9-F8E7-B76A-1ADFFCB8CB7E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56" name="矩形 15855">
              <a:extLst>
                <a:ext uri="{FF2B5EF4-FFF2-40B4-BE49-F238E27FC236}">
                  <a16:creationId xmlns:a16="http://schemas.microsoft.com/office/drawing/2014/main" id="{1D8BD34D-A3C7-8A45-A919-4A2073972CFC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57" name="矩形 15856">
              <a:extLst>
                <a:ext uri="{FF2B5EF4-FFF2-40B4-BE49-F238E27FC236}">
                  <a16:creationId xmlns:a16="http://schemas.microsoft.com/office/drawing/2014/main" id="{1C02DDC0-B6A0-91CA-D618-D578EFBAE636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58" name="矩形 15857">
              <a:extLst>
                <a:ext uri="{FF2B5EF4-FFF2-40B4-BE49-F238E27FC236}">
                  <a16:creationId xmlns:a16="http://schemas.microsoft.com/office/drawing/2014/main" id="{F1B05839-488D-480C-698A-CAFC0FE19AB8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28" name="群組 15527">
            <a:extLst>
              <a:ext uri="{FF2B5EF4-FFF2-40B4-BE49-F238E27FC236}">
                <a16:creationId xmlns:a16="http://schemas.microsoft.com/office/drawing/2014/main" id="{B21B9CB3-F453-883D-67C5-83EB8E13DB54}"/>
              </a:ext>
            </a:extLst>
          </p:cNvPr>
          <p:cNvGrpSpPr/>
          <p:nvPr/>
        </p:nvGrpSpPr>
        <p:grpSpPr>
          <a:xfrm>
            <a:off x="6094228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851" name="矩形 15850">
              <a:extLst>
                <a:ext uri="{FF2B5EF4-FFF2-40B4-BE49-F238E27FC236}">
                  <a16:creationId xmlns:a16="http://schemas.microsoft.com/office/drawing/2014/main" id="{06DE2D03-DC66-E23C-E207-F3927F346B00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52" name="矩形 15851">
              <a:extLst>
                <a:ext uri="{FF2B5EF4-FFF2-40B4-BE49-F238E27FC236}">
                  <a16:creationId xmlns:a16="http://schemas.microsoft.com/office/drawing/2014/main" id="{5965C900-2D9D-90B2-715A-D72C84B3EDB3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53" name="矩形 15852">
              <a:extLst>
                <a:ext uri="{FF2B5EF4-FFF2-40B4-BE49-F238E27FC236}">
                  <a16:creationId xmlns:a16="http://schemas.microsoft.com/office/drawing/2014/main" id="{B8DF3C9B-1ECE-3102-E1AE-D48AEC84A52C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54" name="矩形 15853">
              <a:extLst>
                <a:ext uri="{FF2B5EF4-FFF2-40B4-BE49-F238E27FC236}">
                  <a16:creationId xmlns:a16="http://schemas.microsoft.com/office/drawing/2014/main" id="{BD6DE60A-05D7-EEBE-AC2D-54628E748B72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29" name="群組 15528">
            <a:extLst>
              <a:ext uri="{FF2B5EF4-FFF2-40B4-BE49-F238E27FC236}">
                <a16:creationId xmlns:a16="http://schemas.microsoft.com/office/drawing/2014/main" id="{20442DC2-94A5-108B-B03C-351A5D6057E3}"/>
              </a:ext>
            </a:extLst>
          </p:cNvPr>
          <p:cNvGrpSpPr/>
          <p:nvPr/>
        </p:nvGrpSpPr>
        <p:grpSpPr>
          <a:xfrm>
            <a:off x="6094228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847" name="矩形 15846">
              <a:extLst>
                <a:ext uri="{FF2B5EF4-FFF2-40B4-BE49-F238E27FC236}">
                  <a16:creationId xmlns:a16="http://schemas.microsoft.com/office/drawing/2014/main" id="{C65615A3-A56F-95B2-F5FF-9DAAC95F9945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48" name="矩形 15847">
              <a:extLst>
                <a:ext uri="{FF2B5EF4-FFF2-40B4-BE49-F238E27FC236}">
                  <a16:creationId xmlns:a16="http://schemas.microsoft.com/office/drawing/2014/main" id="{B78D3347-7347-BBB2-F563-D1BF7E76C4E7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49" name="矩形 15848">
              <a:extLst>
                <a:ext uri="{FF2B5EF4-FFF2-40B4-BE49-F238E27FC236}">
                  <a16:creationId xmlns:a16="http://schemas.microsoft.com/office/drawing/2014/main" id="{76A52E52-38B5-0B37-D70E-51ED3644A0E7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50" name="矩形 15849">
              <a:extLst>
                <a:ext uri="{FF2B5EF4-FFF2-40B4-BE49-F238E27FC236}">
                  <a16:creationId xmlns:a16="http://schemas.microsoft.com/office/drawing/2014/main" id="{B908B862-62B0-A12B-8D4D-B7420A8AD7A7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30" name="群組 15529">
            <a:extLst>
              <a:ext uri="{FF2B5EF4-FFF2-40B4-BE49-F238E27FC236}">
                <a16:creationId xmlns:a16="http://schemas.microsoft.com/office/drawing/2014/main" id="{C1C11F3C-D720-E813-3D1B-D6F048319528}"/>
              </a:ext>
            </a:extLst>
          </p:cNvPr>
          <p:cNvGrpSpPr/>
          <p:nvPr/>
        </p:nvGrpSpPr>
        <p:grpSpPr>
          <a:xfrm>
            <a:off x="6094228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843" name="矩形 15842">
              <a:extLst>
                <a:ext uri="{FF2B5EF4-FFF2-40B4-BE49-F238E27FC236}">
                  <a16:creationId xmlns:a16="http://schemas.microsoft.com/office/drawing/2014/main" id="{DAABEAFA-F763-7C74-D5B9-D4E9360C2DA1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44" name="矩形 15843">
              <a:extLst>
                <a:ext uri="{FF2B5EF4-FFF2-40B4-BE49-F238E27FC236}">
                  <a16:creationId xmlns:a16="http://schemas.microsoft.com/office/drawing/2014/main" id="{A5E7D08E-1F52-1EC3-5B00-6E0DEFC02566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45" name="矩形 15844">
              <a:extLst>
                <a:ext uri="{FF2B5EF4-FFF2-40B4-BE49-F238E27FC236}">
                  <a16:creationId xmlns:a16="http://schemas.microsoft.com/office/drawing/2014/main" id="{67887E72-8FF1-2EC4-F93C-25686848D7FB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46" name="矩形 15845">
              <a:extLst>
                <a:ext uri="{FF2B5EF4-FFF2-40B4-BE49-F238E27FC236}">
                  <a16:creationId xmlns:a16="http://schemas.microsoft.com/office/drawing/2014/main" id="{A95383F2-8964-5259-4A0A-9D586A70D0FE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31" name="群組 15530">
            <a:extLst>
              <a:ext uri="{FF2B5EF4-FFF2-40B4-BE49-F238E27FC236}">
                <a16:creationId xmlns:a16="http://schemas.microsoft.com/office/drawing/2014/main" id="{5E7B6542-8A40-6CB2-BE3E-C470462DACA4}"/>
              </a:ext>
            </a:extLst>
          </p:cNvPr>
          <p:cNvGrpSpPr/>
          <p:nvPr/>
        </p:nvGrpSpPr>
        <p:grpSpPr>
          <a:xfrm>
            <a:off x="6094228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839" name="矩形 15838">
              <a:extLst>
                <a:ext uri="{FF2B5EF4-FFF2-40B4-BE49-F238E27FC236}">
                  <a16:creationId xmlns:a16="http://schemas.microsoft.com/office/drawing/2014/main" id="{FFC39CE6-4093-A01B-3F57-DE040CD6D3C3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40" name="矩形 15839">
              <a:extLst>
                <a:ext uri="{FF2B5EF4-FFF2-40B4-BE49-F238E27FC236}">
                  <a16:creationId xmlns:a16="http://schemas.microsoft.com/office/drawing/2014/main" id="{010B26A2-1100-7BC1-DDE9-F9FEDA84F7A5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41" name="矩形 15840">
              <a:extLst>
                <a:ext uri="{FF2B5EF4-FFF2-40B4-BE49-F238E27FC236}">
                  <a16:creationId xmlns:a16="http://schemas.microsoft.com/office/drawing/2014/main" id="{C4C3D91F-8277-2451-5BE7-EF6B5A5A36BB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42" name="矩形 15841">
              <a:extLst>
                <a:ext uri="{FF2B5EF4-FFF2-40B4-BE49-F238E27FC236}">
                  <a16:creationId xmlns:a16="http://schemas.microsoft.com/office/drawing/2014/main" id="{2C45967C-11B6-A641-38C9-D87704AC2B12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32" name="群組 15531">
            <a:extLst>
              <a:ext uri="{FF2B5EF4-FFF2-40B4-BE49-F238E27FC236}">
                <a16:creationId xmlns:a16="http://schemas.microsoft.com/office/drawing/2014/main" id="{7EB39B1F-F06E-2D20-AE5F-5782C1C660D0}"/>
              </a:ext>
            </a:extLst>
          </p:cNvPr>
          <p:cNvGrpSpPr/>
          <p:nvPr/>
        </p:nvGrpSpPr>
        <p:grpSpPr>
          <a:xfrm>
            <a:off x="6274136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5835" name="矩形 15834">
              <a:extLst>
                <a:ext uri="{FF2B5EF4-FFF2-40B4-BE49-F238E27FC236}">
                  <a16:creationId xmlns:a16="http://schemas.microsoft.com/office/drawing/2014/main" id="{19EC6435-DB07-0F71-8130-22AE9FD3CD9D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36" name="矩形 15835">
              <a:extLst>
                <a:ext uri="{FF2B5EF4-FFF2-40B4-BE49-F238E27FC236}">
                  <a16:creationId xmlns:a16="http://schemas.microsoft.com/office/drawing/2014/main" id="{0EA944BB-A48B-7B63-3D13-726520ECDDBD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37" name="矩形 15836">
              <a:extLst>
                <a:ext uri="{FF2B5EF4-FFF2-40B4-BE49-F238E27FC236}">
                  <a16:creationId xmlns:a16="http://schemas.microsoft.com/office/drawing/2014/main" id="{5CD1EDA9-778F-FF7F-2E88-F7871B79CFCB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38" name="矩形 15837">
              <a:extLst>
                <a:ext uri="{FF2B5EF4-FFF2-40B4-BE49-F238E27FC236}">
                  <a16:creationId xmlns:a16="http://schemas.microsoft.com/office/drawing/2014/main" id="{2C0C516F-7462-F6F0-9488-1699E8CAAC14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33" name="群組 15532">
            <a:extLst>
              <a:ext uri="{FF2B5EF4-FFF2-40B4-BE49-F238E27FC236}">
                <a16:creationId xmlns:a16="http://schemas.microsoft.com/office/drawing/2014/main" id="{D7B40A5E-B6F6-EA8D-2760-EB44AF99E8F0}"/>
              </a:ext>
            </a:extLst>
          </p:cNvPr>
          <p:cNvGrpSpPr/>
          <p:nvPr/>
        </p:nvGrpSpPr>
        <p:grpSpPr>
          <a:xfrm>
            <a:off x="6274136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831" name="矩形 15830">
              <a:extLst>
                <a:ext uri="{FF2B5EF4-FFF2-40B4-BE49-F238E27FC236}">
                  <a16:creationId xmlns:a16="http://schemas.microsoft.com/office/drawing/2014/main" id="{8307751C-192E-7353-6117-D9B869DE9AE2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32" name="矩形 15831">
              <a:extLst>
                <a:ext uri="{FF2B5EF4-FFF2-40B4-BE49-F238E27FC236}">
                  <a16:creationId xmlns:a16="http://schemas.microsoft.com/office/drawing/2014/main" id="{304A5D2B-EDDD-8672-A396-B9836D42B243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33" name="矩形 15832">
              <a:extLst>
                <a:ext uri="{FF2B5EF4-FFF2-40B4-BE49-F238E27FC236}">
                  <a16:creationId xmlns:a16="http://schemas.microsoft.com/office/drawing/2014/main" id="{8A4A0493-9F28-74AB-ED03-AAA63E2CD512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34" name="矩形 15833">
              <a:extLst>
                <a:ext uri="{FF2B5EF4-FFF2-40B4-BE49-F238E27FC236}">
                  <a16:creationId xmlns:a16="http://schemas.microsoft.com/office/drawing/2014/main" id="{E7225C34-627F-0876-958B-AF45ACC1F5ED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34" name="群組 15533">
            <a:extLst>
              <a:ext uri="{FF2B5EF4-FFF2-40B4-BE49-F238E27FC236}">
                <a16:creationId xmlns:a16="http://schemas.microsoft.com/office/drawing/2014/main" id="{50F5F3AB-844F-C3BC-C668-81624CA85812}"/>
              </a:ext>
            </a:extLst>
          </p:cNvPr>
          <p:cNvGrpSpPr/>
          <p:nvPr/>
        </p:nvGrpSpPr>
        <p:grpSpPr>
          <a:xfrm>
            <a:off x="6274136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827" name="矩形 15826">
              <a:extLst>
                <a:ext uri="{FF2B5EF4-FFF2-40B4-BE49-F238E27FC236}">
                  <a16:creationId xmlns:a16="http://schemas.microsoft.com/office/drawing/2014/main" id="{28BD8400-C4A3-8717-8229-2231C3A8167F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28" name="矩形 15827">
              <a:extLst>
                <a:ext uri="{FF2B5EF4-FFF2-40B4-BE49-F238E27FC236}">
                  <a16:creationId xmlns:a16="http://schemas.microsoft.com/office/drawing/2014/main" id="{09CEA3FE-43C1-D59C-8F99-7EC48D18454A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29" name="矩形 15828">
              <a:extLst>
                <a:ext uri="{FF2B5EF4-FFF2-40B4-BE49-F238E27FC236}">
                  <a16:creationId xmlns:a16="http://schemas.microsoft.com/office/drawing/2014/main" id="{4A134693-5978-013E-DD86-BF0A9EC86277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30" name="矩形 15829">
              <a:extLst>
                <a:ext uri="{FF2B5EF4-FFF2-40B4-BE49-F238E27FC236}">
                  <a16:creationId xmlns:a16="http://schemas.microsoft.com/office/drawing/2014/main" id="{8573FC90-9CCF-6C75-2892-45682F7D423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35" name="群組 15534">
            <a:extLst>
              <a:ext uri="{FF2B5EF4-FFF2-40B4-BE49-F238E27FC236}">
                <a16:creationId xmlns:a16="http://schemas.microsoft.com/office/drawing/2014/main" id="{4965E706-27DA-ABB8-60C2-FBA1D39CC555}"/>
              </a:ext>
            </a:extLst>
          </p:cNvPr>
          <p:cNvGrpSpPr/>
          <p:nvPr/>
        </p:nvGrpSpPr>
        <p:grpSpPr>
          <a:xfrm>
            <a:off x="6274136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823" name="矩形 15822">
              <a:extLst>
                <a:ext uri="{FF2B5EF4-FFF2-40B4-BE49-F238E27FC236}">
                  <a16:creationId xmlns:a16="http://schemas.microsoft.com/office/drawing/2014/main" id="{060DDD1D-EAC2-F0DE-82D7-5E40B008A74A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24" name="矩形 15823">
              <a:extLst>
                <a:ext uri="{FF2B5EF4-FFF2-40B4-BE49-F238E27FC236}">
                  <a16:creationId xmlns:a16="http://schemas.microsoft.com/office/drawing/2014/main" id="{92D9525C-3C94-0A8E-4EE8-0A68847ABE48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25" name="矩形 15824">
              <a:extLst>
                <a:ext uri="{FF2B5EF4-FFF2-40B4-BE49-F238E27FC236}">
                  <a16:creationId xmlns:a16="http://schemas.microsoft.com/office/drawing/2014/main" id="{0F271A86-E728-B7D7-8D68-914A1EAE8BE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26" name="矩形 15825">
              <a:extLst>
                <a:ext uri="{FF2B5EF4-FFF2-40B4-BE49-F238E27FC236}">
                  <a16:creationId xmlns:a16="http://schemas.microsoft.com/office/drawing/2014/main" id="{939AF1D3-A343-F6C0-1AFC-FD72504E6FCE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36" name="群組 15535">
            <a:extLst>
              <a:ext uri="{FF2B5EF4-FFF2-40B4-BE49-F238E27FC236}">
                <a16:creationId xmlns:a16="http://schemas.microsoft.com/office/drawing/2014/main" id="{3532F1A0-FECF-1B86-0673-6DBCFDCFC2E6}"/>
              </a:ext>
            </a:extLst>
          </p:cNvPr>
          <p:cNvGrpSpPr/>
          <p:nvPr/>
        </p:nvGrpSpPr>
        <p:grpSpPr>
          <a:xfrm>
            <a:off x="6274136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819" name="矩形 15818">
              <a:extLst>
                <a:ext uri="{FF2B5EF4-FFF2-40B4-BE49-F238E27FC236}">
                  <a16:creationId xmlns:a16="http://schemas.microsoft.com/office/drawing/2014/main" id="{F227B8AB-641F-00DB-8F90-5BA2A767309A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20" name="矩形 15819">
              <a:extLst>
                <a:ext uri="{FF2B5EF4-FFF2-40B4-BE49-F238E27FC236}">
                  <a16:creationId xmlns:a16="http://schemas.microsoft.com/office/drawing/2014/main" id="{F3F879AF-AEB2-6385-B77B-EE25E05F2C75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15821" name="矩形 15820">
              <a:extLst>
                <a:ext uri="{FF2B5EF4-FFF2-40B4-BE49-F238E27FC236}">
                  <a16:creationId xmlns:a16="http://schemas.microsoft.com/office/drawing/2014/main" id="{65601F4A-5B3A-A725-2BB9-DBED9E102932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22" name="矩形 15821">
              <a:extLst>
                <a:ext uri="{FF2B5EF4-FFF2-40B4-BE49-F238E27FC236}">
                  <a16:creationId xmlns:a16="http://schemas.microsoft.com/office/drawing/2014/main" id="{B9947209-2CFB-3199-DAF8-90FC4DB2A71A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37" name="群組 15536">
            <a:extLst>
              <a:ext uri="{FF2B5EF4-FFF2-40B4-BE49-F238E27FC236}">
                <a16:creationId xmlns:a16="http://schemas.microsoft.com/office/drawing/2014/main" id="{F56CA859-8397-A32A-9E8C-1AE8221580F1}"/>
              </a:ext>
            </a:extLst>
          </p:cNvPr>
          <p:cNvGrpSpPr/>
          <p:nvPr/>
        </p:nvGrpSpPr>
        <p:grpSpPr>
          <a:xfrm>
            <a:off x="6454044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5815" name="矩形 15814">
              <a:extLst>
                <a:ext uri="{FF2B5EF4-FFF2-40B4-BE49-F238E27FC236}">
                  <a16:creationId xmlns:a16="http://schemas.microsoft.com/office/drawing/2014/main" id="{71C3B6BB-F78B-B1F3-3F62-579E0791B503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16" name="矩形 15815">
              <a:extLst>
                <a:ext uri="{FF2B5EF4-FFF2-40B4-BE49-F238E27FC236}">
                  <a16:creationId xmlns:a16="http://schemas.microsoft.com/office/drawing/2014/main" id="{5C32E157-D649-EED8-9DB3-E171D9E33DF5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17" name="矩形 15816">
              <a:extLst>
                <a:ext uri="{FF2B5EF4-FFF2-40B4-BE49-F238E27FC236}">
                  <a16:creationId xmlns:a16="http://schemas.microsoft.com/office/drawing/2014/main" id="{9F08A7D4-2488-DB65-4D66-C695D19ACE3A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18" name="矩形 15817">
              <a:extLst>
                <a:ext uri="{FF2B5EF4-FFF2-40B4-BE49-F238E27FC236}">
                  <a16:creationId xmlns:a16="http://schemas.microsoft.com/office/drawing/2014/main" id="{3C9F221B-523A-CA62-0192-2611DDE502FA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38" name="群組 15537">
            <a:extLst>
              <a:ext uri="{FF2B5EF4-FFF2-40B4-BE49-F238E27FC236}">
                <a16:creationId xmlns:a16="http://schemas.microsoft.com/office/drawing/2014/main" id="{76A6DA0E-C7BD-9216-D361-6A92941EA3A7}"/>
              </a:ext>
            </a:extLst>
          </p:cNvPr>
          <p:cNvGrpSpPr/>
          <p:nvPr/>
        </p:nvGrpSpPr>
        <p:grpSpPr>
          <a:xfrm>
            <a:off x="6454044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811" name="矩形 15810">
              <a:extLst>
                <a:ext uri="{FF2B5EF4-FFF2-40B4-BE49-F238E27FC236}">
                  <a16:creationId xmlns:a16="http://schemas.microsoft.com/office/drawing/2014/main" id="{105F31BA-28ED-02CD-D12E-9841B79BC0ED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12" name="矩形 15811">
              <a:extLst>
                <a:ext uri="{FF2B5EF4-FFF2-40B4-BE49-F238E27FC236}">
                  <a16:creationId xmlns:a16="http://schemas.microsoft.com/office/drawing/2014/main" id="{C30C7B01-ECC6-C610-82DE-81D3C611895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13" name="矩形 15812">
              <a:extLst>
                <a:ext uri="{FF2B5EF4-FFF2-40B4-BE49-F238E27FC236}">
                  <a16:creationId xmlns:a16="http://schemas.microsoft.com/office/drawing/2014/main" id="{100D93DF-ACFB-0762-BE08-E51CA5E9395B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14" name="矩形 15813">
              <a:extLst>
                <a:ext uri="{FF2B5EF4-FFF2-40B4-BE49-F238E27FC236}">
                  <a16:creationId xmlns:a16="http://schemas.microsoft.com/office/drawing/2014/main" id="{0B599073-9FB3-38EC-D495-B877E8E1A73D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39" name="群組 15538">
            <a:extLst>
              <a:ext uri="{FF2B5EF4-FFF2-40B4-BE49-F238E27FC236}">
                <a16:creationId xmlns:a16="http://schemas.microsoft.com/office/drawing/2014/main" id="{49197F55-7614-B506-1F34-EB530254051B}"/>
              </a:ext>
            </a:extLst>
          </p:cNvPr>
          <p:cNvGrpSpPr/>
          <p:nvPr/>
        </p:nvGrpSpPr>
        <p:grpSpPr>
          <a:xfrm>
            <a:off x="6454044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807" name="矩形 15806">
              <a:extLst>
                <a:ext uri="{FF2B5EF4-FFF2-40B4-BE49-F238E27FC236}">
                  <a16:creationId xmlns:a16="http://schemas.microsoft.com/office/drawing/2014/main" id="{7004ADF9-4E91-AB75-A036-901948616024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08" name="矩形 15807">
              <a:extLst>
                <a:ext uri="{FF2B5EF4-FFF2-40B4-BE49-F238E27FC236}">
                  <a16:creationId xmlns:a16="http://schemas.microsoft.com/office/drawing/2014/main" id="{95987AEE-A106-2256-05D3-2A92BE3C2CCB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09" name="矩形 15808">
              <a:extLst>
                <a:ext uri="{FF2B5EF4-FFF2-40B4-BE49-F238E27FC236}">
                  <a16:creationId xmlns:a16="http://schemas.microsoft.com/office/drawing/2014/main" id="{5A02B8E9-5CF0-A01D-D635-C68BDB81BCE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10" name="矩形 15809">
              <a:extLst>
                <a:ext uri="{FF2B5EF4-FFF2-40B4-BE49-F238E27FC236}">
                  <a16:creationId xmlns:a16="http://schemas.microsoft.com/office/drawing/2014/main" id="{2CA2D554-751D-6712-BC6C-1A96B70C5E4F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40" name="群組 15539">
            <a:extLst>
              <a:ext uri="{FF2B5EF4-FFF2-40B4-BE49-F238E27FC236}">
                <a16:creationId xmlns:a16="http://schemas.microsoft.com/office/drawing/2014/main" id="{182D0DCB-0B8D-B4BC-CC52-D42EF09455A0}"/>
              </a:ext>
            </a:extLst>
          </p:cNvPr>
          <p:cNvGrpSpPr/>
          <p:nvPr/>
        </p:nvGrpSpPr>
        <p:grpSpPr>
          <a:xfrm>
            <a:off x="6454044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803" name="矩形 15802">
              <a:extLst>
                <a:ext uri="{FF2B5EF4-FFF2-40B4-BE49-F238E27FC236}">
                  <a16:creationId xmlns:a16="http://schemas.microsoft.com/office/drawing/2014/main" id="{A2AB1DD1-B3A5-C39E-06D4-D5D4C2734F0A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04" name="矩形 15803">
              <a:extLst>
                <a:ext uri="{FF2B5EF4-FFF2-40B4-BE49-F238E27FC236}">
                  <a16:creationId xmlns:a16="http://schemas.microsoft.com/office/drawing/2014/main" id="{9B803153-447C-F9FD-21F1-04E47DF42BFF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05" name="矩形 15804">
              <a:extLst>
                <a:ext uri="{FF2B5EF4-FFF2-40B4-BE49-F238E27FC236}">
                  <a16:creationId xmlns:a16="http://schemas.microsoft.com/office/drawing/2014/main" id="{671623EC-113E-4BBF-22D0-8458F70E2D9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06" name="矩形 15805">
              <a:extLst>
                <a:ext uri="{FF2B5EF4-FFF2-40B4-BE49-F238E27FC236}">
                  <a16:creationId xmlns:a16="http://schemas.microsoft.com/office/drawing/2014/main" id="{AAA6B715-8249-78A2-941E-538894D743BE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41" name="群組 15540">
            <a:extLst>
              <a:ext uri="{FF2B5EF4-FFF2-40B4-BE49-F238E27FC236}">
                <a16:creationId xmlns:a16="http://schemas.microsoft.com/office/drawing/2014/main" id="{DB173BD2-9C4A-B5ED-999C-18984B7C91C8}"/>
              </a:ext>
            </a:extLst>
          </p:cNvPr>
          <p:cNvGrpSpPr/>
          <p:nvPr/>
        </p:nvGrpSpPr>
        <p:grpSpPr>
          <a:xfrm>
            <a:off x="6454044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799" name="矩形 15798">
              <a:extLst>
                <a:ext uri="{FF2B5EF4-FFF2-40B4-BE49-F238E27FC236}">
                  <a16:creationId xmlns:a16="http://schemas.microsoft.com/office/drawing/2014/main" id="{62150621-EF45-1967-0B83-00D9AC7BA4C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00" name="矩形 15799">
              <a:extLst>
                <a:ext uri="{FF2B5EF4-FFF2-40B4-BE49-F238E27FC236}">
                  <a16:creationId xmlns:a16="http://schemas.microsoft.com/office/drawing/2014/main" id="{3DF835F3-1AC2-6C8B-3802-0211D50FCE59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01" name="矩形 15800">
              <a:extLst>
                <a:ext uri="{FF2B5EF4-FFF2-40B4-BE49-F238E27FC236}">
                  <a16:creationId xmlns:a16="http://schemas.microsoft.com/office/drawing/2014/main" id="{02363FEC-6091-B5D2-CBE8-92715E545795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02" name="矩形 15801">
              <a:extLst>
                <a:ext uri="{FF2B5EF4-FFF2-40B4-BE49-F238E27FC236}">
                  <a16:creationId xmlns:a16="http://schemas.microsoft.com/office/drawing/2014/main" id="{18FE74FA-751B-558C-180F-907AEA6E6B81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42" name="群組 15541">
            <a:extLst>
              <a:ext uri="{FF2B5EF4-FFF2-40B4-BE49-F238E27FC236}">
                <a16:creationId xmlns:a16="http://schemas.microsoft.com/office/drawing/2014/main" id="{6001893D-AEC8-9D68-1A5F-FB79364D356B}"/>
              </a:ext>
            </a:extLst>
          </p:cNvPr>
          <p:cNvGrpSpPr/>
          <p:nvPr/>
        </p:nvGrpSpPr>
        <p:grpSpPr>
          <a:xfrm>
            <a:off x="5913167" y="2925191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5795" name="矩形 15794">
              <a:extLst>
                <a:ext uri="{FF2B5EF4-FFF2-40B4-BE49-F238E27FC236}">
                  <a16:creationId xmlns:a16="http://schemas.microsoft.com/office/drawing/2014/main" id="{5C1EA622-0105-0852-7827-64DED1F06F05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96" name="矩形 15795">
              <a:extLst>
                <a:ext uri="{FF2B5EF4-FFF2-40B4-BE49-F238E27FC236}">
                  <a16:creationId xmlns:a16="http://schemas.microsoft.com/office/drawing/2014/main" id="{309ED079-00D1-09D0-9EE3-4A11DCFEE25B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97" name="矩形 15796">
              <a:extLst>
                <a:ext uri="{FF2B5EF4-FFF2-40B4-BE49-F238E27FC236}">
                  <a16:creationId xmlns:a16="http://schemas.microsoft.com/office/drawing/2014/main" id="{48710A5F-AF62-648B-57CD-2B8A32864F9B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98" name="矩形 15797">
              <a:extLst>
                <a:ext uri="{FF2B5EF4-FFF2-40B4-BE49-F238E27FC236}">
                  <a16:creationId xmlns:a16="http://schemas.microsoft.com/office/drawing/2014/main" id="{AACE34F8-E7B8-2B1F-B86A-FB5A8004D995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43" name="群組 15542">
            <a:extLst>
              <a:ext uri="{FF2B5EF4-FFF2-40B4-BE49-F238E27FC236}">
                <a16:creationId xmlns:a16="http://schemas.microsoft.com/office/drawing/2014/main" id="{A78AA1C6-BD8C-49E9-F0E7-7CBEDF9780EA}"/>
              </a:ext>
            </a:extLst>
          </p:cNvPr>
          <p:cNvGrpSpPr/>
          <p:nvPr/>
        </p:nvGrpSpPr>
        <p:grpSpPr>
          <a:xfrm>
            <a:off x="5913167" y="310643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791" name="矩形 15790">
              <a:extLst>
                <a:ext uri="{FF2B5EF4-FFF2-40B4-BE49-F238E27FC236}">
                  <a16:creationId xmlns:a16="http://schemas.microsoft.com/office/drawing/2014/main" id="{1B9914D4-EF5D-4EBB-1B55-50EF4F2D1270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92" name="矩形 15791">
              <a:extLst>
                <a:ext uri="{FF2B5EF4-FFF2-40B4-BE49-F238E27FC236}">
                  <a16:creationId xmlns:a16="http://schemas.microsoft.com/office/drawing/2014/main" id="{038C5831-8939-9299-42CE-D534765A3DE5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93" name="矩形 15792">
              <a:extLst>
                <a:ext uri="{FF2B5EF4-FFF2-40B4-BE49-F238E27FC236}">
                  <a16:creationId xmlns:a16="http://schemas.microsoft.com/office/drawing/2014/main" id="{542B7DC0-594E-D7F7-BF1F-1B2147F6F4F3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94" name="矩形 15793">
              <a:extLst>
                <a:ext uri="{FF2B5EF4-FFF2-40B4-BE49-F238E27FC236}">
                  <a16:creationId xmlns:a16="http://schemas.microsoft.com/office/drawing/2014/main" id="{22FE7CF2-6A9A-F8AE-93E7-1CA75783A2F9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44" name="群組 15543">
            <a:extLst>
              <a:ext uri="{FF2B5EF4-FFF2-40B4-BE49-F238E27FC236}">
                <a16:creationId xmlns:a16="http://schemas.microsoft.com/office/drawing/2014/main" id="{E2DED8BB-6EAA-C58F-760A-198C43DBA363}"/>
              </a:ext>
            </a:extLst>
          </p:cNvPr>
          <p:cNvGrpSpPr/>
          <p:nvPr/>
        </p:nvGrpSpPr>
        <p:grpSpPr>
          <a:xfrm>
            <a:off x="5913167" y="328760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787" name="矩形 15786">
              <a:extLst>
                <a:ext uri="{FF2B5EF4-FFF2-40B4-BE49-F238E27FC236}">
                  <a16:creationId xmlns:a16="http://schemas.microsoft.com/office/drawing/2014/main" id="{62FC1448-733E-5D61-3C79-0EB1D84BABFA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88" name="矩形 15787">
              <a:extLst>
                <a:ext uri="{FF2B5EF4-FFF2-40B4-BE49-F238E27FC236}">
                  <a16:creationId xmlns:a16="http://schemas.microsoft.com/office/drawing/2014/main" id="{AACB1159-A3A4-8E7A-DC1C-7A365E30F072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89" name="矩形 15788">
              <a:extLst>
                <a:ext uri="{FF2B5EF4-FFF2-40B4-BE49-F238E27FC236}">
                  <a16:creationId xmlns:a16="http://schemas.microsoft.com/office/drawing/2014/main" id="{A93FDACB-EE7C-880B-FEE0-3160E9839893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90" name="矩形 15789">
              <a:extLst>
                <a:ext uri="{FF2B5EF4-FFF2-40B4-BE49-F238E27FC236}">
                  <a16:creationId xmlns:a16="http://schemas.microsoft.com/office/drawing/2014/main" id="{0A170967-CAF9-8A1A-8C93-7DE4C0CCADEF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45" name="群組 15544">
            <a:extLst>
              <a:ext uri="{FF2B5EF4-FFF2-40B4-BE49-F238E27FC236}">
                <a16:creationId xmlns:a16="http://schemas.microsoft.com/office/drawing/2014/main" id="{A9F4B4B3-4B64-B081-F150-336EFB96EF4C}"/>
              </a:ext>
            </a:extLst>
          </p:cNvPr>
          <p:cNvGrpSpPr/>
          <p:nvPr/>
        </p:nvGrpSpPr>
        <p:grpSpPr>
          <a:xfrm>
            <a:off x="5913167" y="3468846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783" name="矩形 15782">
              <a:extLst>
                <a:ext uri="{FF2B5EF4-FFF2-40B4-BE49-F238E27FC236}">
                  <a16:creationId xmlns:a16="http://schemas.microsoft.com/office/drawing/2014/main" id="{96761B59-8BD6-F33B-C06B-1370242CB6F6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84" name="矩形 15783">
              <a:extLst>
                <a:ext uri="{FF2B5EF4-FFF2-40B4-BE49-F238E27FC236}">
                  <a16:creationId xmlns:a16="http://schemas.microsoft.com/office/drawing/2014/main" id="{058C26BF-5468-DB6E-EFB3-168207B18777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85" name="矩形 15784">
              <a:extLst>
                <a:ext uri="{FF2B5EF4-FFF2-40B4-BE49-F238E27FC236}">
                  <a16:creationId xmlns:a16="http://schemas.microsoft.com/office/drawing/2014/main" id="{8F08FBD8-B0A0-34BE-49FD-9A9E8704FC3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86" name="矩形 15785">
              <a:extLst>
                <a:ext uri="{FF2B5EF4-FFF2-40B4-BE49-F238E27FC236}">
                  <a16:creationId xmlns:a16="http://schemas.microsoft.com/office/drawing/2014/main" id="{A8BFFA3A-A8E1-E21A-724F-9213CB4E6B17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46" name="群組 15545">
            <a:extLst>
              <a:ext uri="{FF2B5EF4-FFF2-40B4-BE49-F238E27FC236}">
                <a16:creationId xmlns:a16="http://schemas.microsoft.com/office/drawing/2014/main" id="{CADF44E6-A593-FD39-34C4-48C048450F34}"/>
              </a:ext>
            </a:extLst>
          </p:cNvPr>
          <p:cNvGrpSpPr/>
          <p:nvPr/>
        </p:nvGrpSpPr>
        <p:grpSpPr>
          <a:xfrm>
            <a:off x="5913167" y="3650011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779" name="矩形 15778">
              <a:extLst>
                <a:ext uri="{FF2B5EF4-FFF2-40B4-BE49-F238E27FC236}">
                  <a16:creationId xmlns:a16="http://schemas.microsoft.com/office/drawing/2014/main" id="{B38D7949-1ED8-E78C-BE4D-AF67A8D6EE7B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80" name="矩形 15779">
              <a:extLst>
                <a:ext uri="{FF2B5EF4-FFF2-40B4-BE49-F238E27FC236}">
                  <a16:creationId xmlns:a16="http://schemas.microsoft.com/office/drawing/2014/main" id="{B8969555-9A9B-D82B-24D9-0C71FB09836B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81" name="矩形 15780">
              <a:extLst>
                <a:ext uri="{FF2B5EF4-FFF2-40B4-BE49-F238E27FC236}">
                  <a16:creationId xmlns:a16="http://schemas.microsoft.com/office/drawing/2014/main" id="{2E4E6219-AFF1-30F6-B115-0C70693A74D9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82" name="矩形 15781">
              <a:extLst>
                <a:ext uri="{FF2B5EF4-FFF2-40B4-BE49-F238E27FC236}">
                  <a16:creationId xmlns:a16="http://schemas.microsoft.com/office/drawing/2014/main" id="{A3845A78-EAE4-C347-3FFC-B95ED5E89BA7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47" name="群組 15546">
            <a:extLst>
              <a:ext uri="{FF2B5EF4-FFF2-40B4-BE49-F238E27FC236}">
                <a16:creationId xmlns:a16="http://schemas.microsoft.com/office/drawing/2014/main" id="{59FE6EDB-ED3B-7CD2-106A-F418C0A160B7}"/>
              </a:ext>
            </a:extLst>
          </p:cNvPr>
          <p:cNvGrpSpPr/>
          <p:nvPr/>
        </p:nvGrpSpPr>
        <p:grpSpPr>
          <a:xfrm>
            <a:off x="5913167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775" name="矩形 15774">
              <a:extLst>
                <a:ext uri="{FF2B5EF4-FFF2-40B4-BE49-F238E27FC236}">
                  <a16:creationId xmlns:a16="http://schemas.microsoft.com/office/drawing/2014/main" id="{C70C0584-A0DE-3FD5-E189-14A7AAF452DE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76" name="矩形 15775">
              <a:extLst>
                <a:ext uri="{FF2B5EF4-FFF2-40B4-BE49-F238E27FC236}">
                  <a16:creationId xmlns:a16="http://schemas.microsoft.com/office/drawing/2014/main" id="{671FF233-067B-7904-D38E-9AFED4BA0A01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77" name="矩形 15776">
              <a:extLst>
                <a:ext uri="{FF2B5EF4-FFF2-40B4-BE49-F238E27FC236}">
                  <a16:creationId xmlns:a16="http://schemas.microsoft.com/office/drawing/2014/main" id="{5D02A9F6-22AD-E4A2-3555-F7F34B69B0E2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78" name="矩形 15777">
              <a:extLst>
                <a:ext uri="{FF2B5EF4-FFF2-40B4-BE49-F238E27FC236}">
                  <a16:creationId xmlns:a16="http://schemas.microsoft.com/office/drawing/2014/main" id="{7A7F32CA-2F67-FCE1-1284-DF285115428F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48" name="群組 15547">
            <a:extLst>
              <a:ext uri="{FF2B5EF4-FFF2-40B4-BE49-F238E27FC236}">
                <a16:creationId xmlns:a16="http://schemas.microsoft.com/office/drawing/2014/main" id="{FEA86A73-4CD1-3EE1-941B-D162FEE6140D}"/>
              </a:ext>
            </a:extLst>
          </p:cNvPr>
          <p:cNvGrpSpPr/>
          <p:nvPr/>
        </p:nvGrpSpPr>
        <p:grpSpPr>
          <a:xfrm>
            <a:off x="5913167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771" name="矩形 15770">
              <a:extLst>
                <a:ext uri="{FF2B5EF4-FFF2-40B4-BE49-F238E27FC236}">
                  <a16:creationId xmlns:a16="http://schemas.microsoft.com/office/drawing/2014/main" id="{81187C3F-FF1F-79D7-7C44-1CE9D8FA6CEC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72" name="矩形 15771">
              <a:extLst>
                <a:ext uri="{FF2B5EF4-FFF2-40B4-BE49-F238E27FC236}">
                  <a16:creationId xmlns:a16="http://schemas.microsoft.com/office/drawing/2014/main" id="{3B253603-766B-B127-3F49-0041CB01A987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73" name="矩形 15772">
              <a:extLst>
                <a:ext uri="{FF2B5EF4-FFF2-40B4-BE49-F238E27FC236}">
                  <a16:creationId xmlns:a16="http://schemas.microsoft.com/office/drawing/2014/main" id="{3FBFB023-9B68-BD6E-F4A5-424DDC5EB78F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74" name="矩形 15773">
              <a:extLst>
                <a:ext uri="{FF2B5EF4-FFF2-40B4-BE49-F238E27FC236}">
                  <a16:creationId xmlns:a16="http://schemas.microsoft.com/office/drawing/2014/main" id="{7B622246-B7F1-C761-D272-23648D5EFD1F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49" name="群組 15548">
            <a:extLst>
              <a:ext uri="{FF2B5EF4-FFF2-40B4-BE49-F238E27FC236}">
                <a16:creationId xmlns:a16="http://schemas.microsoft.com/office/drawing/2014/main" id="{3D9615F9-0663-E3AA-9EA9-6A029DE2BAF8}"/>
              </a:ext>
            </a:extLst>
          </p:cNvPr>
          <p:cNvGrpSpPr/>
          <p:nvPr/>
        </p:nvGrpSpPr>
        <p:grpSpPr>
          <a:xfrm>
            <a:off x="6094228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767" name="矩形 15766">
              <a:extLst>
                <a:ext uri="{FF2B5EF4-FFF2-40B4-BE49-F238E27FC236}">
                  <a16:creationId xmlns:a16="http://schemas.microsoft.com/office/drawing/2014/main" id="{0C456939-FBAA-84AB-5893-522091CEF000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68" name="矩形 15767">
              <a:extLst>
                <a:ext uri="{FF2B5EF4-FFF2-40B4-BE49-F238E27FC236}">
                  <a16:creationId xmlns:a16="http://schemas.microsoft.com/office/drawing/2014/main" id="{F7454363-64F3-1702-EAD2-19F9AFA55FD9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69" name="矩形 15768">
              <a:extLst>
                <a:ext uri="{FF2B5EF4-FFF2-40B4-BE49-F238E27FC236}">
                  <a16:creationId xmlns:a16="http://schemas.microsoft.com/office/drawing/2014/main" id="{B17B94FF-F4D9-CC53-5882-C90557E48205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70" name="矩形 15769">
              <a:extLst>
                <a:ext uri="{FF2B5EF4-FFF2-40B4-BE49-F238E27FC236}">
                  <a16:creationId xmlns:a16="http://schemas.microsoft.com/office/drawing/2014/main" id="{9BD7FC07-D474-34F9-58B6-B13D45DEE65C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50" name="群組 15549">
            <a:extLst>
              <a:ext uri="{FF2B5EF4-FFF2-40B4-BE49-F238E27FC236}">
                <a16:creationId xmlns:a16="http://schemas.microsoft.com/office/drawing/2014/main" id="{5EFC9802-AFD7-5A5F-7CE3-C3EAF8B95128}"/>
              </a:ext>
            </a:extLst>
          </p:cNvPr>
          <p:cNvGrpSpPr/>
          <p:nvPr/>
        </p:nvGrpSpPr>
        <p:grpSpPr>
          <a:xfrm>
            <a:off x="6094228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763" name="矩形 15762">
              <a:extLst>
                <a:ext uri="{FF2B5EF4-FFF2-40B4-BE49-F238E27FC236}">
                  <a16:creationId xmlns:a16="http://schemas.microsoft.com/office/drawing/2014/main" id="{23F2B847-D29A-77E9-4538-21B36A892E0D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64" name="矩形 15763">
              <a:extLst>
                <a:ext uri="{FF2B5EF4-FFF2-40B4-BE49-F238E27FC236}">
                  <a16:creationId xmlns:a16="http://schemas.microsoft.com/office/drawing/2014/main" id="{D98549FA-BB76-276E-CFA0-80529C59C3B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65" name="矩形 15764">
              <a:extLst>
                <a:ext uri="{FF2B5EF4-FFF2-40B4-BE49-F238E27FC236}">
                  <a16:creationId xmlns:a16="http://schemas.microsoft.com/office/drawing/2014/main" id="{7AF00AA3-C71C-D741-9303-BB72CFAD0547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66" name="矩形 15765">
              <a:extLst>
                <a:ext uri="{FF2B5EF4-FFF2-40B4-BE49-F238E27FC236}">
                  <a16:creationId xmlns:a16="http://schemas.microsoft.com/office/drawing/2014/main" id="{05B142EF-A9C3-5677-1022-715ADBD6DEBB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51" name="群組 15550">
            <a:extLst>
              <a:ext uri="{FF2B5EF4-FFF2-40B4-BE49-F238E27FC236}">
                <a16:creationId xmlns:a16="http://schemas.microsoft.com/office/drawing/2014/main" id="{63A66C4E-845D-4E67-38AD-3BEAAA863C38}"/>
              </a:ext>
            </a:extLst>
          </p:cNvPr>
          <p:cNvGrpSpPr/>
          <p:nvPr/>
        </p:nvGrpSpPr>
        <p:grpSpPr>
          <a:xfrm>
            <a:off x="6274136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759" name="矩形 15758">
              <a:extLst>
                <a:ext uri="{FF2B5EF4-FFF2-40B4-BE49-F238E27FC236}">
                  <a16:creationId xmlns:a16="http://schemas.microsoft.com/office/drawing/2014/main" id="{6286DE59-6E0D-0980-D2C0-5063FE3A7A22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60" name="矩形 15759">
              <a:extLst>
                <a:ext uri="{FF2B5EF4-FFF2-40B4-BE49-F238E27FC236}">
                  <a16:creationId xmlns:a16="http://schemas.microsoft.com/office/drawing/2014/main" id="{E8ECEE23-9C21-434A-DD75-625C3A3E1475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61" name="矩形 15760">
              <a:extLst>
                <a:ext uri="{FF2B5EF4-FFF2-40B4-BE49-F238E27FC236}">
                  <a16:creationId xmlns:a16="http://schemas.microsoft.com/office/drawing/2014/main" id="{E33F4BEA-A57B-F032-56D1-57D61F7E7EEF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62" name="矩形 15761">
              <a:extLst>
                <a:ext uri="{FF2B5EF4-FFF2-40B4-BE49-F238E27FC236}">
                  <a16:creationId xmlns:a16="http://schemas.microsoft.com/office/drawing/2014/main" id="{6521F991-255B-B19C-4950-89E6A387325D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52" name="群組 15551">
            <a:extLst>
              <a:ext uri="{FF2B5EF4-FFF2-40B4-BE49-F238E27FC236}">
                <a16:creationId xmlns:a16="http://schemas.microsoft.com/office/drawing/2014/main" id="{24666AC1-2F78-BACC-B4A2-152BEC18F1FC}"/>
              </a:ext>
            </a:extLst>
          </p:cNvPr>
          <p:cNvGrpSpPr/>
          <p:nvPr/>
        </p:nvGrpSpPr>
        <p:grpSpPr>
          <a:xfrm>
            <a:off x="6274136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755" name="矩形 15754">
              <a:extLst>
                <a:ext uri="{FF2B5EF4-FFF2-40B4-BE49-F238E27FC236}">
                  <a16:creationId xmlns:a16="http://schemas.microsoft.com/office/drawing/2014/main" id="{11962178-7898-5A83-82A7-7C72E5279568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56" name="矩形 15755">
              <a:extLst>
                <a:ext uri="{FF2B5EF4-FFF2-40B4-BE49-F238E27FC236}">
                  <a16:creationId xmlns:a16="http://schemas.microsoft.com/office/drawing/2014/main" id="{AD4B9083-360C-D25A-04F2-6722BE78117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57" name="矩形 15756">
              <a:extLst>
                <a:ext uri="{FF2B5EF4-FFF2-40B4-BE49-F238E27FC236}">
                  <a16:creationId xmlns:a16="http://schemas.microsoft.com/office/drawing/2014/main" id="{244D2F29-A74F-A847-942C-83592407EF22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58" name="矩形 15757">
              <a:extLst>
                <a:ext uri="{FF2B5EF4-FFF2-40B4-BE49-F238E27FC236}">
                  <a16:creationId xmlns:a16="http://schemas.microsoft.com/office/drawing/2014/main" id="{1CEB6AA8-92F4-E931-5DEF-1725BD47FF93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53" name="群組 15552">
            <a:extLst>
              <a:ext uri="{FF2B5EF4-FFF2-40B4-BE49-F238E27FC236}">
                <a16:creationId xmlns:a16="http://schemas.microsoft.com/office/drawing/2014/main" id="{AD8D0B2A-6B50-904B-900B-C038C8D2639E}"/>
              </a:ext>
            </a:extLst>
          </p:cNvPr>
          <p:cNvGrpSpPr/>
          <p:nvPr/>
        </p:nvGrpSpPr>
        <p:grpSpPr>
          <a:xfrm>
            <a:off x="6454044" y="3831177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751" name="矩形 15750">
              <a:extLst>
                <a:ext uri="{FF2B5EF4-FFF2-40B4-BE49-F238E27FC236}">
                  <a16:creationId xmlns:a16="http://schemas.microsoft.com/office/drawing/2014/main" id="{B228DAE4-36FD-0C85-F149-6277D6DE0884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52" name="矩形 15751">
              <a:extLst>
                <a:ext uri="{FF2B5EF4-FFF2-40B4-BE49-F238E27FC236}">
                  <a16:creationId xmlns:a16="http://schemas.microsoft.com/office/drawing/2014/main" id="{A62ACA44-1924-10DB-9019-FD0F65B1ADA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53" name="矩形 15752">
              <a:extLst>
                <a:ext uri="{FF2B5EF4-FFF2-40B4-BE49-F238E27FC236}">
                  <a16:creationId xmlns:a16="http://schemas.microsoft.com/office/drawing/2014/main" id="{6F8CC032-F194-BE26-CAB6-08CD2B741A3C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54" name="矩形 15753">
              <a:extLst>
                <a:ext uri="{FF2B5EF4-FFF2-40B4-BE49-F238E27FC236}">
                  <a16:creationId xmlns:a16="http://schemas.microsoft.com/office/drawing/2014/main" id="{727E2DC6-F0B1-1D46-48F1-CB2B1EBA1012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54" name="群組 15553">
            <a:extLst>
              <a:ext uri="{FF2B5EF4-FFF2-40B4-BE49-F238E27FC236}">
                <a16:creationId xmlns:a16="http://schemas.microsoft.com/office/drawing/2014/main" id="{3FAA5899-3381-B865-0F8F-58E90D1FF2A1}"/>
              </a:ext>
            </a:extLst>
          </p:cNvPr>
          <p:cNvGrpSpPr/>
          <p:nvPr/>
        </p:nvGrpSpPr>
        <p:grpSpPr>
          <a:xfrm>
            <a:off x="6454044" y="4012342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747" name="矩形 15746">
              <a:extLst>
                <a:ext uri="{FF2B5EF4-FFF2-40B4-BE49-F238E27FC236}">
                  <a16:creationId xmlns:a16="http://schemas.microsoft.com/office/drawing/2014/main" id="{B0F8A124-8B79-5643-0F19-63A84DD8C9B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48" name="矩形 15747">
              <a:extLst>
                <a:ext uri="{FF2B5EF4-FFF2-40B4-BE49-F238E27FC236}">
                  <a16:creationId xmlns:a16="http://schemas.microsoft.com/office/drawing/2014/main" id="{07E68F78-1BD4-3B23-A2E5-EC415E98EF4D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49" name="矩形 15748">
              <a:extLst>
                <a:ext uri="{FF2B5EF4-FFF2-40B4-BE49-F238E27FC236}">
                  <a16:creationId xmlns:a16="http://schemas.microsoft.com/office/drawing/2014/main" id="{DE901427-CA5D-4CC9-AB35-8D6741979D08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50" name="矩形 15749">
              <a:extLst>
                <a:ext uri="{FF2B5EF4-FFF2-40B4-BE49-F238E27FC236}">
                  <a16:creationId xmlns:a16="http://schemas.microsoft.com/office/drawing/2014/main" id="{AEBB1BD4-8ACD-CA48-FFDC-988B07673D79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55" name="群組 15554">
            <a:extLst>
              <a:ext uri="{FF2B5EF4-FFF2-40B4-BE49-F238E27FC236}">
                <a16:creationId xmlns:a16="http://schemas.microsoft.com/office/drawing/2014/main" id="{DB56B8EC-AF32-5C09-B621-7D27AB1122D9}"/>
              </a:ext>
            </a:extLst>
          </p:cNvPr>
          <p:cNvGrpSpPr/>
          <p:nvPr/>
        </p:nvGrpSpPr>
        <p:grpSpPr>
          <a:xfrm>
            <a:off x="6962479" y="274402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743" name="矩形 15742">
              <a:extLst>
                <a:ext uri="{FF2B5EF4-FFF2-40B4-BE49-F238E27FC236}">
                  <a16:creationId xmlns:a16="http://schemas.microsoft.com/office/drawing/2014/main" id="{CE7D699F-F465-E215-C03F-3F76E981B9C7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44" name="矩形 15743">
              <a:extLst>
                <a:ext uri="{FF2B5EF4-FFF2-40B4-BE49-F238E27FC236}">
                  <a16:creationId xmlns:a16="http://schemas.microsoft.com/office/drawing/2014/main" id="{871D8C89-0165-C133-AF04-DBCFB4CAAE43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45" name="矩形 15744">
              <a:extLst>
                <a:ext uri="{FF2B5EF4-FFF2-40B4-BE49-F238E27FC236}">
                  <a16:creationId xmlns:a16="http://schemas.microsoft.com/office/drawing/2014/main" id="{5DBF4E0F-71DC-58F8-61DD-E022E791C883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46" name="矩形 15745">
              <a:extLst>
                <a:ext uri="{FF2B5EF4-FFF2-40B4-BE49-F238E27FC236}">
                  <a16:creationId xmlns:a16="http://schemas.microsoft.com/office/drawing/2014/main" id="{10A1E7AE-4187-F4D3-EBA9-189A6B56FD73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56" name="群組 15555">
            <a:extLst>
              <a:ext uri="{FF2B5EF4-FFF2-40B4-BE49-F238E27FC236}">
                <a16:creationId xmlns:a16="http://schemas.microsoft.com/office/drawing/2014/main" id="{37B40F5C-80D0-5262-16DC-334C3A16D9B0}"/>
              </a:ext>
            </a:extLst>
          </p:cNvPr>
          <p:cNvGrpSpPr/>
          <p:nvPr/>
        </p:nvGrpSpPr>
        <p:grpSpPr>
          <a:xfrm>
            <a:off x="6962479" y="292519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739" name="矩形 15738">
              <a:extLst>
                <a:ext uri="{FF2B5EF4-FFF2-40B4-BE49-F238E27FC236}">
                  <a16:creationId xmlns:a16="http://schemas.microsoft.com/office/drawing/2014/main" id="{556CDFF3-621E-7A84-4DE7-97BCB924C0C7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40" name="矩形 15739">
              <a:extLst>
                <a:ext uri="{FF2B5EF4-FFF2-40B4-BE49-F238E27FC236}">
                  <a16:creationId xmlns:a16="http://schemas.microsoft.com/office/drawing/2014/main" id="{932E646D-C23F-E41B-54AF-3A0FC4006EB1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41" name="矩形 15740">
              <a:extLst>
                <a:ext uri="{FF2B5EF4-FFF2-40B4-BE49-F238E27FC236}">
                  <a16:creationId xmlns:a16="http://schemas.microsoft.com/office/drawing/2014/main" id="{C69B7580-17AA-1FFE-6F17-141A012C9A88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42" name="矩形 15741">
              <a:extLst>
                <a:ext uri="{FF2B5EF4-FFF2-40B4-BE49-F238E27FC236}">
                  <a16:creationId xmlns:a16="http://schemas.microsoft.com/office/drawing/2014/main" id="{377066A6-5582-5CA1-1312-CC0471318299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57" name="群組 15556">
            <a:extLst>
              <a:ext uri="{FF2B5EF4-FFF2-40B4-BE49-F238E27FC236}">
                <a16:creationId xmlns:a16="http://schemas.microsoft.com/office/drawing/2014/main" id="{1342F722-1AA9-C0C7-F3BC-BB51E07ABFD3}"/>
              </a:ext>
            </a:extLst>
          </p:cNvPr>
          <p:cNvGrpSpPr/>
          <p:nvPr/>
        </p:nvGrpSpPr>
        <p:grpSpPr>
          <a:xfrm>
            <a:off x="6962479" y="310643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735" name="矩形 15734">
              <a:extLst>
                <a:ext uri="{FF2B5EF4-FFF2-40B4-BE49-F238E27FC236}">
                  <a16:creationId xmlns:a16="http://schemas.microsoft.com/office/drawing/2014/main" id="{6848DC43-AFB4-4F2C-5C22-FE60FED72FBA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36" name="矩形 15735">
              <a:extLst>
                <a:ext uri="{FF2B5EF4-FFF2-40B4-BE49-F238E27FC236}">
                  <a16:creationId xmlns:a16="http://schemas.microsoft.com/office/drawing/2014/main" id="{109A69B9-7F47-94DC-7A3E-12FB25EE1BD4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37" name="矩形 15736">
              <a:extLst>
                <a:ext uri="{FF2B5EF4-FFF2-40B4-BE49-F238E27FC236}">
                  <a16:creationId xmlns:a16="http://schemas.microsoft.com/office/drawing/2014/main" id="{FFDAC069-BA1C-7B7F-E743-E8805CB1D473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38" name="矩形 15737">
              <a:extLst>
                <a:ext uri="{FF2B5EF4-FFF2-40B4-BE49-F238E27FC236}">
                  <a16:creationId xmlns:a16="http://schemas.microsoft.com/office/drawing/2014/main" id="{2F0CC9E4-8768-8FF4-AEAB-26431F11C186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58" name="群組 15557">
            <a:extLst>
              <a:ext uri="{FF2B5EF4-FFF2-40B4-BE49-F238E27FC236}">
                <a16:creationId xmlns:a16="http://schemas.microsoft.com/office/drawing/2014/main" id="{51634238-783D-6962-311E-15D7A35D9284}"/>
              </a:ext>
            </a:extLst>
          </p:cNvPr>
          <p:cNvGrpSpPr/>
          <p:nvPr/>
        </p:nvGrpSpPr>
        <p:grpSpPr>
          <a:xfrm>
            <a:off x="6962479" y="328760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731" name="矩形 15730">
              <a:extLst>
                <a:ext uri="{FF2B5EF4-FFF2-40B4-BE49-F238E27FC236}">
                  <a16:creationId xmlns:a16="http://schemas.microsoft.com/office/drawing/2014/main" id="{67411788-E35E-ECEC-E3FE-956BF9B1D128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32" name="矩形 15731">
              <a:extLst>
                <a:ext uri="{FF2B5EF4-FFF2-40B4-BE49-F238E27FC236}">
                  <a16:creationId xmlns:a16="http://schemas.microsoft.com/office/drawing/2014/main" id="{F9CC7906-68B7-FCDC-8F02-1194396A6665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33" name="矩形 15732">
              <a:extLst>
                <a:ext uri="{FF2B5EF4-FFF2-40B4-BE49-F238E27FC236}">
                  <a16:creationId xmlns:a16="http://schemas.microsoft.com/office/drawing/2014/main" id="{CE847C46-DD4A-5B52-B451-F985A0E2EAF2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34" name="矩形 15733">
              <a:extLst>
                <a:ext uri="{FF2B5EF4-FFF2-40B4-BE49-F238E27FC236}">
                  <a16:creationId xmlns:a16="http://schemas.microsoft.com/office/drawing/2014/main" id="{498A58B5-C274-7AB0-B950-A36D3CFFA71C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59" name="群組 15558">
            <a:extLst>
              <a:ext uri="{FF2B5EF4-FFF2-40B4-BE49-F238E27FC236}">
                <a16:creationId xmlns:a16="http://schemas.microsoft.com/office/drawing/2014/main" id="{F236A6B3-5857-07B2-AAE2-EF05BCADF689}"/>
              </a:ext>
            </a:extLst>
          </p:cNvPr>
          <p:cNvGrpSpPr/>
          <p:nvPr/>
        </p:nvGrpSpPr>
        <p:grpSpPr>
          <a:xfrm>
            <a:off x="6962479" y="346884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727" name="矩形 15726">
              <a:extLst>
                <a:ext uri="{FF2B5EF4-FFF2-40B4-BE49-F238E27FC236}">
                  <a16:creationId xmlns:a16="http://schemas.microsoft.com/office/drawing/2014/main" id="{658AF8D1-46C4-35FA-B99B-4132AFA69AF2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28" name="矩形 15727">
              <a:extLst>
                <a:ext uri="{FF2B5EF4-FFF2-40B4-BE49-F238E27FC236}">
                  <a16:creationId xmlns:a16="http://schemas.microsoft.com/office/drawing/2014/main" id="{3CF55DE4-B335-616B-07DD-3E595B907BA6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29" name="矩形 15728">
              <a:extLst>
                <a:ext uri="{FF2B5EF4-FFF2-40B4-BE49-F238E27FC236}">
                  <a16:creationId xmlns:a16="http://schemas.microsoft.com/office/drawing/2014/main" id="{3176F840-988B-8CA3-39E7-199F27E377F5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30" name="矩形 15729">
              <a:extLst>
                <a:ext uri="{FF2B5EF4-FFF2-40B4-BE49-F238E27FC236}">
                  <a16:creationId xmlns:a16="http://schemas.microsoft.com/office/drawing/2014/main" id="{E0E9915F-C531-5E9C-FC63-1BE154AACD5F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60" name="群組 15559">
            <a:extLst>
              <a:ext uri="{FF2B5EF4-FFF2-40B4-BE49-F238E27FC236}">
                <a16:creationId xmlns:a16="http://schemas.microsoft.com/office/drawing/2014/main" id="{3EC4F305-ED0F-F36B-EBD8-C8D35B4DFF27}"/>
              </a:ext>
            </a:extLst>
          </p:cNvPr>
          <p:cNvGrpSpPr/>
          <p:nvPr/>
        </p:nvGrpSpPr>
        <p:grpSpPr>
          <a:xfrm>
            <a:off x="6962479" y="365001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723" name="矩形 15722">
              <a:extLst>
                <a:ext uri="{FF2B5EF4-FFF2-40B4-BE49-F238E27FC236}">
                  <a16:creationId xmlns:a16="http://schemas.microsoft.com/office/drawing/2014/main" id="{04336893-54C9-998F-8E3B-65C0410043AF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24" name="矩形 15723">
              <a:extLst>
                <a:ext uri="{FF2B5EF4-FFF2-40B4-BE49-F238E27FC236}">
                  <a16:creationId xmlns:a16="http://schemas.microsoft.com/office/drawing/2014/main" id="{A5C1D64C-22CD-B49F-2D8D-AA767DA7B63E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25" name="矩形 15724">
              <a:extLst>
                <a:ext uri="{FF2B5EF4-FFF2-40B4-BE49-F238E27FC236}">
                  <a16:creationId xmlns:a16="http://schemas.microsoft.com/office/drawing/2014/main" id="{B1E8AEC3-DE28-C985-BBBD-39BC13FF998F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26" name="矩形 15725">
              <a:extLst>
                <a:ext uri="{FF2B5EF4-FFF2-40B4-BE49-F238E27FC236}">
                  <a16:creationId xmlns:a16="http://schemas.microsoft.com/office/drawing/2014/main" id="{B44F70B7-3816-C2FC-2DA0-DD88F1C5E135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61" name="群組 15560">
            <a:extLst>
              <a:ext uri="{FF2B5EF4-FFF2-40B4-BE49-F238E27FC236}">
                <a16:creationId xmlns:a16="http://schemas.microsoft.com/office/drawing/2014/main" id="{DC2D9D86-7350-577B-DC62-027C9DF53840}"/>
              </a:ext>
            </a:extLst>
          </p:cNvPr>
          <p:cNvGrpSpPr/>
          <p:nvPr/>
        </p:nvGrpSpPr>
        <p:grpSpPr>
          <a:xfrm>
            <a:off x="7142387" y="274402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719" name="矩形 15718">
              <a:extLst>
                <a:ext uri="{FF2B5EF4-FFF2-40B4-BE49-F238E27FC236}">
                  <a16:creationId xmlns:a16="http://schemas.microsoft.com/office/drawing/2014/main" id="{E7199497-D046-7A61-2FBA-29BD3CFB2D03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20" name="矩形 15719">
              <a:extLst>
                <a:ext uri="{FF2B5EF4-FFF2-40B4-BE49-F238E27FC236}">
                  <a16:creationId xmlns:a16="http://schemas.microsoft.com/office/drawing/2014/main" id="{0CBDF762-4BD1-9DCE-6152-25E57B8719D7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21" name="矩形 15720">
              <a:extLst>
                <a:ext uri="{FF2B5EF4-FFF2-40B4-BE49-F238E27FC236}">
                  <a16:creationId xmlns:a16="http://schemas.microsoft.com/office/drawing/2014/main" id="{6F39CCD2-0CB1-88F1-FC10-3B7003A086B6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22" name="矩形 15721">
              <a:extLst>
                <a:ext uri="{FF2B5EF4-FFF2-40B4-BE49-F238E27FC236}">
                  <a16:creationId xmlns:a16="http://schemas.microsoft.com/office/drawing/2014/main" id="{9560FEF6-DF22-4EA6-FBAA-719DA054DD8B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62" name="群組 15561">
            <a:extLst>
              <a:ext uri="{FF2B5EF4-FFF2-40B4-BE49-F238E27FC236}">
                <a16:creationId xmlns:a16="http://schemas.microsoft.com/office/drawing/2014/main" id="{9E0AC1C8-9BEA-E4AB-1147-9374D24F1C57}"/>
              </a:ext>
            </a:extLst>
          </p:cNvPr>
          <p:cNvGrpSpPr/>
          <p:nvPr/>
        </p:nvGrpSpPr>
        <p:grpSpPr>
          <a:xfrm>
            <a:off x="7142387" y="292519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715" name="矩形 15714">
              <a:extLst>
                <a:ext uri="{FF2B5EF4-FFF2-40B4-BE49-F238E27FC236}">
                  <a16:creationId xmlns:a16="http://schemas.microsoft.com/office/drawing/2014/main" id="{C0EC8762-9FDD-60E3-495D-869EF1FC54D2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16" name="矩形 15715">
              <a:extLst>
                <a:ext uri="{FF2B5EF4-FFF2-40B4-BE49-F238E27FC236}">
                  <a16:creationId xmlns:a16="http://schemas.microsoft.com/office/drawing/2014/main" id="{BB0C60DE-3AD1-0A71-7885-0693DA64DD17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17" name="矩形 15716">
              <a:extLst>
                <a:ext uri="{FF2B5EF4-FFF2-40B4-BE49-F238E27FC236}">
                  <a16:creationId xmlns:a16="http://schemas.microsoft.com/office/drawing/2014/main" id="{41BA53B4-070E-07A7-6E3F-C1A54FA8B5A2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18" name="矩形 15717">
              <a:extLst>
                <a:ext uri="{FF2B5EF4-FFF2-40B4-BE49-F238E27FC236}">
                  <a16:creationId xmlns:a16="http://schemas.microsoft.com/office/drawing/2014/main" id="{97598F4C-849C-248D-0816-B6B753CD3ACB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63" name="群組 15562">
            <a:extLst>
              <a:ext uri="{FF2B5EF4-FFF2-40B4-BE49-F238E27FC236}">
                <a16:creationId xmlns:a16="http://schemas.microsoft.com/office/drawing/2014/main" id="{FCFC5337-9B73-68E3-9E8B-9150AC36A094}"/>
              </a:ext>
            </a:extLst>
          </p:cNvPr>
          <p:cNvGrpSpPr/>
          <p:nvPr/>
        </p:nvGrpSpPr>
        <p:grpSpPr>
          <a:xfrm>
            <a:off x="7142387" y="310643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711" name="矩形 15710">
              <a:extLst>
                <a:ext uri="{FF2B5EF4-FFF2-40B4-BE49-F238E27FC236}">
                  <a16:creationId xmlns:a16="http://schemas.microsoft.com/office/drawing/2014/main" id="{BFDCC50F-3FA5-4E4F-478E-239DAEC0B14E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12" name="矩形 15711">
              <a:extLst>
                <a:ext uri="{FF2B5EF4-FFF2-40B4-BE49-F238E27FC236}">
                  <a16:creationId xmlns:a16="http://schemas.microsoft.com/office/drawing/2014/main" id="{AF5A2661-8F2F-80ED-D8BA-464ABF7E9EE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13" name="矩形 15712">
              <a:extLst>
                <a:ext uri="{FF2B5EF4-FFF2-40B4-BE49-F238E27FC236}">
                  <a16:creationId xmlns:a16="http://schemas.microsoft.com/office/drawing/2014/main" id="{F9D921A9-6532-06CA-55AC-5236059769AD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14" name="矩形 15713">
              <a:extLst>
                <a:ext uri="{FF2B5EF4-FFF2-40B4-BE49-F238E27FC236}">
                  <a16:creationId xmlns:a16="http://schemas.microsoft.com/office/drawing/2014/main" id="{C45186FC-3ABA-6840-DA1A-58EDE0D1CCCB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64" name="群組 15563">
            <a:extLst>
              <a:ext uri="{FF2B5EF4-FFF2-40B4-BE49-F238E27FC236}">
                <a16:creationId xmlns:a16="http://schemas.microsoft.com/office/drawing/2014/main" id="{D63574D7-C91F-3DD8-18AD-864C0545292A}"/>
              </a:ext>
            </a:extLst>
          </p:cNvPr>
          <p:cNvGrpSpPr/>
          <p:nvPr/>
        </p:nvGrpSpPr>
        <p:grpSpPr>
          <a:xfrm>
            <a:off x="7142387" y="328760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707" name="矩形 15706">
              <a:extLst>
                <a:ext uri="{FF2B5EF4-FFF2-40B4-BE49-F238E27FC236}">
                  <a16:creationId xmlns:a16="http://schemas.microsoft.com/office/drawing/2014/main" id="{EFA02526-9285-2C10-E628-836F626D09E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08" name="矩形 15707">
              <a:extLst>
                <a:ext uri="{FF2B5EF4-FFF2-40B4-BE49-F238E27FC236}">
                  <a16:creationId xmlns:a16="http://schemas.microsoft.com/office/drawing/2014/main" id="{F7EAAFAF-1694-B83E-91A0-2D5841167242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09" name="矩形 15708">
              <a:extLst>
                <a:ext uri="{FF2B5EF4-FFF2-40B4-BE49-F238E27FC236}">
                  <a16:creationId xmlns:a16="http://schemas.microsoft.com/office/drawing/2014/main" id="{C1A41436-5794-130F-23C2-AB7A3D5A90F9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10" name="矩形 15709">
              <a:extLst>
                <a:ext uri="{FF2B5EF4-FFF2-40B4-BE49-F238E27FC236}">
                  <a16:creationId xmlns:a16="http://schemas.microsoft.com/office/drawing/2014/main" id="{529AC2DB-E6BC-9DE4-656B-2C3F8CC357A4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65" name="群組 15564">
            <a:extLst>
              <a:ext uri="{FF2B5EF4-FFF2-40B4-BE49-F238E27FC236}">
                <a16:creationId xmlns:a16="http://schemas.microsoft.com/office/drawing/2014/main" id="{482C267A-F080-3EBB-EFF8-98678BA2C9AA}"/>
              </a:ext>
            </a:extLst>
          </p:cNvPr>
          <p:cNvGrpSpPr/>
          <p:nvPr/>
        </p:nvGrpSpPr>
        <p:grpSpPr>
          <a:xfrm>
            <a:off x="7142387" y="346884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703" name="矩形 15702">
              <a:extLst>
                <a:ext uri="{FF2B5EF4-FFF2-40B4-BE49-F238E27FC236}">
                  <a16:creationId xmlns:a16="http://schemas.microsoft.com/office/drawing/2014/main" id="{E4CFD1A2-BA21-AD7F-3248-D7C63378384C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04" name="矩形 15703">
              <a:extLst>
                <a:ext uri="{FF2B5EF4-FFF2-40B4-BE49-F238E27FC236}">
                  <a16:creationId xmlns:a16="http://schemas.microsoft.com/office/drawing/2014/main" id="{60D6B049-FCAD-9CCE-9F6F-A2C4958ADBB6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05" name="矩形 15704">
              <a:extLst>
                <a:ext uri="{FF2B5EF4-FFF2-40B4-BE49-F238E27FC236}">
                  <a16:creationId xmlns:a16="http://schemas.microsoft.com/office/drawing/2014/main" id="{27113C8D-0800-282B-F738-F94002371A79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06" name="矩形 15705">
              <a:extLst>
                <a:ext uri="{FF2B5EF4-FFF2-40B4-BE49-F238E27FC236}">
                  <a16:creationId xmlns:a16="http://schemas.microsoft.com/office/drawing/2014/main" id="{B7BE3A34-0370-FB80-A358-35623275C405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66" name="群組 15565">
            <a:extLst>
              <a:ext uri="{FF2B5EF4-FFF2-40B4-BE49-F238E27FC236}">
                <a16:creationId xmlns:a16="http://schemas.microsoft.com/office/drawing/2014/main" id="{65D34774-CF7F-C4BF-866B-198A3A9C4AC8}"/>
              </a:ext>
            </a:extLst>
          </p:cNvPr>
          <p:cNvGrpSpPr/>
          <p:nvPr/>
        </p:nvGrpSpPr>
        <p:grpSpPr>
          <a:xfrm>
            <a:off x="7142387" y="365001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699" name="矩形 15698">
              <a:extLst>
                <a:ext uri="{FF2B5EF4-FFF2-40B4-BE49-F238E27FC236}">
                  <a16:creationId xmlns:a16="http://schemas.microsoft.com/office/drawing/2014/main" id="{FF7FBE99-0CC8-CE80-7FE8-B3310E5E09FF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00" name="矩形 15699">
              <a:extLst>
                <a:ext uri="{FF2B5EF4-FFF2-40B4-BE49-F238E27FC236}">
                  <a16:creationId xmlns:a16="http://schemas.microsoft.com/office/drawing/2014/main" id="{9D0C0FF9-9EC7-9D63-59DD-2B93554EEACF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01" name="矩形 15700">
              <a:extLst>
                <a:ext uri="{FF2B5EF4-FFF2-40B4-BE49-F238E27FC236}">
                  <a16:creationId xmlns:a16="http://schemas.microsoft.com/office/drawing/2014/main" id="{F6050A40-306E-2356-4210-825E51A3693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02" name="矩形 15701">
              <a:extLst>
                <a:ext uri="{FF2B5EF4-FFF2-40B4-BE49-F238E27FC236}">
                  <a16:creationId xmlns:a16="http://schemas.microsoft.com/office/drawing/2014/main" id="{75277C87-13D2-9AA7-EE30-12C0579C25DC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67" name="群組 15566">
            <a:extLst>
              <a:ext uri="{FF2B5EF4-FFF2-40B4-BE49-F238E27FC236}">
                <a16:creationId xmlns:a16="http://schemas.microsoft.com/office/drawing/2014/main" id="{52177D53-DDB5-42A7-9B47-86155F52B856}"/>
              </a:ext>
            </a:extLst>
          </p:cNvPr>
          <p:cNvGrpSpPr/>
          <p:nvPr/>
        </p:nvGrpSpPr>
        <p:grpSpPr>
          <a:xfrm>
            <a:off x="7322295" y="274402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695" name="矩形 15694">
              <a:extLst>
                <a:ext uri="{FF2B5EF4-FFF2-40B4-BE49-F238E27FC236}">
                  <a16:creationId xmlns:a16="http://schemas.microsoft.com/office/drawing/2014/main" id="{BF9FAE77-748E-FEAA-B4EF-DB52F29174EA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96" name="矩形 15695">
              <a:extLst>
                <a:ext uri="{FF2B5EF4-FFF2-40B4-BE49-F238E27FC236}">
                  <a16:creationId xmlns:a16="http://schemas.microsoft.com/office/drawing/2014/main" id="{97149081-6E5B-24F8-A7AD-B885A633B221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97" name="矩形 15696">
              <a:extLst>
                <a:ext uri="{FF2B5EF4-FFF2-40B4-BE49-F238E27FC236}">
                  <a16:creationId xmlns:a16="http://schemas.microsoft.com/office/drawing/2014/main" id="{3455790D-EDA5-C071-F157-660ED1B11911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98" name="矩形 15697">
              <a:extLst>
                <a:ext uri="{FF2B5EF4-FFF2-40B4-BE49-F238E27FC236}">
                  <a16:creationId xmlns:a16="http://schemas.microsoft.com/office/drawing/2014/main" id="{056C820A-33C6-8E3C-CD2E-9A803DFD152A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68" name="群組 15567">
            <a:extLst>
              <a:ext uri="{FF2B5EF4-FFF2-40B4-BE49-F238E27FC236}">
                <a16:creationId xmlns:a16="http://schemas.microsoft.com/office/drawing/2014/main" id="{505A87ED-ED86-D12E-662B-AAE8FEEB7E7D}"/>
              </a:ext>
            </a:extLst>
          </p:cNvPr>
          <p:cNvGrpSpPr/>
          <p:nvPr/>
        </p:nvGrpSpPr>
        <p:grpSpPr>
          <a:xfrm>
            <a:off x="7322295" y="292519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691" name="矩形 15690">
              <a:extLst>
                <a:ext uri="{FF2B5EF4-FFF2-40B4-BE49-F238E27FC236}">
                  <a16:creationId xmlns:a16="http://schemas.microsoft.com/office/drawing/2014/main" id="{6E425367-5536-2DC3-BCEC-1CDE3AAC9B91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92" name="矩形 15691">
              <a:extLst>
                <a:ext uri="{FF2B5EF4-FFF2-40B4-BE49-F238E27FC236}">
                  <a16:creationId xmlns:a16="http://schemas.microsoft.com/office/drawing/2014/main" id="{D8F83A62-FEAE-730E-C285-6B945408DF2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93" name="矩形 15692">
              <a:extLst>
                <a:ext uri="{FF2B5EF4-FFF2-40B4-BE49-F238E27FC236}">
                  <a16:creationId xmlns:a16="http://schemas.microsoft.com/office/drawing/2014/main" id="{0071C665-7122-2A6D-4C35-3F7F97C9DA8B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94" name="矩形 15693">
              <a:extLst>
                <a:ext uri="{FF2B5EF4-FFF2-40B4-BE49-F238E27FC236}">
                  <a16:creationId xmlns:a16="http://schemas.microsoft.com/office/drawing/2014/main" id="{604016C1-D965-6183-6CED-2851DE8C4E48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69" name="群組 15568">
            <a:extLst>
              <a:ext uri="{FF2B5EF4-FFF2-40B4-BE49-F238E27FC236}">
                <a16:creationId xmlns:a16="http://schemas.microsoft.com/office/drawing/2014/main" id="{D46B271A-7A2B-32FD-E16C-1097C2E65D66}"/>
              </a:ext>
            </a:extLst>
          </p:cNvPr>
          <p:cNvGrpSpPr/>
          <p:nvPr/>
        </p:nvGrpSpPr>
        <p:grpSpPr>
          <a:xfrm>
            <a:off x="7322295" y="310643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687" name="矩形 15686">
              <a:extLst>
                <a:ext uri="{FF2B5EF4-FFF2-40B4-BE49-F238E27FC236}">
                  <a16:creationId xmlns:a16="http://schemas.microsoft.com/office/drawing/2014/main" id="{9B582369-2346-CAA6-0D76-1F00D0A62B2A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88" name="矩形 15687">
              <a:extLst>
                <a:ext uri="{FF2B5EF4-FFF2-40B4-BE49-F238E27FC236}">
                  <a16:creationId xmlns:a16="http://schemas.microsoft.com/office/drawing/2014/main" id="{86F8B508-5793-CEB8-033D-6E74A1D20A2F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89" name="矩形 15688">
              <a:extLst>
                <a:ext uri="{FF2B5EF4-FFF2-40B4-BE49-F238E27FC236}">
                  <a16:creationId xmlns:a16="http://schemas.microsoft.com/office/drawing/2014/main" id="{AF3548CB-2CEE-7283-AC09-63F75433A5B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90" name="矩形 15689">
              <a:extLst>
                <a:ext uri="{FF2B5EF4-FFF2-40B4-BE49-F238E27FC236}">
                  <a16:creationId xmlns:a16="http://schemas.microsoft.com/office/drawing/2014/main" id="{8985AC4C-8891-4F3E-4C91-71BFC553BC7B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70" name="群組 15569">
            <a:extLst>
              <a:ext uri="{FF2B5EF4-FFF2-40B4-BE49-F238E27FC236}">
                <a16:creationId xmlns:a16="http://schemas.microsoft.com/office/drawing/2014/main" id="{A93B2378-315F-05A1-ED14-76E317C35A41}"/>
              </a:ext>
            </a:extLst>
          </p:cNvPr>
          <p:cNvGrpSpPr/>
          <p:nvPr/>
        </p:nvGrpSpPr>
        <p:grpSpPr>
          <a:xfrm>
            <a:off x="7322295" y="328760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683" name="矩形 15682">
              <a:extLst>
                <a:ext uri="{FF2B5EF4-FFF2-40B4-BE49-F238E27FC236}">
                  <a16:creationId xmlns:a16="http://schemas.microsoft.com/office/drawing/2014/main" id="{F08EC71A-DC4B-2A96-D2EC-516386C61C84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84" name="矩形 15683">
              <a:extLst>
                <a:ext uri="{FF2B5EF4-FFF2-40B4-BE49-F238E27FC236}">
                  <a16:creationId xmlns:a16="http://schemas.microsoft.com/office/drawing/2014/main" id="{54E2F3AD-A9D0-0601-D089-538679BD338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85" name="矩形 15684">
              <a:extLst>
                <a:ext uri="{FF2B5EF4-FFF2-40B4-BE49-F238E27FC236}">
                  <a16:creationId xmlns:a16="http://schemas.microsoft.com/office/drawing/2014/main" id="{0EEC1CD2-88BD-DC60-6013-210AE9175B8D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86" name="矩形 15685">
              <a:extLst>
                <a:ext uri="{FF2B5EF4-FFF2-40B4-BE49-F238E27FC236}">
                  <a16:creationId xmlns:a16="http://schemas.microsoft.com/office/drawing/2014/main" id="{12B4315E-AD64-CCE8-D3CA-A853364AFE94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71" name="群組 15570">
            <a:extLst>
              <a:ext uri="{FF2B5EF4-FFF2-40B4-BE49-F238E27FC236}">
                <a16:creationId xmlns:a16="http://schemas.microsoft.com/office/drawing/2014/main" id="{6549C15E-9011-AB87-3CB2-D2BB2BD7D08A}"/>
              </a:ext>
            </a:extLst>
          </p:cNvPr>
          <p:cNvGrpSpPr/>
          <p:nvPr/>
        </p:nvGrpSpPr>
        <p:grpSpPr>
          <a:xfrm>
            <a:off x="7322295" y="346884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679" name="矩形 15678">
              <a:extLst>
                <a:ext uri="{FF2B5EF4-FFF2-40B4-BE49-F238E27FC236}">
                  <a16:creationId xmlns:a16="http://schemas.microsoft.com/office/drawing/2014/main" id="{B471A5E7-44C8-C3B2-850E-2A25C6F33AC3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80" name="矩形 15679">
              <a:extLst>
                <a:ext uri="{FF2B5EF4-FFF2-40B4-BE49-F238E27FC236}">
                  <a16:creationId xmlns:a16="http://schemas.microsoft.com/office/drawing/2014/main" id="{77162A61-C978-201C-71FB-901D8138BB61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81" name="矩形 15680">
              <a:extLst>
                <a:ext uri="{FF2B5EF4-FFF2-40B4-BE49-F238E27FC236}">
                  <a16:creationId xmlns:a16="http://schemas.microsoft.com/office/drawing/2014/main" id="{5733534E-AF24-14ED-3027-78ADDD6B3F97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82" name="矩形 15681">
              <a:extLst>
                <a:ext uri="{FF2B5EF4-FFF2-40B4-BE49-F238E27FC236}">
                  <a16:creationId xmlns:a16="http://schemas.microsoft.com/office/drawing/2014/main" id="{A32923A4-5CD4-5DD3-9BCE-5563BA6FE3B6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72" name="群組 15571">
            <a:extLst>
              <a:ext uri="{FF2B5EF4-FFF2-40B4-BE49-F238E27FC236}">
                <a16:creationId xmlns:a16="http://schemas.microsoft.com/office/drawing/2014/main" id="{4E44CEB0-737F-88A1-050E-AD8C436163D7}"/>
              </a:ext>
            </a:extLst>
          </p:cNvPr>
          <p:cNvGrpSpPr/>
          <p:nvPr/>
        </p:nvGrpSpPr>
        <p:grpSpPr>
          <a:xfrm>
            <a:off x="7322295" y="365001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675" name="矩形 15674">
              <a:extLst>
                <a:ext uri="{FF2B5EF4-FFF2-40B4-BE49-F238E27FC236}">
                  <a16:creationId xmlns:a16="http://schemas.microsoft.com/office/drawing/2014/main" id="{50358FD8-D42B-8193-30A5-FB6F8EFF0B66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76" name="矩形 15675">
              <a:extLst>
                <a:ext uri="{FF2B5EF4-FFF2-40B4-BE49-F238E27FC236}">
                  <a16:creationId xmlns:a16="http://schemas.microsoft.com/office/drawing/2014/main" id="{E5767EA2-DEFF-BCF0-180D-C819B289F181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77" name="矩形 15676">
              <a:extLst>
                <a:ext uri="{FF2B5EF4-FFF2-40B4-BE49-F238E27FC236}">
                  <a16:creationId xmlns:a16="http://schemas.microsoft.com/office/drawing/2014/main" id="{E6328826-908B-CDB6-8964-CA98915A1313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78" name="矩形 15677">
              <a:extLst>
                <a:ext uri="{FF2B5EF4-FFF2-40B4-BE49-F238E27FC236}">
                  <a16:creationId xmlns:a16="http://schemas.microsoft.com/office/drawing/2014/main" id="{50ADE084-E73E-EF28-C737-0B3FF05414FF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73" name="群組 15572">
            <a:extLst>
              <a:ext uri="{FF2B5EF4-FFF2-40B4-BE49-F238E27FC236}">
                <a16:creationId xmlns:a16="http://schemas.microsoft.com/office/drawing/2014/main" id="{ED0895C9-29B1-307A-CBF4-82A7C48F1A71}"/>
              </a:ext>
            </a:extLst>
          </p:cNvPr>
          <p:cNvGrpSpPr/>
          <p:nvPr/>
        </p:nvGrpSpPr>
        <p:grpSpPr>
          <a:xfrm>
            <a:off x="6781418" y="274402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671" name="矩形 15670">
              <a:extLst>
                <a:ext uri="{FF2B5EF4-FFF2-40B4-BE49-F238E27FC236}">
                  <a16:creationId xmlns:a16="http://schemas.microsoft.com/office/drawing/2014/main" id="{109E2090-571B-7376-E646-27258C1BC5D4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72" name="矩形 15671">
              <a:extLst>
                <a:ext uri="{FF2B5EF4-FFF2-40B4-BE49-F238E27FC236}">
                  <a16:creationId xmlns:a16="http://schemas.microsoft.com/office/drawing/2014/main" id="{F5837E04-529F-7865-889D-3D336E9724F3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73" name="矩形 15672">
              <a:extLst>
                <a:ext uri="{FF2B5EF4-FFF2-40B4-BE49-F238E27FC236}">
                  <a16:creationId xmlns:a16="http://schemas.microsoft.com/office/drawing/2014/main" id="{B2C8FA4E-C46E-430C-9D34-0ACA95C65954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74" name="矩形 15673">
              <a:extLst>
                <a:ext uri="{FF2B5EF4-FFF2-40B4-BE49-F238E27FC236}">
                  <a16:creationId xmlns:a16="http://schemas.microsoft.com/office/drawing/2014/main" id="{426B3211-A319-0BB7-412D-1AD72AB248F6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74" name="群組 15573">
            <a:extLst>
              <a:ext uri="{FF2B5EF4-FFF2-40B4-BE49-F238E27FC236}">
                <a16:creationId xmlns:a16="http://schemas.microsoft.com/office/drawing/2014/main" id="{2D8642A2-0F25-A9D3-F9B4-797DA978BC95}"/>
              </a:ext>
            </a:extLst>
          </p:cNvPr>
          <p:cNvGrpSpPr/>
          <p:nvPr/>
        </p:nvGrpSpPr>
        <p:grpSpPr>
          <a:xfrm>
            <a:off x="6781418" y="292519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667" name="矩形 15666">
              <a:extLst>
                <a:ext uri="{FF2B5EF4-FFF2-40B4-BE49-F238E27FC236}">
                  <a16:creationId xmlns:a16="http://schemas.microsoft.com/office/drawing/2014/main" id="{D520297A-5CA4-7607-DB49-F378565357EA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68" name="矩形 15667">
              <a:extLst>
                <a:ext uri="{FF2B5EF4-FFF2-40B4-BE49-F238E27FC236}">
                  <a16:creationId xmlns:a16="http://schemas.microsoft.com/office/drawing/2014/main" id="{E73D4265-E504-02F8-05AF-DEC526B4A27C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69" name="矩形 15668">
              <a:extLst>
                <a:ext uri="{FF2B5EF4-FFF2-40B4-BE49-F238E27FC236}">
                  <a16:creationId xmlns:a16="http://schemas.microsoft.com/office/drawing/2014/main" id="{DDC12DC9-DF93-54B4-7F00-49958FC6C51F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70" name="矩形 15669">
              <a:extLst>
                <a:ext uri="{FF2B5EF4-FFF2-40B4-BE49-F238E27FC236}">
                  <a16:creationId xmlns:a16="http://schemas.microsoft.com/office/drawing/2014/main" id="{D92B76D8-095E-FC1F-BF9D-BC9B8CDC8D59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75" name="群組 15574">
            <a:extLst>
              <a:ext uri="{FF2B5EF4-FFF2-40B4-BE49-F238E27FC236}">
                <a16:creationId xmlns:a16="http://schemas.microsoft.com/office/drawing/2014/main" id="{0B7ED3D3-C2C7-C74A-4624-3C2C18E6D0F8}"/>
              </a:ext>
            </a:extLst>
          </p:cNvPr>
          <p:cNvGrpSpPr/>
          <p:nvPr/>
        </p:nvGrpSpPr>
        <p:grpSpPr>
          <a:xfrm>
            <a:off x="6781418" y="310643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663" name="矩形 15662">
              <a:extLst>
                <a:ext uri="{FF2B5EF4-FFF2-40B4-BE49-F238E27FC236}">
                  <a16:creationId xmlns:a16="http://schemas.microsoft.com/office/drawing/2014/main" id="{2F2A54EF-036C-F190-6C90-5F3BFF9D3FB8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64" name="矩形 15663">
              <a:extLst>
                <a:ext uri="{FF2B5EF4-FFF2-40B4-BE49-F238E27FC236}">
                  <a16:creationId xmlns:a16="http://schemas.microsoft.com/office/drawing/2014/main" id="{68722796-52B6-73B7-0F11-04408C21179F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65" name="矩形 15664">
              <a:extLst>
                <a:ext uri="{FF2B5EF4-FFF2-40B4-BE49-F238E27FC236}">
                  <a16:creationId xmlns:a16="http://schemas.microsoft.com/office/drawing/2014/main" id="{17751BB6-3FB2-A5F2-0B18-74C1E07A28C3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66" name="矩形 15665">
              <a:extLst>
                <a:ext uri="{FF2B5EF4-FFF2-40B4-BE49-F238E27FC236}">
                  <a16:creationId xmlns:a16="http://schemas.microsoft.com/office/drawing/2014/main" id="{DC65086D-0D55-130A-B45B-1A16FB15D822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76" name="群組 15575">
            <a:extLst>
              <a:ext uri="{FF2B5EF4-FFF2-40B4-BE49-F238E27FC236}">
                <a16:creationId xmlns:a16="http://schemas.microsoft.com/office/drawing/2014/main" id="{D341F7C7-3116-032A-E598-A28D211C9A63}"/>
              </a:ext>
            </a:extLst>
          </p:cNvPr>
          <p:cNvGrpSpPr/>
          <p:nvPr/>
        </p:nvGrpSpPr>
        <p:grpSpPr>
          <a:xfrm>
            <a:off x="6781418" y="328760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659" name="矩形 15658">
              <a:extLst>
                <a:ext uri="{FF2B5EF4-FFF2-40B4-BE49-F238E27FC236}">
                  <a16:creationId xmlns:a16="http://schemas.microsoft.com/office/drawing/2014/main" id="{6B59CFD1-0214-82FC-94B6-D4E2866D6284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60" name="矩形 15659">
              <a:extLst>
                <a:ext uri="{FF2B5EF4-FFF2-40B4-BE49-F238E27FC236}">
                  <a16:creationId xmlns:a16="http://schemas.microsoft.com/office/drawing/2014/main" id="{267A737A-B1A5-E7C5-31BE-635719B88806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61" name="矩形 15660">
              <a:extLst>
                <a:ext uri="{FF2B5EF4-FFF2-40B4-BE49-F238E27FC236}">
                  <a16:creationId xmlns:a16="http://schemas.microsoft.com/office/drawing/2014/main" id="{3B534490-A15D-1E2A-0EA3-9AF3D90B6708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62" name="矩形 15661">
              <a:extLst>
                <a:ext uri="{FF2B5EF4-FFF2-40B4-BE49-F238E27FC236}">
                  <a16:creationId xmlns:a16="http://schemas.microsoft.com/office/drawing/2014/main" id="{15ECE40E-1E6F-3DB4-F0A6-98D991500DD0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77" name="群組 15576">
            <a:extLst>
              <a:ext uri="{FF2B5EF4-FFF2-40B4-BE49-F238E27FC236}">
                <a16:creationId xmlns:a16="http://schemas.microsoft.com/office/drawing/2014/main" id="{65192DBA-747A-64E6-0692-CE03A8FD8502}"/>
              </a:ext>
            </a:extLst>
          </p:cNvPr>
          <p:cNvGrpSpPr/>
          <p:nvPr/>
        </p:nvGrpSpPr>
        <p:grpSpPr>
          <a:xfrm>
            <a:off x="6781418" y="3468846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655" name="矩形 15654">
              <a:extLst>
                <a:ext uri="{FF2B5EF4-FFF2-40B4-BE49-F238E27FC236}">
                  <a16:creationId xmlns:a16="http://schemas.microsoft.com/office/drawing/2014/main" id="{080ED95F-A17D-E795-DDE4-DA4A331F6CD4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56" name="矩形 15655">
              <a:extLst>
                <a:ext uri="{FF2B5EF4-FFF2-40B4-BE49-F238E27FC236}">
                  <a16:creationId xmlns:a16="http://schemas.microsoft.com/office/drawing/2014/main" id="{409FB5DE-E2F6-5E39-AFC3-8A82EF8AE0F8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57" name="矩形 15656">
              <a:extLst>
                <a:ext uri="{FF2B5EF4-FFF2-40B4-BE49-F238E27FC236}">
                  <a16:creationId xmlns:a16="http://schemas.microsoft.com/office/drawing/2014/main" id="{B9FCB81D-4C60-5DE1-EB5C-1BD9563C4A8F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58" name="矩形 15657">
              <a:extLst>
                <a:ext uri="{FF2B5EF4-FFF2-40B4-BE49-F238E27FC236}">
                  <a16:creationId xmlns:a16="http://schemas.microsoft.com/office/drawing/2014/main" id="{F9DF8EAB-FCA5-E930-4889-F8E2A0AEA6D1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78" name="群組 15577">
            <a:extLst>
              <a:ext uri="{FF2B5EF4-FFF2-40B4-BE49-F238E27FC236}">
                <a16:creationId xmlns:a16="http://schemas.microsoft.com/office/drawing/2014/main" id="{BE575374-DD66-C3B2-8A36-499BC1DF6D7F}"/>
              </a:ext>
            </a:extLst>
          </p:cNvPr>
          <p:cNvGrpSpPr/>
          <p:nvPr/>
        </p:nvGrpSpPr>
        <p:grpSpPr>
          <a:xfrm>
            <a:off x="6781418" y="3650011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651" name="矩形 15650">
              <a:extLst>
                <a:ext uri="{FF2B5EF4-FFF2-40B4-BE49-F238E27FC236}">
                  <a16:creationId xmlns:a16="http://schemas.microsoft.com/office/drawing/2014/main" id="{9EBF90CD-056C-F747-1C10-E3EFFC2B807C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52" name="矩形 15651">
              <a:extLst>
                <a:ext uri="{FF2B5EF4-FFF2-40B4-BE49-F238E27FC236}">
                  <a16:creationId xmlns:a16="http://schemas.microsoft.com/office/drawing/2014/main" id="{E37A0FDB-7C70-0FFC-3311-8FC483F0EFB3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53" name="矩形 15652">
              <a:extLst>
                <a:ext uri="{FF2B5EF4-FFF2-40B4-BE49-F238E27FC236}">
                  <a16:creationId xmlns:a16="http://schemas.microsoft.com/office/drawing/2014/main" id="{2A9C4C02-74DD-6FDB-6774-B57946A42085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54" name="矩形 15653">
              <a:extLst>
                <a:ext uri="{FF2B5EF4-FFF2-40B4-BE49-F238E27FC236}">
                  <a16:creationId xmlns:a16="http://schemas.microsoft.com/office/drawing/2014/main" id="{F8A1A5A1-18D5-5CE3-2967-139FAE85802C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79" name="群組 15578">
            <a:extLst>
              <a:ext uri="{FF2B5EF4-FFF2-40B4-BE49-F238E27FC236}">
                <a16:creationId xmlns:a16="http://schemas.microsoft.com/office/drawing/2014/main" id="{3F032615-1C29-8392-3663-4FCADCFF82D6}"/>
              </a:ext>
            </a:extLst>
          </p:cNvPr>
          <p:cNvGrpSpPr/>
          <p:nvPr/>
        </p:nvGrpSpPr>
        <p:grpSpPr>
          <a:xfrm>
            <a:off x="6781418" y="3831177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647" name="矩形 15646">
              <a:extLst>
                <a:ext uri="{FF2B5EF4-FFF2-40B4-BE49-F238E27FC236}">
                  <a16:creationId xmlns:a16="http://schemas.microsoft.com/office/drawing/2014/main" id="{10057B4D-3672-BE6D-87B6-6CA54E85229F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48" name="矩形 15647">
              <a:extLst>
                <a:ext uri="{FF2B5EF4-FFF2-40B4-BE49-F238E27FC236}">
                  <a16:creationId xmlns:a16="http://schemas.microsoft.com/office/drawing/2014/main" id="{4E3C11D8-87A8-3C85-9D00-48FD61E88E5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49" name="矩形 15648">
              <a:extLst>
                <a:ext uri="{FF2B5EF4-FFF2-40B4-BE49-F238E27FC236}">
                  <a16:creationId xmlns:a16="http://schemas.microsoft.com/office/drawing/2014/main" id="{6CC9128A-75CA-7822-E551-A8DF7963D427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50" name="矩形 15649">
              <a:extLst>
                <a:ext uri="{FF2B5EF4-FFF2-40B4-BE49-F238E27FC236}">
                  <a16:creationId xmlns:a16="http://schemas.microsoft.com/office/drawing/2014/main" id="{DF16B483-B618-1746-A522-84316DAE2A64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80" name="群組 15579">
            <a:extLst>
              <a:ext uri="{FF2B5EF4-FFF2-40B4-BE49-F238E27FC236}">
                <a16:creationId xmlns:a16="http://schemas.microsoft.com/office/drawing/2014/main" id="{557BB852-4A78-3BE4-C42D-82B98963ECA9}"/>
              </a:ext>
            </a:extLst>
          </p:cNvPr>
          <p:cNvGrpSpPr/>
          <p:nvPr/>
        </p:nvGrpSpPr>
        <p:grpSpPr>
          <a:xfrm>
            <a:off x="6781418" y="4012342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643" name="矩形 15642">
              <a:extLst>
                <a:ext uri="{FF2B5EF4-FFF2-40B4-BE49-F238E27FC236}">
                  <a16:creationId xmlns:a16="http://schemas.microsoft.com/office/drawing/2014/main" id="{B76F8977-21AC-D3B0-749A-D4A23001793F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44" name="矩形 15643">
              <a:extLst>
                <a:ext uri="{FF2B5EF4-FFF2-40B4-BE49-F238E27FC236}">
                  <a16:creationId xmlns:a16="http://schemas.microsoft.com/office/drawing/2014/main" id="{BBBDCD2D-9613-B2A9-8DFD-FA80C41DA0E5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45" name="矩形 15644">
              <a:extLst>
                <a:ext uri="{FF2B5EF4-FFF2-40B4-BE49-F238E27FC236}">
                  <a16:creationId xmlns:a16="http://schemas.microsoft.com/office/drawing/2014/main" id="{026B926F-68AF-6909-059D-F85926D5CEE0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46" name="矩形 15645">
              <a:extLst>
                <a:ext uri="{FF2B5EF4-FFF2-40B4-BE49-F238E27FC236}">
                  <a16:creationId xmlns:a16="http://schemas.microsoft.com/office/drawing/2014/main" id="{D0A34B9A-048B-E536-4CDE-D478EF9D8562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81" name="群組 15580">
            <a:extLst>
              <a:ext uri="{FF2B5EF4-FFF2-40B4-BE49-F238E27FC236}">
                <a16:creationId xmlns:a16="http://schemas.microsoft.com/office/drawing/2014/main" id="{368185A9-4064-712E-99E6-BA2579FBABDB}"/>
              </a:ext>
            </a:extLst>
          </p:cNvPr>
          <p:cNvGrpSpPr/>
          <p:nvPr/>
        </p:nvGrpSpPr>
        <p:grpSpPr>
          <a:xfrm>
            <a:off x="6962479" y="3831177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639" name="矩形 15638">
              <a:extLst>
                <a:ext uri="{FF2B5EF4-FFF2-40B4-BE49-F238E27FC236}">
                  <a16:creationId xmlns:a16="http://schemas.microsoft.com/office/drawing/2014/main" id="{6E2E18F1-31EF-1134-36AE-1A12EF1C85CD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40" name="矩形 15639">
              <a:extLst>
                <a:ext uri="{FF2B5EF4-FFF2-40B4-BE49-F238E27FC236}">
                  <a16:creationId xmlns:a16="http://schemas.microsoft.com/office/drawing/2014/main" id="{39BE17E2-B7B9-D40A-F31F-6929583F5D1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41" name="矩形 15640">
              <a:extLst>
                <a:ext uri="{FF2B5EF4-FFF2-40B4-BE49-F238E27FC236}">
                  <a16:creationId xmlns:a16="http://schemas.microsoft.com/office/drawing/2014/main" id="{91C0435E-C20F-42D4-272A-563384F41E23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42" name="矩形 15641">
              <a:extLst>
                <a:ext uri="{FF2B5EF4-FFF2-40B4-BE49-F238E27FC236}">
                  <a16:creationId xmlns:a16="http://schemas.microsoft.com/office/drawing/2014/main" id="{F3BD0382-CDEA-DDA2-4578-13E0796C6690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82" name="群組 15581">
            <a:extLst>
              <a:ext uri="{FF2B5EF4-FFF2-40B4-BE49-F238E27FC236}">
                <a16:creationId xmlns:a16="http://schemas.microsoft.com/office/drawing/2014/main" id="{F964A77D-B5C9-A60D-8676-9EAC3A7D7FCF}"/>
              </a:ext>
            </a:extLst>
          </p:cNvPr>
          <p:cNvGrpSpPr/>
          <p:nvPr/>
        </p:nvGrpSpPr>
        <p:grpSpPr>
          <a:xfrm>
            <a:off x="6962479" y="4012342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635" name="矩形 15634">
              <a:extLst>
                <a:ext uri="{FF2B5EF4-FFF2-40B4-BE49-F238E27FC236}">
                  <a16:creationId xmlns:a16="http://schemas.microsoft.com/office/drawing/2014/main" id="{FB8E297E-5E0B-03EA-C1AB-CFB2F79C4ADD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36" name="矩形 15635">
              <a:extLst>
                <a:ext uri="{FF2B5EF4-FFF2-40B4-BE49-F238E27FC236}">
                  <a16:creationId xmlns:a16="http://schemas.microsoft.com/office/drawing/2014/main" id="{DCB37A7E-6EC6-200C-683B-F42E53FFF912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37" name="矩形 15636">
              <a:extLst>
                <a:ext uri="{FF2B5EF4-FFF2-40B4-BE49-F238E27FC236}">
                  <a16:creationId xmlns:a16="http://schemas.microsoft.com/office/drawing/2014/main" id="{723478E0-BB76-119F-5904-17297BE81FFD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38" name="矩形 15637">
              <a:extLst>
                <a:ext uri="{FF2B5EF4-FFF2-40B4-BE49-F238E27FC236}">
                  <a16:creationId xmlns:a16="http://schemas.microsoft.com/office/drawing/2014/main" id="{D0B4E67C-2B05-73FA-9F35-5ED254AE3AFC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83" name="群組 15582">
            <a:extLst>
              <a:ext uri="{FF2B5EF4-FFF2-40B4-BE49-F238E27FC236}">
                <a16:creationId xmlns:a16="http://schemas.microsoft.com/office/drawing/2014/main" id="{AB007C18-1BEA-78B9-BF6A-23B2A9C6D1D8}"/>
              </a:ext>
            </a:extLst>
          </p:cNvPr>
          <p:cNvGrpSpPr/>
          <p:nvPr/>
        </p:nvGrpSpPr>
        <p:grpSpPr>
          <a:xfrm>
            <a:off x="7142387" y="3831177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631" name="矩形 15630">
              <a:extLst>
                <a:ext uri="{FF2B5EF4-FFF2-40B4-BE49-F238E27FC236}">
                  <a16:creationId xmlns:a16="http://schemas.microsoft.com/office/drawing/2014/main" id="{0089A0D4-4077-FA20-25D2-13F19C2E088B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32" name="矩形 15631">
              <a:extLst>
                <a:ext uri="{FF2B5EF4-FFF2-40B4-BE49-F238E27FC236}">
                  <a16:creationId xmlns:a16="http://schemas.microsoft.com/office/drawing/2014/main" id="{CE7A3FCA-FE75-CAB7-31E0-0E1D7D8300A4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33" name="矩形 15632">
              <a:extLst>
                <a:ext uri="{FF2B5EF4-FFF2-40B4-BE49-F238E27FC236}">
                  <a16:creationId xmlns:a16="http://schemas.microsoft.com/office/drawing/2014/main" id="{00634C3C-DADF-D7BA-22C4-F9DC69686444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34" name="矩形 15633">
              <a:extLst>
                <a:ext uri="{FF2B5EF4-FFF2-40B4-BE49-F238E27FC236}">
                  <a16:creationId xmlns:a16="http://schemas.microsoft.com/office/drawing/2014/main" id="{9296A685-8190-4CB9-51FA-E0D50B79ADB0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84" name="群組 15583">
            <a:extLst>
              <a:ext uri="{FF2B5EF4-FFF2-40B4-BE49-F238E27FC236}">
                <a16:creationId xmlns:a16="http://schemas.microsoft.com/office/drawing/2014/main" id="{DB0FE640-D04C-5C2D-D9F2-981DECBF8932}"/>
              </a:ext>
            </a:extLst>
          </p:cNvPr>
          <p:cNvGrpSpPr/>
          <p:nvPr/>
        </p:nvGrpSpPr>
        <p:grpSpPr>
          <a:xfrm>
            <a:off x="7142387" y="4012342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627" name="矩形 15626">
              <a:extLst>
                <a:ext uri="{FF2B5EF4-FFF2-40B4-BE49-F238E27FC236}">
                  <a16:creationId xmlns:a16="http://schemas.microsoft.com/office/drawing/2014/main" id="{D9B9E7CB-0FB4-8C91-2EA0-BEDFADC1843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28" name="矩形 15627">
              <a:extLst>
                <a:ext uri="{FF2B5EF4-FFF2-40B4-BE49-F238E27FC236}">
                  <a16:creationId xmlns:a16="http://schemas.microsoft.com/office/drawing/2014/main" id="{7FE8C1F7-CF30-3166-7735-7DF150EEB596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29" name="矩形 15628">
              <a:extLst>
                <a:ext uri="{FF2B5EF4-FFF2-40B4-BE49-F238E27FC236}">
                  <a16:creationId xmlns:a16="http://schemas.microsoft.com/office/drawing/2014/main" id="{C4FF11E7-C1D4-70B7-0683-966D27B7A651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30" name="矩形 15629">
              <a:extLst>
                <a:ext uri="{FF2B5EF4-FFF2-40B4-BE49-F238E27FC236}">
                  <a16:creationId xmlns:a16="http://schemas.microsoft.com/office/drawing/2014/main" id="{9B4F7081-F088-74EF-72DA-79E2F5637D72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85" name="群組 15584">
            <a:extLst>
              <a:ext uri="{FF2B5EF4-FFF2-40B4-BE49-F238E27FC236}">
                <a16:creationId xmlns:a16="http://schemas.microsoft.com/office/drawing/2014/main" id="{4E5D202A-CF60-E8E1-7529-7CA4701D8289}"/>
              </a:ext>
            </a:extLst>
          </p:cNvPr>
          <p:cNvGrpSpPr/>
          <p:nvPr/>
        </p:nvGrpSpPr>
        <p:grpSpPr>
          <a:xfrm>
            <a:off x="7322295" y="3831177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623" name="矩形 15622">
              <a:extLst>
                <a:ext uri="{FF2B5EF4-FFF2-40B4-BE49-F238E27FC236}">
                  <a16:creationId xmlns:a16="http://schemas.microsoft.com/office/drawing/2014/main" id="{4FEFF744-DB17-E420-8DD8-477A414C3E65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24" name="矩形 15623">
              <a:extLst>
                <a:ext uri="{FF2B5EF4-FFF2-40B4-BE49-F238E27FC236}">
                  <a16:creationId xmlns:a16="http://schemas.microsoft.com/office/drawing/2014/main" id="{226E7B96-E5E8-2C44-F000-326B65CFCDEF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25" name="矩形 15624">
              <a:extLst>
                <a:ext uri="{FF2B5EF4-FFF2-40B4-BE49-F238E27FC236}">
                  <a16:creationId xmlns:a16="http://schemas.microsoft.com/office/drawing/2014/main" id="{996551B2-1AAD-4364-1446-042526B5F22B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26" name="矩形 15625">
              <a:extLst>
                <a:ext uri="{FF2B5EF4-FFF2-40B4-BE49-F238E27FC236}">
                  <a16:creationId xmlns:a16="http://schemas.microsoft.com/office/drawing/2014/main" id="{E7037F1B-B8AD-9D04-5BD7-B9AC53AF8D52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586" name="群組 15585">
            <a:extLst>
              <a:ext uri="{FF2B5EF4-FFF2-40B4-BE49-F238E27FC236}">
                <a16:creationId xmlns:a16="http://schemas.microsoft.com/office/drawing/2014/main" id="{0E6DBC1D-4ADD-CC2C-7EE5-A8BD663955DE}"/>
              </a:ext>
            </a:extLst>
          </p:cNvPr>
          <p:cNvGrpSpPr/>
          <p:nvPr/>
        </p:nvGrpSpPr>
        <p:grpSpPr>
          <a:xfrm>
            <a:off x="7322295" y="4012342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619" name="矩形 15618">
              <a:extLst>
                <a:ext uri="{FF2B5EF4-FFF2-40B4-BE49-F238E27FC236}">
                  <a16:creationId xmlns:a16="http://schemas.microsoft.com/office/drawing/2014/main" id="{57207E4F-3913-6C44-0BAE-16A2662A1396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20" name="矩形 15619">
              <a:extLst>
                <a:ext uri="{FF2B5EF4-FFF2-40B4-BE49-F238E27FC236}">
                  <a16:creationId xmlns:a16="http://schemas.microsoft.com/office/drawing/2014/main" id="{C927D6FC-D38C-84B4-D91C-62EA8266EE81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21" name="矩形 15620">
              <a:extLst>
                <a:ext uri="{FF2B5EF4-FFF2-40B4-BE49-F238E27FC236}">
                  <a16:creationId xmlns:a16="http://schemas.microsoft.com/office/drawing/2014/main" id="{B2406B7A-117B-7567-5A13-7CB426F12DB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22" name="矩形 15621">
              <a:extLst>
                <a:ext uri="{FF2B5EF4-FFF2-40B4-BE49-F238E27FC236}">
                  <a16:creationId xmlns:a16="http://schemas.microsoft.com/office/drawing/2014/main" id="{02250297-1ADB-A727-C225-0849922666FF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5587" name="矩形 15586">
            <a:extLst>
              <a:ext uri="{FF2B5EF4-FFF2-40B4-BE49-F238E27FC236}">
                <a16:creationId xmlns:a16="http://schemas.microsoft.com/office/drawing/2014/main" id="{15D69739-36D0-8F17-FD8E-AB61C1938F1D}"/>
              </a:ext>
            </a:extLst>
          </p:cNvPr>
          <p:cNvSpPr/>
          <p:nvPr/>
        </p:nvSpPr>
        <p:spPr>
          <a:xfrm>
            <a:off x="5925196" y="2126292"/>
            <a:ext cx="270490" cy="498908"/>
          </a:xfrm>
          <a:prstGeom prst="rect">
            <a:avLst/>
          </a:prstGeom>
          <a:solidFill>
            <a:srgbClr val="EECC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5588" name="矩形 15587">
            <a:extLst>
              <a:ext uri="{FF2B5EF4-FFF2-40B4-BE49-F238E27FC236}">
                <a16:creationId xmlns:a16="http://schemas.microsoft.com/office/drawing/2014/main" id="{B2F9E6C7-5416-B2D3-207A-CC5E927A95FE}"/>
              </a:ext>
            </a:extLst>
          </p:cNvPr>
          <p:cNvSpPr/>
          <p:nvPr/>
        </p:nvSpPr>
        <p:spPr>
          <a:xfrm>
            <a:off x="6355023" y="2126292"/>
            <a:ext cx="270490" cy="498908"/>
          </a:xfrm>
          <a:prstGeom prst="rect">
            <a:avLst/>
          </a:prstGeom>
          <a:solidFill>
            <a:srgbClr val="EECC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15589" name="直線單箭頭接點 15588">
            <a:extLst>
              <a:ext uri="{FF2B5EF4-FFF2-40B4-BE49-F238E27FC236}">
                <a16:creationId xmlns:a16="http://schemas.microsoft.com/office/drawing/2014/main" id="{94564169-9A41-DA9A-711C-C8481FD7ABFA}"/>
              </a:ext>
            </a:extLst>
          </p:cNvPr>
          <p:cNvCxnSpPr>
            <a:cxnSpLocks/>
            <a:stCxn id="15588" idx="1"/>
            <a:endCxn id="15587" idx="3"/>
          </p:cNvCxnSpPr>
          <p:nvPr/>
        </p:nvCxnSpPr>
        <p:spPr>
          <a:xfrm flipH="1">
            <a:off x="6195686" y="2375746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90" name="直線單箭頭接點 15589">
            <a:extLst>
              <a:ext uri="{FF2B5EF4-FFF2-40B4-BE49-F238E27FC236}">
                <a16:creationId xmlns:a16="http://schemas.microsoft.com/office/drawing/2014/main" id="{6F060359-631E-F0A6-E0B9-08DE587EA719}"/>
              </a:ext>
            </a:extLst>
          </p:cNvPr>
          <p:cNvCxnSpPr>
            <a:cxnSpLocks/>
            <a:stCxn id="15591" idx="1"/>
            <a:endCxn id="15588" idx="3"/>
          </p:cNvCxnSpPr>
          <p:nvPr/>
        </p:nvCxnSpPr>
        <p:spPr>
          <a:xfrm flipH="1">
            <a:off x="6625513" y="2375746"/>
            <a:ext cx="16793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91" name="矩形 15590">
            <a:extLst>
              <a:ext uri="{FF2B5EF4-FFF2-40B4-BE49-F238E27FC236}">
                <a16:creationId xmlns:a16="http://schemas.microsoft.com/office/drawing/2014/main" id="{F7070E14-5A47-1BFC-F4BF-0603F423DE39}"/>
              </a:ext>
            </a:extLst>
          </p:cNvPr>
          <p:cNvSpPr/>
          <p:nvPr/>
        </p:nvSpPr>
        <p:spPr>
          <a:xfrm>
            <a:off x="6793447" y="2126292"/>
            <a:ext cx="270490" cy="498908"/>
          </a:xfrm>
          <a:prstGeom prst="rect">
            <a:avLst/>
          </a:prstGeom>
          <a:solidFill>
            <a:srgbClr val="EECC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5592" name="矩形 15591">
            <a:extLst>
              <a:ext uri="{FF2B5EF4-FFF2-40B4-BE49-F238E27FC236}">
                <a16:creationId xmlns:a16="http://schemas.microsoft.com/office/drawing/2014/main" id="{049E5622-4564-490B-F1A3-1DB8171AD858}"/>
              </a:ext>
            </a:extLst>
          </p:cNvPr>
          <p:cNvSpPr/>
          <p:nvPr/>
        </p:nvSpPr>
        <p:spPr>
          <a:xfrm>
            <a:off x="7223274" y="2126292"/>
            <a:ext cx="270490" cy="498908"/>
          </a:xfrm>
          <a:prstGeom prst="rect">
            <a:avLst/>
          </a:prstGeom>
          <a:solidFill>
            <a:srgbClr val="EECC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3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15593" name="直線單箭頭接點 15592">
            <a:extLst>
              <a:ext uri="{FF2B5EF4-FFF2-40B4-BE49-F238E27FC236}">
                <a16:creationId xmlns:a16="http://schemas.microsoft.com/office/drawing/2014/main" id="{4265FE0E-8345-5718-D5D5-E53B192C2BD6}"/>
              </a:ext>
            </a:extLst>
          </p:cNvPr>
          <p:cNvCxnSpPr>
            <a:cxnSpLocks/>
            <a:stCxn id="15592" idx="1"/>
            <a:endCxn id="15591" idx="3"/>
          </p:cNvCxnSpPr>
          <p:nvPr/>
        </p:nvCxnSpPr>
        <p:spPr>
          <a:xfrm flipH="1">
            <a:off x="7063937" y="2375746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94" name="直線單箭頭接點 15593">
            <a:extLst>
              <a:ext uri="{FF2B5EF4-FFF2-40B4-BE49-F238E27FC236}">
                <a16:creationId xmlns:a16="http://schemas.microsoft.com/office/drawing/2014/main" id="{371C3B95-054A-960A-5630-EE589312C488}"/>
              </a:ext>
            </a:extLst>
          </p:cNvPr>
          <p:cNvCxnSpPr>
            <a:cxnSpLocks/>
          </p:cNvCxnSpPr>
          <p:nvPr/>
        </p:nvCxnSpPr>
        <p:spPr>
          <a:xfrm flipH="1">
            <a:off x="7503460" y="2379767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95" name="矩形 15594">
            <a:extLst>
              <a:ext uri="{FF2B5EF4-FFF2-40B4-BE49-F238E27FC236}">
                <a16:creationId xmlns:a16="http://schemas.microsoft.com/office/drawing/2014/main" id="{3BD5D05A-9806-81C0-6804-769198A548B3}"/>
              </a:ext>
            </a:extLst>
          </p:cNvPr>
          <p:cNvSpPr/>
          <p:nvPr/>
        </p:nvSpPr>
        <p:spPr>
          <a:xfrm>
            <a:off x="7680688" y="2183012"/>
            <a:ext cx="735354" cy="345983"/>
          </a:xfrm>
          <a:prstGeom prst="rect">
            <a:avLst/>
          </a:prstGeom>
          <a:solidFill>
            <a:srgbClr val="EECC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Loss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pSp>
        <p:nvGrpSpPr>
          <p:cNvPr id="15596" name="群組 15595">
            <a:extLst>
              <a:ext uri="{FF2B5EF4-FFF2-40B4-BE49-F238E27FC236}">
                <a16:creationId xmlns:a16="http://schemas.microsoft.com/office/drawing/2014/main" id="{499B2789-F450-4C7E-A5FD-50B166D28169}"/>
              </a:ext>
            </a:extLst>
          </p:cNvPr>
          <p:cNvGrpSpPr/>
          <p:nvPr/>
        </p:nvGrpSpPr>
        <p:grpSpPr>
          <a:xfrm>
            <a:off x="5913167" y="2744026"/>
            <a:ext cx="722042" cy="181165"/>
            <a:chOff x="1822434" y="2744026"/>
            <a:chExt cx="722042" cy="181165"/>
          </a:xfrm>
        </p:grpSpPr>
        <p:grpSp>
          <p:nvGrpSpPr>
            <p:cNvPr id="15599" name="群組 15598">
              <a:extLst>
                <a:ext uri="{FF2B5EF4-FFF2-40B4-BE49-F238E27FC236}">
                  <a16:creationId xmlns:a16="http://schemas.microsoft.com/office/drawing/2014/main" id="{8EF2D6AF-B041-1547-7B52-B182934C3F13}"/>
                </a:ext>
              </a:extLst>
            </p:cNvPr>
            <p:cNvGrpSpPr/>
            <p:nvPr/>
          </p:nvGrpSpPr>
          <p:grpSpPr>
            <a:xfrm>
              <a:off x="2003495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15615" name="矩形 15614">
                <a:extLst>
                  <a:ext uri="{FF2B5EF4-FFF2-40B4-BE49-F238E27FC236}">
                    <a16:creationId xmlns:a16="http://schemas.microsoft.com/office/drawing/2014/main" id="{4D9865CB-1503-EB7B-C327-597F8F9B7D4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6" name="矩形 15615">
                <a:extLst>
                  <a:ext uri="{FF2B5EF4-FFF2-40B4-BE49-F238E27FC236}">
                    <a16:creationId xmlns:a16="http://schemas.microsoft.com/office/drawing/2014/main" id="{A3DD56EC-5506-80BD-044B-582D6A8DFDC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7" name="矩形 15616">
                <a:extLst>
                  <a:ext uri="{FF2B5EF4-FFF2-40B4-BE49-F238E27FC236}">
                    <a16:creationId xmlns:a16="http://schemas.microsoft.com/office/drawing/2014/main" id="{E4BA8895-14C1-29F3-3988-8712612B6E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8" name="矩形 15617">
                <a:extLst>
                  <a:ext uri="{FF2B5EF4-FFF2-40B4-BE49-F238E27FC236}">
                    <a16:creationId xmlns:a16="http://schemas.microsoft.com/office/drawing/2014/main" id="{47302A44-E837-19D2-809E-128E57179D4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600" name="群組 15599">
              <a:extLst>
                <a:ext uri="{FF2B5EF4-FFF2-40B4-BE49-F238E27FC236}">
                  <a16:creationId xmlns:a16="http://schemas.microsoft.com/office/drawing/2014/main" id="{A127A5D8-9B20-8CA8-17DF-EDE4DFB61292}"/>
                </a:ext>
              </a:extLst>
            </p:cNvPr>
            <p:cNvGrpSpPr/>
            <p:nvPr/>
          </p:nvGrpSpPr>
          <p:grpSpPr>
            <a:xfrm>
              <a:off x="2183403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15611" name="矩形 15610">
                <a:extLst>
                  <a:ext uri="{FF2B5EF4-FFF2-40B4-BE49-F238E27FC236}">
                    <a16:creationId xmlns:a16="http://schemas.microsoft.com/office/drawing/2014/main" id="{02CE2F23-7729-7C76-16A6-0EEA9C188E3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2" name="矩形 15611">
                <a:extLst>
                  <a:ext uri="{FF2B5EF4-FFF2-40B4-BE49-F238E27FC236}">
                    <a16:creationId xmlns:a16="http://schemas.microsoft.com/office/drawing/2014/main" id="{CD6EAE2A-3A3F-DE95-9E17-24D95C09583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3" name="矩形 15612">
                <a:extLst>
                  <a:ext uri="{FF2B5EF4-FFF2-40B4-BE49-F238E27FC236}">
                    <a16:creationId xmlns:a16="http://schemas.microsoft.com/office/drawing/2014/main" id="{00BD9124-E877-AD86-C67C-F689BEC42E42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4" name="矩形 15613">
                <a:extLst>
                  <a:ext uri="{FF2B5EF4-FFF2-40B4-BE49-F238E27FC236}">
                    <a16:creationId xmlns:a16="http://schemas.microsoft.com/office/drawing/2014/main" id="{C4E9B7E5-39F1-5FF3-FDA0-E11D5420E56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601" name="群組 15600">
              <a:extLst>
                <a:ext uri="{FF2B5EF4-FFF2-40B4-BE49-F238E27FC236}">
                  <a16:creationId xmlns:a16="http://schemas.microsoft.com/office/drawing/2014/main" id="{03BFC235-832F-8039-3FC1-7E6299D3FC1B}"/>
                </a:ext>
              </a:extLst>
            </p:cNvPr>
            <p:cNvGrpSpPr/>
            <p:nvPr/>
          </p:nvGrpSpPr>
          <p:grpSpPr>
            <a:xfrm>
              <a:off x="2363311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15607" name="矩形 15606">
                <a:extLst>
                  <a:ext uri="{FF2B5EF4-FFF2-40B4-BE49-F238E27FC236}">
                    <a16:creationId xmlns:a16="http://schemas.microsoft.com/office/drawing/2014/main" id="{4D09274E-5C02-65BF-8AB5-FB78C8D14E3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08" name="矩形 15607">
                <a:extLst>
                  <a:ext uri="{FF2B5EF4-FFF2-40B4-BE49-F238E27FC236}">
                    <a16:creationId xmlns:a16="http://schemas.microsoft.com/office/drawing/2014/main" id="{9AEC7CC1-A5AD-1FBE-14D8-CA8AB4044A7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09" name="矩形 15608">
                <a:extLst>
                  <a:ext uri="{FF2B5EF4-FFF2-40B4-BE49-F238E27FC236}">
                    <a16:creationId xmlns:a16="http://schemas.microsoft.com/office/drawing/2014/main" id="{981B11AC-5DAF-9035-7CDA-EE8DB1F3C96C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10" name="矩形 15609">
                <a:extLst>
                  <a:ext uri="{FF2B5EF4-FFF2-40B4-BE49-F238E27FC236}">
                    <a16:creationId xmlns:a16="http://schemas.microsoft.com/office/drawing/2014/main" id="{43565AC6-6CF4-2E6B-0967-6EBE3F18CC9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602" name="群組 15601">
              <a:extLst>
                <a:ext uri="{FF2B5EF4-FFF2-40B4-BE49-F238E27FC236}">
                  <a16:creationId xmlns:a16="http://schemas.microsoft.com/office/drawing/2014/main" id="{CBACAA16-1E4C-9F7F-D58E-921FEB9FECA7}"/>
                </a:ext>
              </a:extLst>
            </p:cNvPr>
            <p:cNvGrpSpPr/>
            <p:nvPr/>
          </p:nvGrpSpPr>
          <p:grpSpPr>
            <a:xfrm>
              <a:off x="1822434" y="2744026"/>
              <a:ext cx="181165" cy="181165"/>
              <a:chOff x="2316942" y="3142211"/>
              <a:chExt cx="332508" cy="332508"/>
            </a:xfrm>
            <a:solidFill>
              <a:srgbClr val="00B0F0"/>
            </a:solidFill>
          </p:grpSpPr>
          <p:sp>
            <p:nvSpPr>
              <p:cNvPr id="15603" name="矩形 15602">
                <a:extLst>
                  <a:ext uri="{FF2B5EF4-FFF2-40B4-BE49-F238E27FC236}">
                    <a16:creationId xmlns:a16="http://schemas.microsoft.com/office/drawing/2014/main" id="{F3F16595-F3C9-CA3E-CDE6-36EB3C8A38B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04" name="矩形 15603">
                <a:extLst>
                  <a:ext uri="{FF2B5EF4-FFF2-40B4-BE49-F238E27FC236}">
                    <a16:creationId xmlns:a16="http://schemas.microsoft.com/office/drawing/2014/main" id="{F57F2796-E646-9A95-F16C-E5353536F5EE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05" name="矩形 15604">
                <a:extLst>
                  <a:ext uri="{FF2B5EF4-FFF2-40B4-BE49-F238E27FC236}">
                    <a16:creationId xmlns:a16="http://schemas.microsoft.com/office/drawing/2014/main" id="{78C11B42-4A55-F2F3-EB28-3174F31844D6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06" name="矩形 15605">
                <a:extLst>
                  <a:ext uri="{FF2B5EF4-FFF2-40B4-BE49-F238E27FC236}">
                    <a16:creationId xmlns:a16="http://schemas.microsoft.com/office/drawing/2014/main" id="{5E3B3827-2E8B-715D-2B20-CABE2559B4A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15597" name="Google Shape;226;g2e08dfcfc38_0_24">
            <a:extLst>
              <a:ext uri="{FF2B5EF4-FFF2-40B4-BE49-F238E27FC236}">
                <a16:creationId xmlns:a16="http://schemas.microsoft.com/office/drawing/2014/main" id="{4A42FFAA-07C0-D962-6E32-F0F6A1FBE6DA}"/>
              </a:ext>
            </a:extLst>
          </p:cNvPr>
          <p:cNvSpPr txBox="1">
            <a:spLocks/>
          </p:cNvSpPr>
          <p:nvPr/>
        </p:nvSpPr>
        <p:spPr>
          <a:xfrm>
            <a:off x="6041867" y="4046417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5598" name="Google Shape;226;g2e08dfcfc38_0_24">
            <a:extLst>
              <a:ext uri="{FF2B5EF4-FFF2-40B4-BE49-F238E27FC236}">
                <a16:creationId xmlns:a16="http://schemas.microsoft.com/office/drawing/2014/main" id="{952400CA-F3B2-1544-C122-6FE4EA354063}"/>
              </a:ext>
            </a:extLst>
          </p:cNvPr>
          <p:cNvSpPr txBox="1">
            <a:spLocks/>
          </p:cNvSpPr>
          <p:nvPr/>
        </p:nvSpPr>
        <p:spPr>
          <a:xfrm>
            <a:off x="6829004" y="4046417"/>
            <a:ext cx="626870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grpSp>
        <p:nvGrpSpPr>
          <p:cNvPr id="15196" name="群組 15195">
            <a:extLst>
              <a:ext uri="{FF2B5EF4-FFF2-40B4-BE49-F238E27FC236}">
                <a16:creationId xmlns:a16="http://schemas.microsoft.com/office/drawing/2014/main" id="{4E04A16E-49D6-8A2E-3D99-1AFE12577E20}"/>
              </a:ext>
            </a:extLst>
          </p:cNvPr>
          <p:cNvGrpSpPr/>
          <p:nvPr/>
        </p:nvGrpSpPr>
        <p:grpSpPr>
          <a:xfrm>
            <a:off x="6131713" y="5111232"/>
            <a:ext cx="181165" cy="181165"/>
            <a:chOff x="2316942" y="3142211"/>
            <a:chExt cx="332508" cy="332508"/>
          </a:xfrm>
          <a:solidFill>
            <a:srgbClr val="00AFEE"/>
          </a:solidFill>
        </p:grpSpPr>
        <p:sp>
          <p:nvSpPr>
            <p:cNvPr id="15523" name="矩形 15522">
              <a:extLst>
                <a:ext uri="{FF2B5EF4-FFF2-40B4-BE49-F238E27FC236}">
                  <a16:creationId xmlns:a16="http://schemas.microsoft.com/office/drawing/2014/main" id="{701875D2-9082-1B72-9AD9-6DD4D52E3D6B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24" name="矩形 15523">
              <a:extLst>
                <a:ext uri="{FF2B5EF4-FFF2-40B4-BE49-F238E27FC236}">
                  <a16:creationId xmlns:a16="http://schemas.microsoft.com/office/drawing/2014/main" id="{31FF248E-A192-C57E-049C-D459F727096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25" name="矩形 15524">
              <a:extLst>
                <a:ext uri="{FF2B5EF4-FFF2-40B4-BE49-F238E27FC236}">
                  <a16:creationId xmlns:a16="http://schemas.microsoft.com/office/drawing/2014/main" id="{4BEADE98-89B3-744E-190F-F8D6EF00B3C7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26" name="矩形 15525">
              <a:extLst>
                <a:ext uri="{FF2B5EF4-FFF2-40B4-BE49-F238E27FC236}">
                  <a16:creationId xmlns:a16="http://schemas.microsoft.com/office/drawing/2014/main" id="{74C17918-BE65-12F4-3D0B-C189D51B7D3A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198" name="群組 15197">
            <a:extLst>
              <a:ext uri="{FF2B5EF4-FFF2-40B4-BE49-F238E27FC236}">
                <a16:creationId xmlns:a16="http://schemas.microsoft.com/office/drawing/2014/main" id="{F359916B-9529-7AD8-C188-BF3BF75260EE}"/>
              </a:ext>
            </a:extLst>
          </p:cNvPr>
          <p:cNvGrpSpPr/>
          <p:nvPr/>
        </p:nvGrpSpPr>
        <p:grpSpPr>
          <a:xfrm>
            <a:off x="6131713" y="5473642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515" name="矩形 15514">
              <a:extLst>
                <a:ext uri="{FF2B5EF4-FFF2-40B4-BE49-F238E27FC236}">
                  <a16:creationId xmlns:a16="http://schemas.microsoft.com/office/drawing/2014/main" id="{B8CBC151-06BA-CD00-B55C-2B721EDB2BFA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16" name="矩形 15515">
              <a:extLst>
                <a:ext uri="{FF2B5EF4-FFF2-40B4-BE49-F238E27FC236}">
                  <a16:creationId xmlns:a16="http://schemas.microsoft.com/office/drawing/2014/main" id="{E403076D-DDBE-665B-40A7-A6B4E3134925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17" name="矩形 15516">
              <a:extLst>
                <a:ext uri="{FF2B5EF4-FFF2-40B4-BE49-F238E27FC236}">
                  <a16:creationId xmlns:a16="http://schemas.microsoft.com/office/drawing/2014/main" id="{8648BDCB-702A-1FD1-076C-44C3C321E978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18" name="矩形 15517">
              <a:extLst>
                <a:ext uri="{FF2B5EF4-FFF2-40B4-BE49-F238E27FC236}">
                  <a16:creationId xmlns:a16="http://schemas.microsoft.com/office/drawing/2014/main" id="{05C83523-C9A1-1F52-8C82-4FACF3790143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199" name="群組 15198">
            <a:extLst>
              <a:ext uri="{FF2B5EF4-FFF2-40B4-BE49-F238E27FC236}">
                <a16:creationId xmlns:a16="http://schemas.microsoft.com/office/drawing/2014/main" id="{2340B7F1-3FDD-C6E6-3DE7-03A13FA88449}"/>
              </a:ext>
            </a:extLst>
          </p:cNvPr>
          <p:cNvGrpSpPr/>
          <p:nvPr/>
        </p:nvGrpSpPr>
        <p:grpSpPr>
          <a:xfrm>
            <a:off x="6131713" y="5654807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511" name="矩形 15510">
              <a:extLst>
                <a:ext uri="{FF2B5EF4-FFF2-40B4-BE49-F238E27FC236}">
                  <a16:creationId xmlns:a16="http://schemas.microsoft.com/office/drawing/2014/main" id="{F195D6BA-61D1-22E3-0A60-5D88E13B2666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12" name="矩形 15511">
              <a:extLst>
                <a:ext uri="{FF2B5EF4-FFF2-40B4-BE49-F238E27FC236}">
                  <a16:creationId xmlns:a16="http://schemas.microsoft.com/office/drawing/2014/main" id="{F279F827-59C6-C192-2F5E-5FF9D8680D59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13" name="矩形 15512">
              <a:extLst>
                <a:ext uri="{FF2B5EF4-FFF2-40B4-BE49-F238E27FC236}">
                  <a16:creationId xmlns:a16="http://schemas.microsoft.com/office/drawing/2014/main" id="{BF45F97E-9409-13C5-006D-BE8D67A9750F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14" name="矩形 15513">
              <a:extLst>
                <a:ext uri="{FF2B5EF4-FFF2-40B4-BE49-F238E27FC236}">
                  <a16:creationId xmlns:a16="http://schemas.microsoft.com/office/drawing/2014/main" id="{07018873-153A-7EBD-BABF-019C828AB967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00" name="群組 15199">
            <a:extLst>
              <a:ext uri="{FF2B5EF4-FFF2-40B4-BE49-F238E27FC236}">
                <a16:creationId xmlns:a16="http://schemas.microsoft.com/office/drawing/2014/main" id="{C4177C21-5A3D-E385-20F9-76F14549B35E}"/>
              </a:ext>
            </a:extLst>
          </p:cNvPr>
          <p:cNvGrpSpPr/>
          <p:nvPr/>
        </p:nvGrpSpPr>
        <p:grpSpPr>
          <a:xfrm>
            <a:off x="6131713" y="5836052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507" name="矩形 15506">
              <a:extLst>
                <a:ext uri="{FF2B5EF4-FFF2-40B4-BE49-F238E27FC236}">
                  <a16:creationId xmlns:a16="http://schemas.microsoft.com/office/drawing/2014/main" id="{6F133677-A4C6-5F89-257C-9244D9472EB0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08" name="矩形 15507">
              <a:extLst>
                <a:ext uri="{FF2B5EF4-FFF2-40B4-BE49-F238E27FC236}">
                  <a16:creationId xmlns:a16="http://schemas.microsoft.com/office/drawing/2014/main" id="{A54EEF64-AA4A-6E52-844C-07B5404E4B67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09" name="矩形 15508">
              <a:extLst>
                <a:ext uri="{FF2B5EF4-FFF2-40B4-BE49-F238E27FC236}">
                  <a16:creationId xmlns:a16="http://schemas.microsoft.com/office/drawing/2014/main" id="{7F0E3065-1DCF-8CB8-5628-95E71BD6E738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10" name="矩形 15509">
              <a:extLst>
                <a:ext uri="{FF2B5EF4-FFF2-40B4-BE49-F238E27FC236}">
                  <a16:creationId xmlns:a16="http://schemas.microsoft.com/office/drawing/2014/main" id="{E0ED677C-568D-6FCA-3910-17B6578C5115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01" name="群組 15200">
            <a:extLst>
              <a:ext uri="{FF2B5EF4-FFF2-40B4-BE49-F238E27FC236}">
                <a16:creationId xmlns:a16="http://schemas.microsoft.com/office/drawing/2014/main" id="{BB500267-49B0-0A22-2F49-DE920AE41ABE}"/>
              </a:ext>
            </a:extLst>
          </p:cNvPr>
          <p:cNvGrpSpPr/>
          <p:nvPr/>
        </p:nvGrpSpPr>
        <p:grpSpPr>
          <a:xfrm>
            <a:off x="6131713" y="6017217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503" name="矩形 15502">
              <a:extLst>
                <a:ext uri="{FF2B5EF4-FFF2-40B4-BE49-F238E27FC236}">
                  <a16:creationId xmlns:a16="http://schemas.microsoft.com/office/drawing/2014/main" id="{23DF15D8-6164-FC62-F068-50B9DF82EF7D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04" name="矩形 15503">
              <a:extLst>
                <a:ext uri="{FF2B5EF4-FFF2-40B4-BE49-F238E27FC236}">
                  <a16:creationId xmlns:a16="http://schemas.microsoft.com/office/drawing/2014/main" id="{E15C113C-F53F-8925-8368-CAF088955B05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05" name="矩形 15504">
              <a:extLst>
                <a:ext uri="{FF2B5EF4-FFF2-40B4-BE49-F238E27FC236}">
                  <a16:creationId xmlns:a16="http://schemas.microsoft.com/office/drawing/2014/main" id="{B8EF5972-9169-0746-8147-D0C2432437BA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06" name="矩形 15505">
              <a:extLst>
                <a:ext uri="{FF2B5EF4-FFF2-40B4-BE49-F238E27FC236}">
                  <a16:creationId xmlns:a16="http://schemas.microsoft.com/office/drawing/2014/main" id="{C03686D3-3D22-73A5-A363-65FF7B8EA888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02" name="群組 15201">
            <a:extLst>
              <a:ext uri="{FF2B5EF4-FFF2-40B4-BE49-F238E27FC236}">
                <a16:creationId xmlns:a16="http://schemas.microsoft.com/office/drawing/2014/main" id="{909DABD6-1105-105B-90A2-E373BDAED510}"/>
              </a:ext>
            </a:extLst>
          </p:cNvPr>
          <p:cNvGrpSpPr/>
          <p:nvPr/>
        </p:nvGrpSpPr>
        <p:grpSpPr>
          <a:xfrm>
            <a:off x="6311621" y="5111232"/>
            <a:ext cx="181165" cy="181165"/>
            <a:chOff x="2316942" y="3142211"/>
            <a:chExt cx="332508" cy="332508"/>
          </a:xfrm>
          <a:solidFill>
            <a:srgbClr val="00AFEE"/>
          </a:solidFill>
        </p:grpSpPr>
        <p:sp>
          <p:nvSpPr>
            <p:cNvPr id="15499" name="矩形 15498">
              <a:extLst>
                <a:ext uri="{FF2B5EF4-FFF2-40B4-BE49-F238E27FC236}">
                  <a16:creationId xmlns:a16="http://schemas.microsoft.com/office/drawing/2014/main" id="{67A42326-9B83-C2BF-CEF7-FC84626BACF5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00" name="矩形 15499">
              <a:extLst>
                <a:ext uri="{FF2B5EF4-FFF2-40B4-BE49-F238E27FC236}">
                  <a16:creationId xmlns:a16="http://schemas.microsoft.com/office/drawing/2014/main" id="{B997EC4F-DDC3-208A-8C55-09CBC3800064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01" name="矩形 15500">
              <a:extLst>
                <a:ext uri="{FF2B5EF4-FFF2-40B4-BE49-F238E27FC236}">
                  <a16:creationId xmlns:a16="http://schemas.microsoft.com/office/drawing/2014/main" id="{E9C0B5CA-BCF8-D3DA-62B2-F62A4D0FB8F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02" name="矩形 15501">
              <a:extLst>
                <a:ext uri="{FF2B5EF4-FFF2-40B4-BE49-F238E27FC236}">
                  <a16:creationId xmlns:a16="http://schemas.microsoft.com/office/drawing/2014/main" id="{62AAB74C-66CC-C655-EF4E-5AC918B230B6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04" name="群組 15203">
            <a:extLst>
              <a:ext uri="{FF2B5EF4-FFF2-40B4-BE49-F238E27FC236}">
                <a16:creationId xmlns:a16="http://schemas.microsoft.com/office/drawing/2014/main" id="{F6759198-D30A-58E4-B569-E2AA4F68BF45}"/>
              </a:ext>
            </a:extLst>
          </p:cNvPr>
          <p:cNvGrpSpPr/>
          <p:nvPr/>
        </p:nvGrpSpPr>
        <p:grpSpPr>
          <a:xfrm>
            <a:off x="6311621" y="5473642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491" name="矩形 15490">
              <a:extLst>
                <a:ext uri="{FF2B5EF4-FFF2-40B4-BE49-F238E27FC236}">
                  <a16:creationId xmlns:a16="http://schemas.microsoft.com/office/drawing/2014/main" id="{C09934F1-027F-0028-88AB-BE95AEC1D8C3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92" name="矩形 15491">
              <a:extLst>
                <a:ext uri="{FF2B5EF4-FFF2-40B4-BE49-F238E27FC236}">
                  <a16:creationId xmlns:a16="http://schemas.microsoft.com/office/drawing/2014/main" id="{CBC4895E-425C-E069-6EE1-F338048382F5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93" name="矩形 15492">
              <a:extLst>
                <a:ext uri="{FF2B5EF4-FFF2-40B4-BE49-F238E27FC236}">
                  <a16:creationId xmlns:a16="http://schemas.microsoft.com/office/drawing/2014/main" id="{B8F03879-C5A1-030C-EB36-952B68D7525F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94" name="矩形 15493">
              <a:extLst>
                <a:ext uri="{FF2B5EF4-FFF2-40B4-BE49-F238E27FC236}">
                  <a16:creationId xmlns:a16="http://schemas.microsoft.com/office/drawing/2014/main" id="{9FAB3911-49B8-87C9-8C92-9596F5626C61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05" name="群組 15204">
            <a:extLst>
              <a:ext uri="{FF2B5EF4-FFF2-40B4-BE49-F238E27FC236}">
                <a16:creationId xmlns:a16="http://schemas.microsoft.com/office/drawing/2014/main" id="{CF082EC9-572B-CDCA-F002-31F347ACC42D}"/>
              </a:ext>
            </a:extLst>
          </p:cNvPr>
          <p:cNvGrpSpPr/>
          <p:nvPr/>
        </p:nvGrpSpPr>
        <p:grpSpPr>
          <a:xfrm>
            <a:off x="6311621" y="5654807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487" name="矩形 15486">
              <a:extLst>
                <a:ext uri="{FF2B5EF4-FFF2-40B4-BE49-F238E27FC236}">
                  <a16:creationId xmlns:a16="http://schemas.microsoft.com/office/drawing/2014/main" id="{51CFAD25-5474-EFC0-6867-D8531FE9E5A1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88" name="矩形 15487">
              <a:extLst>
                <a:ext uri="{FF2B5EF4-FFF2-40B4-BE49-F238E27FC236}">
                  <a16:creationId xmlns:a16="http://schemas.microsoft.com/office/drawing/2014/main" id="{4B8FA777-1A40-BB46-0FAC-3DE4B379DADB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89" name="矩形 15488">
              <a:extLst>
                <a:ext uri="{FF2B5EF4-FFF2-40B4-BE49-F238E27FC236}">
                  <a16:creationId xmlns:a16="http://schemas.microsoft.com/office/drawing/2014/main" id="{4B79732B-70CC-A1F7-B157-25EA9BF7A29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90" name="矩形 15489">
              <a:extLst>
                <a:ext uri="{FF2B5EF4-FFF2-40B4-BE49-F238E27FC236}">
                  <a16:creationId xmlns:a16="http://schemas.microsoft.com/office/drawing/2014/main" id="{2E25C138-FDA7-E40E-D598-D7A1C962467C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06" name="群組 15205">
            <a:extLst>
              <a:ext uri="{FF2B5EF4-FFF2-40B4-BE49-F238E27FC236}">
                <a16:creationId xmlns:a16="http://schemas.microsoft.com/office/drawing/2014/main" id="{82748A06-821C-19D5-4376-1F42063B5F7F}"/>
              </a:ext>
            </a:extLst>
          </p:cNvPr>
          <p:cNvGrpSpPr/>
          <p:nvPr/>
        </p:nvGrpSpPr>
        <p:grpSpPr>
          <a:xfrm>
            <a:off x="6311621" y="5836052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483" name="矩形 15482">
              <a:extLst>
                <a:ext uri="{FF2B5EF4-FFF2-40B4-BE49-F238E27FC236}">
                  <a16:creationId xmlns:a16="http://schemas.microsoft.com/office/drawing/2014/main" id="{F9512B0B-CBAC-F5B2-FA01-F8FA09DACE87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84" name="矩形 15483">
              <a:extLst>
                <a:ext uri="{FF2B5EF4-FFF2-40B4-BE49-F238E27FC236}">
                  <a16:creationId xmlns:a16="http://schemas.microsoft.com/office/drawing/2014/main" id="{D705C87D-52A7-1118-240A-46A76D9B5AD7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85" name="矩形 15484">
              <a:extLst>
                <a:ext uri="{FF2B5EF4-FFF2-40B4-BE49-F238E27FC236}">
                  <a16:creationId xmlns:a16="http://schemas.microsoft.com/office/drawing/2014/main" id="{96B47057-FF8D-B046-41EA-0C3109D2E273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86" name="矩形 15485">
              <a:extLst>
                <a:ext uri="{FF2B5EF4-FFF2-40B4-BE49-F238E27FC236}">
                  <a16:creationId xmlns:a16="http://schemas.microsoft.com/office/drawing/2014/main" id="{1F44A7BF-E545-7AFF-3A65-F20DF34C7DCC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07" name="群組 15206">
            <a:extLst>
              <a:ext uri="{FF2B5EF4-FFF2-40B4-BE49-F238E27FC236}">
                <a16:creationId xmlns:a16="http://schemas.microsoft.com/office/drawing/2014/main" id="{6385984D-32B5-8BBC-286F-BD79EF3E13FB}"/>
              </a:ext>
            </a:extLst>
          </p:cNvPr>
          <p:cNvGrpSpPr/>
          <p:nvPr/>
        </p:nvGrpSpPr>
        <p:grpSpPr>
          <a:xfrm>
            <a:off x="6311621" y="6017217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479" name="矩形 15478">
              <a:extLst>
                <a:ext uri="{FF2B5EF4-FFF2-40B4-BE49-F238E27FC236}">
                  <a16:creationId xmlns:a16="http://schemas.microsoft.com/office/drawing/2014/main" id="{C3C58753-FC26-1F2B-7D7F-395C1F449847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80" name="矩形 15479">
              <a:extLst>
                <a:ext uri="{FF2B5EF4-FFF2-40B4-BE49-F238E27FC236}">
                  <a16:creationId xmlns:a16="http://schemas.microsoft.com/office/drawing/2014/main" id="{40BD0E07-336C-0276-8259-8CE91EC6D069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81" name="矩形 15480">
              <a:extLst>
                <a:ext uri="{FF2B5EF4-FFF2-40B4-BE49-F238E27FC236}">
                  <a16:creationId xmlns:a16="http://schemas.microsoft.com/office/drawing/2014/main" id="{5CB7AD2E-5EAF-F047-966E-1DD3E3A9BE99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82" name="矩形 15481">
              <a:extLst>
                <a:ext uri="{FF2B5EF4-FFF2-40B4-BE49-F238E27FC236}">
                  <a16:creationId xmlns:a16="http://schemas.microsoft.com/office/drawing/2014/main" id="{9BE7C331-654C-1CCA-21DB-565927663601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08" name="群組 15207">
            <a:extLst>
              <a:ext uri="{FF2B5EF4-FFF2-40B4-BE49-F238E27FC236}">
                <a16:creationId xmlns:a16="http://schemas.microsoft.com/office/drawing/2014/main" id="{6FC9FCC6-3762-7017-4853-D362FD0975D0}"/>
              </a:ext>
            </a:extLst>
          </p:cNvPr>
          <p:cNvGrpSpPr/>
          <p:nvPr/>
        </p:nvGrpSpPr>
        <p:grpSpPr>
          <a:xfrm>
            <a:off x="6491529" y="5111232"/>
            <a:ext cx="181165" cy="181165"/>
            <a:chOff x="2316942" y="3142211"/>
            <a:chExt cx="332508" cy="332508"/>
          </a:xfrm>
          <a:solidFill>
            <a:srgbClr val="00AFEE"/>
          </a:solidFill>
        </p:grpSpPr>
        <p:sp>
          <p:nvSpPr>
            <p:cNvPr id="15475" name="矩形 15474">
              <a:extLst>
                <a:ext uri="{FF2B5EF4-FFF2-40B4-BE49-F238E27FC236}">
                  <a16:creationId xmlns:a16="http://schemas.microsoft.com/office/drawing/2014/main" id="{C3E2852D-BBF1-68D4-0B83-27C352BABD61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76" name="矩形 15475">
              <a:extLst>
                <a:ext uri="{FF2B5EF4-FFF2-40B4-BE49-F238E27FC236}">
                  <a16:creationId xmlns:a16="http://schemas.microsoft.com/office/drawing/2014/main" id="{EAC21358-E305-2795-EA78-03FE763D4E4C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77" name="矩形 15476">
              <a:extLst>
                <a:ext uri="{FF2B5EF4-FFF2-40B4-BE49-F238E27FC236}">
                  <a16:creationId xmlns:a16="http://schemas.microsoft.com/office/drawing/2014/main" id="{7C8AD4F0-0F28-9823-EC86-9CB63C36BC30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78" name="矩形 15477">
              <a:extLst>
                <a:ext uri="{FF2B5EF4-FFF2-40B4-BE49-F238E27FC236}">
                  <a16:creationId xmlns:a16="http://schemas.microsoft.com/office/drawing/2014/main" id="{3E6EF36B-1A4F-AC11-1616-E4750021245F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10" name="群組 15209">
            <a:extLst>
              <a:ext uri="{FF2B5EF4-FFF2-40B4-BE49-F238E27FC236}">
                <a16:creationId xmlns:a16="http://schemas.microsoft.com/office/drawing/2014/main" id="{0B9FD8B4-0C69-BF4C-EA13-F12AD7EA74D5}"/>
              </a:ext>
            </a:extLst>
          </p:cNvPr>
          <p:cNvGrpSpPr/>
          <p:nvPr/>
        </p:nvGrpSpPr>
        <p:grpSpPr>
          <a:xfrm>
            <a:off x="6491529" y="5473642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467" name="矩形 15466">
              <a:extLst>
                <a:ext uri="{FF2B5EF4-FFF2-40B4-BE49-F238E27FC236}">
                  <a16:creationId xmlns:a16="http://schemas.microsoft.com/office/drawing/2014/main" id="{AF5D25AE-0B3F-C8C9-BF17-4C97C5E47B5A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68" name="矩形 15467">
              <a:extLst>
                <a:ext uri="{FF2B5EF4-FFF2-40B4-BE49-F238E27FC236}">
                  <a16:creationId xmlns:a16="http://schemas.microsoft.com/office/drawing/2014/main" id="{04BF8FAC-730E-8692-1327-5030880DA425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69" name="矩形 15468">
              <a:extLst>
                <a:ext uri="{FF2B5EF4-FFF2-40B4-BE49-F238E27FC236}">
                  <a16:creationId xmlns:a16="http://schemas.microsoft.com/office/drawing/2014/main" id="{0889E149-920E-C999-1731-5759B7B03FB8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70" name="矩形 15469">
              <a:extLst>
                <a:ext uri="{FF2B5EF4-FFF2-40B4-BE49-F238E27FC236}">
                  <a16:creationId xmlns:a16="http://schemas.microsoft.com/office/drawing/2014/main" id="{E6C9743B-C784-96F6-078F-7A63E21429DA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11" name="群組 15210">
            <a:extLst>
              <a:ext uri="{FF2B5EF4-FFF2-40B4-BE49-F238E27FC236}">
                <a16:creationId xmlns:a16="http://schemas.microsoft.com/office/drawing/2014/main" id="{B3A3B2AC-3FE5-1288-8CC9-AC4C5420D9DE}"/>
              </a:ext>
            </a:extLst>
          </p:cNvPr>
          <p:cNvGrpSpPr/>
          <p:nvPr/>
        </p:nvGrpSpPr>
        <p:grpSpPr>
          <a:xfrm>
            <a:off x="6491529" y="5654807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463" name="矩形 15462">
              <a:extLst>
                <a:ext uri="{FF2B5EF4-FFF2-40B4-BE49-F238E27FC236}">
                  <a16:creationId xmlns:a16="http://schemas.microsoft.com/office/drawing/2014/main" id="{D0F0AEB6-DF15-90AC-2B03-99A96EEE3EF7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64" name="矩形 15463">
              <a:extLst>
                <a:ext uri="{FF2B5EF4-FFF2-40B4-BE49-F238E27FC236}">
                  <a16:creationId xmlns:a16="http://schemas.microsoft.com/office/drawing/2014/main" id="{466F7E2F-E0F2-CB48-C9BE-3A553A6B037F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65" name="矩形 15464">
              <a:extLst>
                <a:ext uri="{FF2B5EF4-FFF2-40B4-BE49-F238E27FC236}">
                  <a16:creationId xmlns:a16="http://schemas.microsoft.com/office/drawing/2014/main" id="{85349C5B-E22C-53FA-5CAC-54D8DEF73700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66" name="矩形 15465">
              <a:extLst>
                <a:ext uri="{FF2B5EF4-FFF2-40B4-BE49-F238E27FC236}">
                  <a16:creationId xmlns:a16="http://schemas.microsoft.com/office/drawing/2014/main" id="{B371EE04-68F6-06A6-305E-B80552FB9422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12" name="群組 15211">
            <a:extLst>
              <a:ext uri="{FF2B5EF4-FFF2-40B4-BE49-F238E27FC236}">
                <a16:creationId xmlns:a16="http://schemas.microsoft.com/office/drawing/2014/main" id="{D6F512D0-4CA5-E4D2-E2ED-038EFF872D8A}"/>
              </a:ext>
            </a:extLst>
          </p:cNvPr>
          <p:cNvGrpSpPr/>
          <p:nvPr/>
        </p:nvGrpSpPr>
        <p:grpSpPr>
          <a:xfrm>
            <a:off x="6491529" y="5836052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459" name="矩形 15458">
              <a:extLst>
                <a:ext uri="{FF2B5EF4-FFF2-40B4-BE49-F238E27FC236}">
                  <a16:creationId xmlns:a16="http://schemas.microsoft.com/office/drawing/2014/main" id="{46BDA8FB-A5FD-C1FE-BBBF-2F8E8EA179A8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60" name="矩形 15459">
              <a:extLst>
                <a:ext uri="{FF2B5EF4-FFF2-40B4-BE49-F238E27FC236}">
                  <a16:creationId xmlns:a16="http://schemas.microsoft.com/office/drawing/2014/main" id="{E020BD7D-9232-A85E-26DC-882CE65BBC4F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61" name="矩形 15460">
              <a:extLst>
                <a:ext uri="{FF2B5EF4-FFF2-40B4-BE49-F238E27FC236}">
                  <a16:creationId xmlns:a16="http://schemas.microsoft.com/office/drawing/2014/main" id="{DC5376F1-E45E-35C9-565C-DA2827A1C4EF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62" name="矩形 15461">
              <a:extLst>
                <a:ext uri="{FF2B5EF4-FFF2-40B4-BE49-F238E27FC236}">
                  <a16:creationId xmlns:a16="http://schemas.microsoft.com/office/drawing/2014/main" id="{28A31505-315B-3A17-0ED2-FC77EDB2D33F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13" name="群組 15212">
            <a:extLst>
              <a:ext uri="{FF2B5EF4-FFF2-40B4-BE49-F238E27FC236}">
                <a16:creationId xmlns:a16="http://schemas.microsoft.com/office/drawing/2014/main" id="{31920E2A-74B5-7A70-321C-EE33DAC012E4}"/>
              </a:ext>
            </a:extLst>
          </p:cNvPr>
          <p:cNvGrpSpPr/>
          <p:nvPr/>
        </p:nvGrpSpPr>
        <p:grpSpPr>
          <a:xfrm>
            <a:off x="6491529" y="6017217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455" name="矩形 15454">
              <a:extLst>
                <a:ext uri="{FF2B5EF4-FFF2-40B4-BE49-F238E27FC236}">
                  <a16:creationId xmlns:a16="http://schemas.microsoft.com/office/drawing/2014/main" id="{7FEC4C04-60FE-06D3-B602-09BF15CAAA85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56" name="矩形 15455">
              <a:extLst>
                <a:ext uri="{FF2B5EF4-FFF2-40B4-BE49-F238E27FC236}">
                  <a16:creationId xmlns:a16="http://schemas.microsoft.com/office/drawing/2014/main" id="{F0C527EC-028E-B96E-1F26-1E447AE81BDF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57" name="矩形 15456">
              <a:extLst>
                <a:ext uri="{FF2B5EF4-FFF2-40B4-BE49-F238E27FC236}">
                  <a16:creationId xmlns:a16="http://schemas.microsoft.com/office/drawing/2014/main" id="{E624DA03-8A06-0BB0-C11A-80893600E2A5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58" name="矩形 15457">
              <a:extLst>
                <a:ext uri="{FF2B5EF4-FFF2-40B4-BE49-F238E27FC236}">
                  <a16:creationId xmlns:a16="http://schemas.microsoft.com/office/drawing/2014/main" id="{6A88AF4D-22A5-ADC6-084B-23FFD215140B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14" name="群組 15213">
            <a:extLst>
              <a:ext uri="{FF2B5EF4-FFF2-40B4-BE49-F238E27FC236}">
                <a16:creationId xmlns:a16="http://schemas.microsoft.com/office/drawing/2014/main" id="{1D52CEF0-8200-AB82-9058-26F67BBDE6AB}"/>
              </a:ext>
            </a:extLst>
          </p:cNvPr>
          <p:cNvGrpSpPr/>
          <p:nvPr/>
        </p:nvGrpSpPr>
        <p:grpSpPr>
          <a:xfrm>
            <a:off x="5950652" y="5111232"/>
            <a:ext cx="181165" cy="181165"/>
            <a:chOff x="2316942" y="3142211"/>
            <a:chExt cx="332508" cy="332508"/>
          </a:xfrm>
          <a:solidFill>
            <a:srgbClr val="00AFEE"/>
          </a:solidFill>
        </p:grpSpPr>
        <p:sp>
          <p:nvSpPr>
            <p:cNvPr id="15451" name="矩形 15450">
              <a:extLst>
                <a:ext uri="{FF2B5EF4-FFF2-40B4-BE49-F238E27FC236}">
                  <a16:creationId xmlns:a16="http://schemas.microsoft.com/office/drawing/2014/main" id="{784143B7-7CC9-7381-4E62-2C863B8216D2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52" name="矩形 15451">
              <a:extLst>
                <a:ext uri="{FF2B5EF4-FFF2-40B4-BE49-F238E27FC236}">
                  <a16:creationId xmlns:a16="http://schemas.microsoft.com/office/drawing/2014/main" id="{E8713F86-8354-D761-ED00-3DD37FE9BAF0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53" name="矩形 15452">
              <a:extLst>
                <a:ext uri="{FF2B5EF4-FFF2-40B4-BE49-F238E27FC236}">
                  <a16:creationId xmlns:a16="http://schemas.microsoft.com/office/drawing/2014/main" id="{D5CF29C8-BA5C-65F1-D1EB-FE17B9FF0E4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54" name="矩形 15453">
              <a:extLst>
                <a:ext uri="{FF2B5EF4-FFF2-40B4-BE49-F238E27FC236}">
                  <a16:creationId xmlns:a16="http://schemas.microsoft.com/office/drawing/2014/main" id="{380C0C98-7ECC-8767-1666-D41F29DCA0FF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16" name="群組 15215">
            <a:extLst>
              <a:ext uri="{FF2B5EF4-FFF2-40B4-BE49-F238E27FC236}">
                <a16:creationId xmlns:a16="http://schemas.microsoft.com/office/drawing/2014/main" id="{80B24D62-08B8-C5F6-C342-A2B6820CEA5B}"/>
              </a:ext>
            </a:extLst>
          </p:cNvPr>
          <p:cNvGrpSpPr/>
          <p:nvPr/>
        </p:nvGrpSpPr>
        <p:grpSpPr>
          <a:xfrm>
            <a:off x="5950652" y="5473642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443" name="矩形 15442">
              <a:extLst>
                <a:ext uri="{FF2B5EF4-FFF2-40B4-BE49-F238E27FC236}">
                  <a16:creationId xmlns:a16="http://schemas.microsoft.com/office/drawing/2014/main" id="{FC6857EA-389A-319C-516D-C4AAD9DBE1D2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44" name="矩形 15443">
              <a:extLst>
                <a:ext uri="{FF2B5EF4-FFF2-40B4-BE49-F238E27FC236}">
                  <a16:creationId xmlns:a16="http://schemas.microsoft.com/office/drawing/2014/main" id="{7084880F-54C1-6F31-1994-980805306FD7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45" name="矩形 15444">
              <a:extLst>
                <a:ext uri="{FF2B5EF4-FFF2-40B4-BE49-F238E27FC236}">
                  <a16:creationId xmlns:a16="http://schemas.microsoft.com/office/drawing/2014/main" id="{B6B74C37-4093-57A6-CEFF-A98E2595B555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46" name="矩形 15445">
              <a:extLst>
                <a:ext uri="{FF2B5EF4-FFF2-40B4-BE49-F238E27FC236}">
                  <a16:creationId xmlns:a16="http://schemas.microsoft.com/office/drawing/2014/main" id="{586851EF-DC03-046D-2FB3-6ED784E73807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17" name="群組 15216">
            <a:extLst>
              <a:ext uri="{FF2B5EF4-FFF2-40B4-BE49-F238E27FC236}">
                <a16:creationId xmlns:a16="http://schemas.microsoft.com/office/drawing/2014/main" id="{AA6EBE53-8786-0CEA-8389-B4403B1A9D01}"/>
              </a:ext>
            </a:extLst>
          </p:cNvPr>
          <p:cNvGrpSpPr/>
          <p:nvPr/>
        </p:nvGrpSpPr>
        <p:grpSpPr>
          <a:xfrm>
            <a:off x="5950652" y="5654807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439" name="矩形 15438">
              <a:extLst>
                <a:ext uri="{FF2B5EF4-FFF2-40B4-BE49-F238E27FC236}">
                  <a16:creationId xmlns:a16="http://schemas.microsoft.com/office/drawing/2014/main" id="{976795B1-E0E5-7FD9-8A95-C448A4C5AEC6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40" name="矩形 15439">
              <a:extLst>
                <a:ext uri="{FF2B5EF4-FFF2-40B4-BE49-F238E27FC236}">
                  <a16:creationId xmlns:a16="http://schemas.microsoft.com/office/drawing/2014/main" id="{DC9DE4F0-5511-B4CC-A125-4ECFD5DFD541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41" name="矩形 15440">
              <a:extLst>
                <a:ext uri="{FF2B5EF4-FFF2-40B4-BE49-F238E27FC236}">
                  <a16:creationId xmlns:a16="http://schemas.microsoft.com/office/drawing/2014/main" id="{0478E445-B266-EE22-0F37-882CD53A6667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42" name="矩形 15441">
              <a:extLst>
                <a:ext uri="{FF2B5EF4-FFF2-40B4-BE49-F238E27FC236}">
                  <a16:creationId xmlns:a16="http://schemas.microsoft.com/office/drawing/2014/main" id="{93C88F3F-CFEC-D397-C067-4E9675989018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18" name="群組 15217">
            <a:extLst>
              <a:ext uri="{FF2B5EF4-FFF2-40B4-BE49-F238E27FC236}">
                <a16:creationId xmlns:a16="http://schemas.microsoft.com/office/drawing/2014/main" id="{D2F24ED4-862C-1B89-855E-38E1185B9C6F}"/>
              </a:ext>
            </a:extLst>
          </p:cNvPr>
          <p:cNvGrpSpPr/>
          <p:nvPr/>
        </p:nvGrpSpPr>
        <p:grpSpPr>
          <a:xfrm>
            <a:off x="5950652" y="5836052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435" name="矩形 15434">
              <a:extLst>
                <a:ext uri="{FF2B5EF4-FFF2-40B4-BE49-F238E27FC236}">
                  <a16:creationId xmlns:a16="http://schemas.microsoft.com/office/drawing/2014/main" id="{6BB0B2E4-279F-441D-9AE8-CB5D7FEEE03B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36" name="矩形 15435">
              <a:extLst>
                <a:ext uri="{FF2B5EF4-FFF2-40B4-BE49-F238E27FC236}">
                  <a16:creationId xmlns:a16="http://schemas.microsoft.com/office/drawing/2014/main" id="{A52D2815-BD9C-AD44-A272-3609B515A47B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37" name="矩形 15436">
              <a:extLst>
                <a:ext uri="{FF2B5EF4-FFF2-40B4-BE49-F238E27FC236}">
                  <a16:creationId xmlns:a16="http://schemas.microsoft.com/office/drawing/2014/main" id="{8C8314E1-9D6A-A829-9D7B-ED08F38AC283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38" name="矩形 15437">
              <a:extLst>
                <a:ext uri="{FF2B5EF4-FFF2-40B4-BE49-F238E27FC236}">
                  <a16:creationId xmlns:a16="http://schemas.microsoft.com/office/drawing/2014/main" id="{BC841EDF-7214-4D40-C57B-A9BB5BA221B6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19" name="群組 15218">
            <a:extLst>
              <a:ext uri="{FF2B5EF4-FFF2-40B4-BE49-F238E27FC236}">
                <a16:creationId xmlns:a16="http://schemas.microsoft.com/office/drawing/2014/main" id="{6EF08457-497C-19FA-76BB-5EFF2C47084E}"/>
              </a:ext>
            </a:extLst>
          </p:cNvPr>
          <p:cNvGrpSpPr/>
          <p:nvPr/>
        </p:nvGrpSpPr>
        <p:grpSpPr>
          <a:xfrm>
            <a:off x="5950652" y="6017217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431" name="矩形 15430">
              <a:extLst>
                <a:ext uri="{FF2B5EF4-FFF2-40B4-BE49-F238E27FC236}">
                  <a16:creationId xmlns:a16="http://schemas.microsoft.com/office/drawing/2014/main" id="{F75C0E94-02FF-3D1F-5301-5F84A736EEFF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32" name="矩形 15431">
              <a:extLst>
                <a:ext uri="{FF2B5EF4-FFF2-40B4-BE49-F238E27FC236}">
                  <a16:creationId xmlns:a16="http://schemas.microsoft.com/office/drawing/2014/main" id="{CA97E2A7-EE08-D81E-7C52-C57AFB98717F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33" name="矩形 15432">
              <a:extLst>
                <a:ext uri="{FF2B5EF4-FFF2-40B4-BE49-F238E27FC236}">
                  <a16:creationId xmlns:a16="http://schemas.microsoft.com/office/drawing/2014/main" id="{EF45AF8A-F590-37DD-1BAF-FC4A1B9B5918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34" name="矩形 15433">
              <a:extLst>
                <a:ext uri="{FF2B5EF4-FFF2-40B4-BE49-F238E27FC236}">
                  <a16:creationId xmlns:a16="http://schemas.microsoft.com/office/drawing/2014/main" id="{03C53D63-5892-015D-3F44-E576F7454B4E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20" name="群組 15219">
            <a:extLst>
              <a:ext uri="{FF2B5EF4-FFF2-40B4-BE49-F238E27FC236}">
                <a16:creationId xmlns:a16="http://schemas.microsoft.com/office/drawing/2014/main" id="{01BF6081-B6FE-0C0E-364D-D3D0D4953054}"/>
              </a:ext>
            </a:extLst>
          </p:cNvPr>
          <p:cNvGrpSpPr/>
          <p:nvPr/>
        </p:nvGrpSpPr>
        <p:grpSpPr>
          <a:xfrm>
            <a:off x="5950652" y="6198383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427" name="矩形 15426">
              <a:extLst>
                <a:ext uri="{FF2B5EF4-FFF2-40B4-BE49-F238E27FC236}">
                  <a16:creationId xmlns:a16="http://schemas.microsoft.com/office/drawing/2014/main" id="{653ACA27-6561-3EE4-F2E7-F55AB6F7AD7D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28" name="矩形 15427">
              <a:extLst>
                <a:ext uri="{FF2B5EF4-FFF2-40B4-BE49-F238E27FC236}">
                  <a16:creationId xmlns:a16="http://schemas.microsoft.com/office/drawing/2014/main" id="{552AE66D-6569-82F2-5051-3BDE86E456A1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29" name="矩形 15428">
              <a:extLst>
                <a:ext uri="{FF2B5EF4-FFF2-40B4-BE49-F238E27FC236}">
                  <a16:creationId xmlns:a16="http://schemas.microsoft.com/office/drawing/2014/main" id="{E274F7A0-097A-A7CD-DC20-F090504718B1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30" name="矩形 15429">
              <a:extLst>
                <a:ext uri="{FF2B5EF4-FFF2-40B4-BE49-F238E27FC236}">
                  <a16:creationId xmlns:a16="http://schemas.microsoft.com/office/drawing/2014/main" id="{6677960D-50A3-601C-E7D4-75AA44B84F75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21" name="群組 15220">
            <a:extLst>
              <a:ext uri="{FF2B5EF4-FFF2-40B4-BE49-F238E27FC236}">
                <a16:creationId xmlns:a16="http://schemas.microsoft.com/office/drawing/2014/main" id="{6200FACD-2406-7D8C-EF81-03DB6F8AEDED}"/>
              </a:ext>
            </a:extLst>
          </p:cNvPr>
          <p:cNvGrpSpPr/>
          <p:nvPr/>
        </p:nvGrpSpPr>
        <p:grpSpPr>
          <a:xfrm>
            <a:off x="5950652" y="6379548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423" name="矩形 15422">
              <a:extLst>
                <a:ext uri="{FF2B5EF4-FFF2-40B4-BE49-F238E27FC236}">
                  <a16:creationId xmlns:a16="http://schemas.microsoft.com/office/drawing/2014/main" id="{7FF39685-E9CF-DB91-73E5-FCC8A4DE3C40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24" name="矩形 15423">
              <a:extLst>
                <a:ext uri="{FF2B5EF4-FFF2-40B4-BE49-F238E27FC236}">
                  <a16:creationId xmlns:a16="http://schemas.microsoft.com/office/drawing/2014/main" id="{C1433265-3A28-A396-B239-788CBDA72455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25" name="矩形 15424">
              <a:extLst>
                <a:ext uri="{FF2B5EF4-FFF2-40B4-BE49-F238E27FC236}">
                  <a16:creationId xmlns:a16="http://schemas.microsoft.com/office/drawing/2014/main" id="{478ECAFE-DE45-1FDE-6BC4-609CD10B9CDC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26" name="矩形 15425">
              <a:extLst>
                <a:ext uri="{FF2B5EF4-FFF2-40B4-BE49-F238E27FC236}">
                  <a16:creationId xmlns:a16="http://schemas.microsoft.com/office/drawing/2014/main" id="{BDFC2CFA-40F0-618D-AB6E-DFA323499D1E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22" name="群組 15221">
            <a:extLst>
              <a:ext uri="{FF2B5EF4-FFF2-40B4-BE49-F238E27FC236}">
                <a16:creationId xmlns:a16="http://schemas.microsoft.com/office/drawing/2014/main" id="{1D22C222-6AA3-5480-9DA0-1D48319D4579}"/>
              </a:ext>
            </a:extLst>
          </p:cNvPr>
          <p:cNvGrpSpPr/>
          <p:nvPr/>
        </p:nvGrpSpPr>
        <p:grpSpPr>
          <a:xfrm>
            <a:off x="6131713" y="6198383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419" name="矩形 15418">
              <a:extLst>
                <a:ext uri="{FF2B5EF4-FFF2-40B4-BE49-F238E27FC236}">
                  <a16:creationId xmlns:a16="http://schemas.microsoft.com/office/drawing/2014/main" id="{D9A0C78D-8A67-ABEE-422A-FC3AFE851888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20" name="矩形 15419">
              <a:extLst>
                <a:ext uri="{FF2B5EF4-FFF2-40B4-BE49-F238E27FC236}">
                  <a16:creationId xmlns:a16="http://schemas.microsoft.com/office/drawing/2014/main" id="{E617DFEC-0228-1991-09EC-69DB3908BCA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21" name="矩形 15420">
              <a:extLst>
                <a:ext uri="{FF2B5EF4-FFF2-40B4-BE49-F238E27FC236}">
                  <a16:creationId xmlns:a16="http://schemas.microsoft.com/office/drawing/2014/main" id="{CE135F2C-CE44-CBD1-674F-0D85348FCBF0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22" name="矩形 15421">
              <a:extLst>
                <a:ext uri="{FF2B5EF4-FFF2-40B4-BE49-F238E27FC236}">
                  <a16:creationId xmlns:a16="http://schemas.microsoft.com/office/drawing/2014/main" id="{4E7CB011-822B-3CB7-A20B-3F5D39CEEEEE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23" name="群組 15222">
            <a:extLst>
              <a:ext uri="{FF2B5EF4-FFF2-40B4-BE49-F238E27FC236}">
                <a16:creationId xmlns:a16="http://schemas.microsoft.com/office/drawing/2014/main" id="{22ED9390-ED8E-8FD2-B6D9-7C6AC81130E8}"/>
              </a:ext>
            </a:extLst>
          </p:cNvPr>
          <p:cNvGrpSpPr/>
          <p:nvPr/>
        </p:nvGrpSpPr>
        <p:grpSpPr>
          <a:xfrm>
            <a:off x="6131713" y="6379548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415" name="矩形 15414">
              <a:extLst>
                <a:ext uri="{FF2B5EF4-FFF2-40B4-BE49-F238E27FC236}">
                  <a16:creationId xmlns:a16="http://schemas.microsoft.com/office/drawing/2014/main" id="{F011AE96-E68A-B678-12FF-A3EE94678C5E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16" name="矩形 15415">
              <a:extLst>
                <a:ext uri="{FF2B5EF4-FFF2-40B4-BE49-F238E27FC236}">
                  <a16:creationId xmlns:a16="http://schemas.microsoft.com/office/drawing/2014/main" id="{8FA9424B-8AA1-E768-6EFE-1B9A66DF556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17" name="矩形 15416">
              <a:extLst>
                <a:ext uri="{FF2B5EF4-FFF2-40B4-BE49-F238E27FC236}">
                  <a16:creationId xmlns:a16="http://schemas.microsoft.com/office/drawing/2014/main" id="{D107DE0A-9E2E-1240-6030-C5F44C215427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18" name="矩形 15417">
              <a:extLst>
                <a:ext uri="{FF2B5EF4-FFF2-40B4-BE49-F238E27FC236}">
                  <a16:creationId xmlns:a16="http://schemas.microsoft.com/office/drawing/2014/main" id="{1820BE63-4E2F-A3A0-6BDA-E31A2CDDA46B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24" name="群組 15223">
            <a:extLst>
              <a:ext uri="{FF2B5EF4-FFF2-40B4-BE49-F238E27FC236}">
                <a16:creationId xmlns:a16="http://schemas.microsoft.com/office/drawing/2014/main" id="{56710F9B-1586-072A-235D-0E90F577B639}"/>
              </a:ext>
            </a:extLst>
          </p:cNvPr>
          <p:cNvGrpSpPr/>
          <p:nvPr/>
        </p:nvGrpSpPr>
        <p:grpSpPr>
          <a:xfrm>
            <a:off x="6311621" y="6198383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411" name="矩形 15410">
              <a:extLst>
                <a:ext uri="{FF2B5EF4-FFF2-40B4-BE49-F238E27FC236}">
                  <a16:creationId xmlns:a16="http://schemas.microsoft.com/office/drawing/2014/main" id="{DC212672-0E01-10A3-1F21-BC00025BBFC6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12" name="矩形 15411">
              <a:extLst>
                <a:ext uri="{FF2B5EF4-FFF2-40B4-BE49-F238E27FC236}">
                  <a16:creationId xmlns:a16="http://schemas.microsoft.com/office/drawing/2014/main" id="{3E6AA83C-49D8-D4D8-DCFA-0F1BA19D0802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13" name="矩形 15412">
              <a:extLst>
                <a:ext uri="{FF2B5EF4-FFF2-40B4-BE49-F238E27FC236}">
                  <a16:creationId xmlns:a16="http://schemas.microsoft.com/office/drawing/2014/main" id="{0835A970-4634-33AB-A5C2-7F4D7441C3F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14" name="矩形 15413">
              <a:extLst>
                <a:ext uri="{FF2B5EF4-FFF2-40B4-BE49-F238E27FC236}">
                  <a16:creationId xmlns:a16="http://schemas.microsoft.com/office/drawing/2014/main" id="{D2572F1E-7B20-7E4E-5C07-2DC769BE18C6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25" name="群組 15224">
            <a:extLst>
              <a:ext uri="{FF2B5EF4-FFF2-40B4-BE49-F238E27FC236}">
                <a16:creationId xmlns:a16="http://schemas.microsoft.com/office/drawing/2014/main" id="{0DAAE166-A878-3B30-C7C7-E3FEFFDF7292}"/>
              </a:ext>
            </a:extLst>
          </p:cNvPr>
          <p:cNvGrpSpPr/>
          <p:nvPr/>
        </p:nvGrpSpPr>
        <p:grpSpPr>
          <a:xfrm>
            <a:off x="6311621" y="6379548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407" name="矩形 15406">
              <a:extLst>
                <a:ext uri="{FF2B5EF4-FFF2-40B4-BE49-F238E27FC236}">
                  <a16:creationId xmlns:a16="http://schemas.microsoft.com/office/drawing/2014/main" id="{EC24370E-96CD-DF0D-08A1-9DF82E941EE4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08" name="矩形 15407">
              <a:extLst>
                <a:ext uri="{FF2B5EF4-FFF2-40B4-BE49-F238E27FC236}">
                  <a16:creationId xmlns:a16="http://schemas.microsoft.com/office/drawing/2014/main" id="{B39B3FF7-271D-B86D-9904-60571E427A46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09" name="矩形 15408">
              <a:extLst>
                <a:ext uri="{FF2B5EF4-FFF2-40B4-BE49-F238E27FC236}">
                  <a16:creationId xmlns:a16="http://schemas.microsoft.com/office/drawing/2014/main" id="{E573CC28-2E3C-7E9B-344C-D347EF91799C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10" name="矩形 15409">
              <a:extLst>
                <a:ext uri="{FF2B5EF4-FFF2-40B4-BE49-F238E27FC236}">
                  <a16:creationId xmlns:a16="http://schemas.microsoft.com/office/drawing/2014/main" id="{2B95E125-E63F-81BE-8EE2-9FC32D07016D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26" name="群組 15225">
            <a:extLst>
              <a:ext uri="{FF2B5EF4-FFF2-40B4-BE49-F238E27FC236}">
                <a16:creationId xmlns:a16="http://schemas.microsoft.com/office/drawing/2014/main" id="{5BF402EE-C1BE-0920-E5F8-F10D709D067B}"/>
              </a:ext>
            </a:extLst>
          </p:cNvPr>
          <p:cNvGrpSpPr/>
          <p:nvPr/>
        </p:nvGrpSpPr>
        <p:grpSpPr>
          <a:xfrm>
            <a:off x="6491529" y="6198383"/>
            <a:ext cx="181165" cy="181165"/>
            <a:chOff x="2316942" y="3142211"/>
            <a:chExt cx="332508" cy="332508"/>
          </a:xfrm>
          <a:solidFill>
            <a:schemeClr val="bg1"/>
          </a:solidFill>
        </p:grpSpPr>
        <p:sp>
          <p:nvSpPr>
            <p:cNvPr id="15403" name="矩形 15402">
              <a:extLst>
                <a:ext uri="{FF2B5EF4-FFF2-40B4-BE49-F238E27FC236}">
                  <a16:creationId xmlns:a16="http://schemas.microsoft.com/office/drawing/2014/main" id="{E1A6529B-853A-2485-4EB5-0FC27DC11F44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04" name="矩形 15403">
              <a:extLst>
                <a:ext uri="{FF2B5EF4-FFF2-40B4-BE49-F238E27FC236}">
                  <a16:creationId xmlns:a16="http://schemas.microsoft.com/office/drawing/2014/main" id="{328EE2E8-1C84-352A-52DD-F8466935C7F8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05" name="矩形 15404">
              <a:extLst>
                <a:ext uri="{FF2B5EF4-FFF2-40B4-BE49-F238E27FC236}">
                  <a16:creationId xmlns:a16="http://schemas.microsoft.com/office/drawing/2014/main" id="{F8C74151-36AB-4446-670C-F8BFB6102AE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06" name="矩形 15405">
              <a:extLst>
                <a:ext uri="{FF2B5EF4-FFF2-40B4-BE49-F238E27FC236}">
                  <a16:creationId xmlns:a16="http://schemas.microsoft.com/office/drawing/2014/main" id="{D87D86F0-0DFB-BC69-ED8B-E892F51A13D9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27" name="群組 15226">
            <a:extLst>
              <a:ext uri="{FF2B5EF4-FFF2-40B4-BE49-F238E27FC236}">
                <a16:creationId xmlns:a16="http://schemas.microsoft.com/office/drawing/2014/main" id="{AD3C7CD7-0115-1261-131F-612EFA04D339}"/>
              </a:ext>
            </a:extLst>
          </p:cNvPr>
          <p:cNvGrpSpPr/>
          <p:nvPr/>
        </p:nvGrpSpPr>
        <p:grpSpPr>
          <a:xfrm>
            <a:off x="6491529" y="6379548"/>
            <a:ext cx="181165" cy="181165"/>
            <a:chOff x="2316942" y="3474719"/>
            <a:chExt cx="332508" cy="332508"/>
          </a:xfrm>
          <a:solidFill>
            <a:schemeClr val="bg1"/>
          </a:solidFill>
        </p:grpSpPr>
        <p:sp>
          <p:nvSpPr>
            <p:cNvPr id="15399" name="矩形 15398">
              <a:extLst>
                <a:ext uri="{FF2B5EF4-FFF2-40B4-BE49-F238E27FC236}">
                  <a16:creationId xmlns:a16="http://schemas.microsoft.com/office/drawing/2014/main" id="{BB6CFB2A-937C-98D7-9828-391249026B57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00" name="矩形 15399">
              <a:extLst>
                <a:ext uri="{FF2B5EF4-FFF2-40B4-BE49-F238E27FC236}">
                  <a16:creationId xmlns:a16="http://schemas.microsoft.com/office/drawing/2014/main" id="{FDAD0E6C-9F7F-0640-9D21-A3BDF03279AD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01" name="矩形 15400">
              <a:extLst>
                <a:ext uri="{FF2B5EF4-FFF2-40B4-BE49-F238E27FC236}">
                  <a16:creationId xmlns:a16="http://schemas.microsoft.com/office/drawing/2014/main" id="{30843CFA-06E6-F1B4-48E5-B63B284EA1F0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02" name="矩形 15401">
              <a:extLst>
                <a:ext uri="{FF2B5EF4-FFF2-40B4-BE49-F238E27FC236}">
                  <a16:creationId xmlns:a16="http://schemas.microsoft.com/office/drawing/2014/main" id="{B191DD5A-A380-0A8A-AE76-C4F195CE4391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28" name="群組 15227">
            <a:extLst>
              <a:ext uri="{FF2B5EF4-FFF2-40B4-BE49-F238E27FC236}">
                <a16:creationId xmlns:a16="http://schemas.microsoft.com/office/drawing/2014/main" id="{BE1DB7D4-45E7-7DAE-E8AE-9772EB398889}"/>
              </a:ext>
            </a:extLst>
          </p:cNvPr>
          <p:cNvGrpSpPr/>
          <p:nvPr/>
        </p:nvGrpSpPr>
        <p:grpSpPr>
          <a:xfrm>
            <a:off x="6999964" y="5292397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5395" name="矩形 15394">
              <a:extLst>
                <a:ext uri="{FF2B5EF4-FFF2-40B4-BE49-F238E27FC236}">
                  <a16:creationId xmlns:a16="http://schemas.microsoft.com/office/drawing/2014/main" id="{D8D3421C-15EB-06D5-4595-DB6486B98A9B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96" name="矩形 15395">
              <a:extLst>
                <a:ext uri="{FF2B5EF4-FFF2-40B4-BE49-F238E27FC236}">
                  <a16:creationId xmlns:a16="http://schemas.microsoft.com/office/drawing/2014/main" id="{BC89E8D4-8662-D75B-3EE9-5C6D9A3B33AF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97" name="矩形 15396">
              <a:extLst>
                <a:ext uri="{FF2B5EF4-FFF2-40B4-BE49-F238E27FC236}">
                  <a16:creationId xmlns:a16="http://schemas.microsoft.com/office/drawing/2014/main" id="{7639C95B-3585-0A59-8548-4AC2B140DD4F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98" name="矩形 15397">
              <a:extLst>
                <a:ext uri="{FF2B5EF4-FFF2-40B4-BE49-F238E27FC236}">
                  <a16:creationId xmlns:a16="http://schemas.microsoft.com/office/drawing/2014/main" id="{9D89DF83-F83B-4AD6-B0D9-7111ECF037A7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29" name="群組 15228">
            <a:extLst>
              <a:ext uri="{FF2B5EF4-FFF2-40B4-BE49-F238E27FC236}">
                <a16:creationId xmlns:a16="http://schemas.microsoft.com/office/drawing/2014/main" id="{6F2A5F18-1267-9E87-4377-4CCC5F60CC9B}"/>
              </a:ext>
            </a:extLst>
          </p:cNvPr>
          <p:cNvGrpSpPr/>
          <p:nvPr/>
        </p:nvGrpSpPr>
        <p:grpSpPr>
          <a:xfrm>
            <a:off x="6999964" y="5473642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391" name="矩形 15390">
              <a:extLst>
                <a:ext uri="{FF2B5EF4-FFF2-40B4-BE49-F238E27FC236}">
                  <a16:creationId xmlns:a16="http://schemas.microsoft.com/office/drawing/2014/main" id="{1515DF0A-882E-C61A-6848-479760C9ECE3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92" name="矩形 15391">
              <a:extLst>
                <a:ext uri="{FF2B5EF4-FFF2-40B4-BE49-F238E27FC236}">
                  <a16:creationId xmlns:a16="http://schemas.microsoft.com/office/drawing/2014/main" id="{B65E4200-3180-F180-025F-187D8C9B7C22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93" name="矩形 15392">
              <a:extLst>
                <a:ext uri="{FF2B5EF4-FFF2-40B4-BE49-F238E27FC236}">
                  <a16:creationId xmlns:a16="http://schemas.microsoft.com/office/drawing/2014/main" id="{AE0FD32F-CF5E-E891-6972-2F600327C7BF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94" name="矩形 15393">
              <a:extLst>
                <a:ext uri="{FF2B5EF4-FFF2-40B4-BE49-F238E27FC236}">
                  <a16:creationId xmlns:a16="http://schemas.microsoft.com/office/drawing/2014/main" id="{C12B4B48-2E06-79E7-5184-63CA715F82A5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30" name="群組 15229">
            <a:extLst>
              <a:ext uri="{FF2B5EF4-FFF2-40B4-BE49-F238E27FC236}">
                <a16:creationId xmlns:a16="http://schemas.microsoft.com/office/drawing/2014/main" id="{A8EF5EAF-AFD9-0DA2-CD3B-8B059DEEE860}"/>
              </a:ext>
            </a:extLst>
          </p:cNvPr>
          <p:cNvGrpSpPr/>
          <p:nvPr/>
        </p:nvGrpSpPr>
        <p:grpSpPr>
          <a:xfrm>
            <a:off x="6999964" y="5654807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387" name="矩形 15386">
              <a:extLst>
                <a:ext uri="{FF2B5EF4-FFF2-40B4-BE49-F238E27FC236}">
                  <a16:creationId xmlns:a16="http://schemas.microsoft.com/office/drawing/2014/main" id="{316C3D7A-6AB6-22B4-98BD-7B4F2E60985A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88" name="矩形 15387">
              <a:extLst>
                <a:ext uri="{FF2B5EF4-FFF2-40B4-BE49-F238E27FC236}">
                  <a16:creationId xmlns:a16="http://schemas.microsoft.com/office/drawing/2014/main" id="{8DD07B97-E47A-3DDF-B964-941A76B1B0C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89" name="矩形 15388">
              <a:extLst>
                <a:ext uri="{FF2B5EF4-FFF2-40B4-BE49-F238E27FC236}">
                  <a16:creationId xmlns:a16="http://schemas.microsoft.com/office/drawing/2014/main" id="{27969ADB-8D88-D19E-A428-16DF3D8E5C9B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90" name="矩形 15389">
              <a:extLst>
                <a:ext uri="{FF2B5EF4-FFF2-40B4-BE49-F238E27FC236}">
                  <a16:creationId xmlns:a16="http://schemas.microsoft.com/office/drawing/2014/main" id="{15BD68B1-D2C9-3D8D-B6E4-8C220ECB8462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31" name="群組 15230">
            <a:extLst>
              <a:ext uri="{FF2B5EF4-FFF2-40B4-BE49-F238E27FC236}">
                <a16:creationId xmlns:a16="http://schemas.microsoft.com/office/drawing/2014/main" id="{E453BA1C-D557-72B8-B633-C2DDC391E461}"/>
              </a:ext>
            </a:extLst>
          </p:cNvPr>
          <p:cNvGrpSpPr/>
          <p:nvPr/>
        </p:nvGrpSpPr>
        <p:grpSpPr>
          <a:xfrm>
            <a:off x="6999964" y="5836052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383" name="矩形 15382">
              <a:extLst>
                <a:ext uri="{FF2B5EF4-FFF2-40B4-BE49-F238E27FC236}">
                  <a16:creationId xmlns:a16="http://schemas.microsoft.com/office/drawing/2014/main" id="{87046A12-ADD6-5FDE-6306-EC770D92BAF1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84" name="矩形 15383">
              <a:extLst>
                <a:ext uri="{FF2B5EF4-FFF2-40B4-BE49-F238E27FC236}">
                  <a16:creationId xmlns:a16="http://schemas.microsoft.com/office/drawing/2014/main" id="{327C0E46-B9E4-EBCC-A2D0-773EE4819F06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85" name="矩形 15384">
              <a:extLst>
                <a:ext uri="{FF2B5EF4-FFF2-40B4-BE49-F238E27FC236}">
                  <a16:creationId xmlns:a16="http://schemas.microsoft.com/office/drawing/2014/main" id="{AB60EE8A-64B7-0662-8541-B3209BD741C8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86" name="矩形 15385">
              <a:extLst>
                <a:ext uri="{FF2B5EF4-FFF2-40B4-BE49-F238E27FC236}">
                  <a16:creationId xmlns:a16="http://schemas.microsoft.com/office/drawing/2014/main" id="{F84E7BA0-1AB0-0741-AEF2-4747B9193EDA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32" name="群組 15231">
            <a:extLst>
              <a:ext uri="{FF2B5EF4-FFF2-40B4-BE49-F238E27FC236}">
                <a16:creationId xmlns:a16="http://schemas.microsoft.com/office/drawing/2014/main" id="{965D9AB3-DDE5-D7DE-0C2A-8201989E7E9C}"/>
              </a:ext>
            </a:extLst>
          </p:cNvPr>
          <p:cNvGrpSpPr/>
          <p:nvPr/>
        </p:nvGrpSpPr>
        <p:grpSpPr>
          <a:xfrm>
            <a:off x="6999964" y="6017217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379" name="矩形 15378">
              <a:extLst>
                <a:ext uri="{FF2B5EF4-FFF2-40B4-BE49-F238E27FC236}">
                  <a16:creationId xmlns:a16="http://schemas.microsoft.com/office/drawing/2014/main" id="{BA06F6CB-B342-B6EC-9211-7B8C69DCBB4F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80" name="矩形 15379">
              <a:extLst>
                <a:ext uri="{FF2B5EF4-FFF2-40B4-BE49-F238E27FC236}">
                  <a16:creationId xmlns:a16="http://schemas.microsoft.com/office/drawing/2014/main" id="{EC8F7DDB-1A7F-43A5-8EE3-932B3A3020E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81" name="矩形 15380">
              <a:extLst>
                <a:ext uri="{FF2B5EF4-FFF2-40B4-BE49-F238E27FC236}">
                  <a16:creationId xmlns:a16="http://schemas.microsoft.com/office/drawing/2014/main" id="{174AD445-AA8C-5182-06BA-2E2B69F778E5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82" name="矩形 15381">
              <a:extLst>
                <a:ext uri="{FF2B5EF4-FFF2-40B4-BE49-F238E27FC236}">
                  <a16:creationId xmlns:a16="http://schemas.microsoft.com/office/drawing/2014/main" id="{51A3D828-11DD-FE5D-984E-0D1052EFE624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33" name="群組 15232">
            <a:extLst>
              <a:ext uri="{FF2B5EF4-FFF2-40B4-BE49-F238E27FC236}">
                <a16:creationId xmlns:a16="http://schemas.microsoft.com/office/drawing/2014/main" id="{C7E3277E-088D-C959-EE2F-BC6CBB2B3938}"/>
              </a:ext>
            </a:extLst>
          </p:cNvPr>
          <p:cNvGrpSpPr/>
          <p:nvPr/>
        </p:nvGrpSpPr>
        <p:grpSpPr>
          <a:xfrm>
            <a:off x="7179872" y="5292397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5375" name="矩形 15374">
              <a:extLst>
                <a:ext uri="{FF2B5EF4-FFF2-40B4-BE49-F238E27FC236}">
                  <a16:creationId xmlns:a16="http://schemas.microsoft.com/office/drawing/2014/main" id="{7B87D3E5-75CB-F591-61DB-B20E04C69517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76" name="矩形 15375">
              <a:extLst>
                <a:ext uri="{FF2B5EF4-FFF2-40B4-BE49-F238E27FC236}">
                  <a16:creationId xmlns:a16="http://schemas.microsoft.com/office/drawing/2014/main" id="{7B0F6391-422E-9406-780D-134FC39061C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77" name="矩形 15376">
              <a:extLst>
                <a:ext uri="{FF2B5EF4-FFF2-40B4-BE49-F238E27FC236}">
                  <a16:creationId xmlns:a16="http://schemas.microsoft.com/office/drawing/2014/main" id="{6939E944-3AA0-6545-744F-906154DDA067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78" name="矩形 15377">
              <a:extLst>
                <a:ext uri="{FF2B5EF4-FFF2-40B4-BE49-F238E27FC236}">
                  <a16:creationId xmlns:a16="http://schemas.microsoft.com/office/drawing/2014/main" id="{B0550E82-5611-03FA-866C-C0F844D2A15C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34" name="群組 15233">
            <a:extLst>
              <a:ext uri="{FF2B5EF4-FFF2-40B4-BE49-F238E27FC236}">
                <a16:creationId xmlns:a16="http://schemas.microsoft.com/office/drawing/2014/main" id="{8B39FAB0-4C3E-E8A1-1050-5CA76A06B3F5}"/>
              </a:ext>
            </a:extLst>
          </p:cNvPr>
          <p:cNvGrpSpPr/>
          <p:nvPr/>
        </p:nvGrpSpPr>
        <p:grpSpPr>
          <a:xfrm>
            <a:off x="7179872" y="5473642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371" name="矩形 15370">
              <a:extLst>
                <a:ext uri="{FF2B5EF4-FFF2-40B4-BE49-F238E27FC236}">
                  <a16:creationId xmlns:a16="http://schemas.microsoft.com/office/drawing/2014/main" id="{3CC87ACB-24CB-0D01-E920-CF937033894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72" name="矩形 15371">
              <a:extLst>
                <a:ext uri="{FF2B5EF4-FFF2-40B4-BE49-F238E27FC236}">
                  <a16:creationId xmlns:a16="http://schemas.microsoft.com/office/drawing/2014/main" id="{CEC38A0E-958C-AEE8-8686-2D0CC06A3D1D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73" name="矩形 15372">
              <a:extLst>
                <a:ext uri="{FF2B5EF4-FFF2-40B4-BE49-F238E27FC236}">
                  <a16:creationId xmlns:a16="http://schemas.microsoft.com/office/drawing/2014/main" id="{A6064F4C-CC66-905D-A350-B4460C4E3B7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74" name="矩形 15373">
              <a:extLst>
                <a:ext uri="{FF2B5EF4-FFF2-40B4-BE49-F238E27FC236}">
                  <a16:creationId xmlns:a16="http://schemas.microsoft.com/office/drawing/2014/main" id="{8660B71B-C192-772A-DB2A-2171065935A7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35" name="群組 15234">
            <a:extLst>
              <a:ext uri="{FF2B5EF4-FFF2-40B4-BE49-F238E27FC236}">
                <a16:creationId xmlns:a16="http://schemas.microsoft.com/office/drawing/2014/main" id="{9D53E240-4C0D-7A72-461B-A3D2E4518F52}"/>
              </a:ext>
            </a:extLst>
          </p:cNvPr>
          <p:cNvGrpSpPr/>
          <p:nvPr/>
        </p:nvGrpSpPr>
        <p:grpSpPr>
          <a:xfrm>
            <a:off x="7179872" y="5654807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367" name="矩形 15366">
              <a:extLst>
                <a:ext uri="{FF2B5EF4-FFF2-40B4-BE49-F238E27FC236}">
                  <a16:creationId xmlns:a16="http://schemas.microsoft.com/office/drawing/2014/main" id="{4CF5E232-DF2C-A048-18E7-0656617A178C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68" name="矩形 15367">
              <a:extLst>
                <a:ext uri="{FF2B5EF4-FFF2-40B4-BE49-F238E27FC236}">
                  <a16:creationId xmlns:a16="http://schemas.microsoft.com/office/drawing/2014/main" id="{729F726B-7F2C-CFDF-C2E0-9315D44F5760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69" name="矩形 15368">
              <a:extLst>
                <a:ext uri="{FF2B5EF4-FFF2-40B4-BE49-F238E27FC236}">
                  <a16:creationId xmlns:a16="http://schemas.microsoft.com/office/drawing/2014/main" id="{5BB6B86D-8AC6-D30D-73A7-13268BD9C1DB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70" name="矩形 15369">
              <a:extLst>
                <a:ext uri="{FF2B5EF4-FFF2-40B4-BE49-F238E27FC236}">
                  <a16:creationId xmlns:a16="http://schemas.microsoft.com/office/drawing/2014/main" id="{990B416D-E4D2-E8CC-4670-4BB94243E9F6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36" name="群組 15235">
            <a:extLst>
              <a:ext uri="{FF2B5EF4-FFF2-40B4-BE49-F238E27FC236}">
                <a16:creationId xmlns:a16="http://schemas.microsoft.com/office/drawing/2014/main" id="{72D356E2-AD03-B917-A54A-992EC3D3C9A9}"/>
              </a:ext>
            </a:extLst>
          </p:cNvPr>
          <p:cNvGrpSpPr/>
          <p:nvPr/>
        </p:nvGrpSpPr>
        <p:grpSpPr>
          <a:xfrm>
            <a:off x="7179872" y="5836052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363" name="矩形 15362">
              <a:extLst>
                <a:ext uri="{FF2B5EF4-FFF2-40B4-BE49-F238E27FC236}">
                  <a16:creationId xmlns:a16="http://schemas.microsoft.com/office/drawing/2014/main" id="{77E6C752-F709-D84A-9527-41C2E106267A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64" name="矩形 15363">
              <a:extLst>
                <a:ext uri="{FF2B5EF4-FFF2-40B4-BE49-F238E27FC236}">
                  <a16:creationId xmlns:a16="http://schemas.microsoft.com/office/drawing/2014/main" id="{B1C3CB19-0397-9083-955E-366B4A0D966A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65" name="矩形 15364">
              <a:extLst>
                <a:ext uri="{FF2B5EF4-FFF2-40B4-BE49-F238E27FC236}">
                  <a16:creationId xmlns:a16="http://schemas.microsoft.com/office/drawing/2014/main" id="{60652022-41A9-CC6C-AD7B-F0E4BBA64B40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66" name="矩形 15365">
              <a:extLst>
                <a:ext uri="{FF2B5EF4-FFF2-40B4-BE49-F238E27FC236}">
                  <a16:creationId xmlns:a16="http://schemas.microsoft.com/office/drawing/2014/main" id="{E3E683D3-E531-DADF-D7E7-D8C21B03F08E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37" name="群組 15236">
            <a:extLst>
              <a:ext uri="{FF2B5EF4-FFF2-40B4-BE49-F238E27FC236}">
                <a16:creationId xmlns:a16="http://schemas.microsoft.com/office/drawing/2014/main" id="{5395E0EC-6A73-FC63-F5ED-4A7F670D8A79}"/>
              </a:ext>
            </a:extLst>
          </p:cNvPr>
          <p:cNvGrpSpPr/>
          <p:nvPr/>
        </p:nvGrpSpPr>
        <p:grpSpPr>
          <a:xfrm>
            <a:off x="7179872" y="6017217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359" name="矩形 15358">
              <a:extLst>
                <a:ext uri="{FF2B5EF4-FFF2-40B4-BE49-F238E27FC236}">
                  <a16:creationId xmlns:a16="http://schemas.microsoft.com/office/drawing/2014/main" id="{06C91EDA-392A-64D9-F390-C8708BAB0355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60" name="矩形 15359">
              <a:extLst>
                <a:ext uri="{FF2B5EF4-FFF2-40B4-BE49-F238E27FC236}">
                  <a16:creationId xmlns:a16="http://schemas.microsoft.com/office/drawing/2014/main" id="{F571742F-64FA-FA62-D4F1-44F25E1389DE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61" name="矩形 15360">
              <a:extLst>
                <a:ext uri="{FF2B5EF4-FFF2-40B4-BE49-F238E27FC236}">
                  <a16:creationId xmlns:a16="http://schemas.microsoft.com/office/drawing/2014/main" id="{47F1E227-8D91-44AA-9BB8-5CB681DA6DA9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62" name="矩形 15361">
              <a:extLst>
                <a:ext uri="{FF2B5EF4-FFF2-40B4-BE49-F238E27FC236}">
                  <a16:creationId xmlns:a16="http://schemas.microsoft.com/office/drawing/2014/main" id="{48F2D143-2D7A-BF67-2327-56ECD2966159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38" name="群組 15237">
            <a:extLst>
              <a:ext uri="{FF2B5EF4-FFF2-40B4-BE49-F238E27FC236}">
                <a16:creationId xmlns:a16="http://schemas.microsoft.com/office/drawing/2014/main" id="{FB45DCBE-6585-7F28-7DCA-77BEA3504845}"/>
              </a:ext>
            </a:extLst>
          </p:cNvPr>
          <p:cNvGrpSpPr/>
          <p:nvPr/>
        </p:nvGrpSpPr>
        <p:grpSpPr>
          <a:xfrm>
            <a:off x="7359780" y="5292397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5355" name="矩形 15354">
              <a:extLst>
                <a:ext uri="{FF2B5EF4-FFF2-40B4-BE49-F238E27FC236}">
                  <a16:creationId xmlns:a16="http://schemas.microsoft.com/office/drawing/2014/main" id="{F6E16E8D-30A5-A0CF-0D67-DE07363B0700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56" name="矩形 15355">
              <a:extLst>
                <a:ext uri="{FF2B5EF4-FFF2-40B4-BE49-F238E27FC236}">
                  <a16:creationId xmlns:a16="http://schemas.microsoft.com/office/drawing/2014/main" id="{951BBC1D-EBF0-6739-5D83-7D50E33AE386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57" name="矩形 15356">
              <a:extLst>
                <a:ext uri="{FF2B5EF4-FFF2-40B4-BE49-F238E27FC236}">
                  <a16:creationId xmlns:a16="http://schemas.microsoft.com/office/drawing/2014/main" id="{DF6169C3-F3A1-1F7E-F7DD-877241A876B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58" name="矩形 15357">
              <a:extLst>
                <a:ext uri="{FF2B5EF4-FFF2-40B4-BE49-F238E27FC236}">
                  <a16:creationId xmlns:a16="http://schemas.microsoft.com/office/drawing/2014/main" id="{E3666A39-0A39-703C-9308-46AB0F5BBC29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39" name="群組 15238">
            <a:extLst>
              <a:ext uri="{FF2B5EF4-FFF2-40B4-BE49-F238E27FC236}">
                <a16:creationId xmlns:a16="http://schemas.microsoft.com/office/drawing/2014/main" id="{CA12B77C-F1FF-AA23-6960-747874FDEF29}"/>
              </a:ext>
            </a:extLst>
          </p:cNvPr>
          <p:cNvGrpSpPr/>
          <p:nvPr/>
        </p:nvGrpSpPr>
        <p:grpSpPr>
          <a:xfrm>
            <a:off x="7359780" y="5473642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351" name="矩形 15350">
              <a:extLst>
                <a:ext uri="{FF2B5EF4-FFF2-40B4-BE49-F238E27FC236}">
                  <a16:creationId xmlns:a16="http://schemas.microsoft.com/office/drawing/2014/main" id="{A612B072-18A9-4852-B3EC-32AA6AB82CA7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52" name="矩形 15351">
              <a:extLst>
                <a:ext uri="{FF2B5EF4-FFF2-40B4-BE49-F238E27FC236}">
                  <a16:creationId xmlns:a16="http://schemas.microsoft.com/office/drawing/2014/main" id="{CC45C85B-9E90-C5E6-967A-90E29CDC1353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53" name="矩形 15352">
              <a:extLst>
                <a:ext uri="{FF2B5EF4-FFF2-40B4-BE49-F238E27FC236}">
                  <a16:creationId xmlns:a16="http://schemas.microsoft.com/office/drawing/2014/main" id="{AD30DDFB-D0C5-F6CB-D599-65A237012C94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54" name="矩形 15353">
              <a:extLst>
                <a:ext uri="{FF2B5EF4-FFF2-40B4-BE49-F238E27FC236}">
                  <a16:creationId xmlns:a16="http://schemas.microsoft.com/office/drawing/2014/main" id="{F3E98E21-2B66-C4D3-C45D-712C1366004C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40" name="群組 15239">
            <a:extLst>
              <a:ext uri="{FF2B5EF4-FFF2-40B4-BE49-F238E27FC236}">
                <a16:creationId xmlns:a16="http://schemas.microsoft.com/office/drawing/2014/main" id="{6C2F6039-BBAF-AD2D-FECB-528BC4B1B267}"/>
              </a:ext>
            </a:extLst>
          </p:cNvPr>
          <p:cNvGrpSpPr/>
          <p:nvPr/>
        </p:nvGrpSpPr>
        <p:grpSpPr>
          <a:xfrm>
            <a:off x="7359780" y="5654807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347" name="矩形 15346">
              <a:extLst>
                <a:ext uri="{FF2B5EF4-FFF2-40B4-BE49-F238E27FC236}">
                  <a16:creationId xmlns:a16="http://schemas.microsoft.com/office/drawing/2014/main" id="{B0622A94-41E3-9B86-433B-484ABCF420F9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48" name="矩形 15347">
              <a:extLst>
                <a:ext uri="{FF2B5EF4-FFF2-40B4-BE49-F238E27FC236}">
                  <a16:creationId xmlns:a16="http://schemas.microsoft.com/office/drawing/2014/main" id="{DD68E747-E9DE-BFEA-19A7-8DBFE3F4ADD0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49" name="矩形 15348">
              <a:extLst>
                <a:ext uri="{FF2B5EF4-FFF2-40B4-BE49-F238E27FC236}">
                  <a16:creationId xmlns:a16="http://schemas.microsoft.com/office/drawing/2014/main" id="{07F4F2A5-0E08-00DA-D271-AE78BF286C08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50" name="矩形 15349">
              <a:extLst>
                <a:ext uri="{FF2B5EF4-FFF2-40B4-BE49-F238E27FC236}">
                  <a16:creationId xmlns:a16="http://schemas.microsoft.com/office/drawing/2014/main" id="{1FB781A3-2509-706A-4EBC-FFAD2E75E2AB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41" name="群組 15240">
            <a:extLst>
              <a:ext uri="{FF2B5EF4-FFF2-40B4-BE49-F238E27FC236}">
                <a16:creationId xmlns:a16="http://schemas.microsoft.com/office/drawing/2014/main" id="{628751DD-5943-D989-1B36-91A9F2AF45C5}"/>
              </a:ext>
            </a:extLst>
          </p:cNvPr>
          <p:cNvGrpSpPr/>
          <p:nvPr/>
        </p:nvGrpSpPr>
        <p:grpSpPr>
          <a:xfrm>
            <a:off x="7359780" y="5836052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343" name="矩形 15342">
              <a:extLst>
                <a:ext uri="{FF2B5EF4-FFF2-40B4-BE49-F238E27FC236}">
                  <a16:creationId xmlns:a16="http://schemas.microsoft.com/office/drawing/2014/main" id="{E5D29DBF-A308-8CAD-D136-817EFEF05C0B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44" name="矩形 15343">
              <a:extLst>
                <a:ext uri="{FF2B5EF4-FFF2-40B4-BE49-F238E27FC236}">
                  <a16:creationId xmlns:a16="http://schemas.microsoft.com/office/drawing/2014/main" id="{D0B7D667-92C2-3B05-A191-C0F5E6DAE8CD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45" name="矩形 15344">
              <a:extLst>
                <a:ext uri="{FF2B5EF4-FFF2-40B4-BE49-F238E27FC236}">
                  <a16:creationId xmlns:a16="http://schemas.microsoft.com/office/drawing/2014/main" id="{A64EF613-857A-2C51-AB3F-A4662F85C3FD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46" name="矩形 15345">
              <a:extLst>
                <a:ext uri="{FF2B5EF4-FFF2-40B4-BE49-F238E27FC236}">
                  <a16:creationId xmlns:a16="http://schemas.microsoft.com/office/drawing/2014/main" id="{550EA2E5-E8D4-FBA4-144E-351CEB7A1370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42" name="群組 15241">
            <a:extLst>
              <a:ext uri="{FF2B5EF4-FFF2-40B4-BE49-F238E27FC236}">
                <a16:creationId xmlns:a16="http://schemas.microsoft.com/office/drawing/2014/main" id="{1EAC6DE2-8641-BC7D-EC3C-026A19A53878}"/>
              </a:ext>
            </a:extLst>
          </p:cNvPr>
          <p:cNvGrpSpPr/>
          <p:nvPr/>
        </p:nvGrpSpPr>
        <p:grpSpPr>
          <a:xfrm>
            <a:off x="7359780" y="6017217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339" name="矩形 15338">
              <a:extLst>
                <a:ext uri="{FF2B5EF4-FFF2-40B4-BE49-F238E27FC236}">
                  <a16:creationId xmlns:a16="http://schemas.microsoft.com/office/drawing/2014/main" id="{FADFDF1B-F1FA-C854-D9E1-F2532068047D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40" name="矩形 15339">
              <a:extLst>
                <a:ext uri="{FF2B5EF4-FFF2-40B4-BE49-F238E27FC236}">
                  <a16:creationId xmlns:a16="http://schemas.microsoft.com/office/drawing/2014/main" id="{E84B30EB-C630-D4D4-DF48-F9F2A6B553D6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41" name="矩形 15340">
              <a:extLst>
                <a:ext uri="{FF2B5EF4-FFF2-40B4-BE49-F238E27FC236}">
                  <a16:creationId xmlns:a16="http://schemas.microsoft.com/office/drawing/2014/main" id="{BFD0D222-2EC0-9C16-DC79-5D7B3489CEAD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42" name="矩形 15341">
              <a:extLst>
                <a:ext uri="{FF2B5EF4-FFF2-40B4-BE49-F238E27FC236}">
                  <a16:creationId xmlns:a16="http://schemas.microsoft.com/office/drawing/2014/main" id="{C5C365DC-EF25-70EC-5A76-3906F00EA586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43" name="群組 15242">
            <a:extLst>
              <a:ext uri="{FF2B5EF4-FFF2-40B4-BE49-F238E27FC236}">
                <a16:creationId xmlns:a16="http://schemas.microsoft.com/office/drawing/2014/main" id="{5D7B2768-0C17-1DD1-D6B8-838ACDAFD8CA}"/>
              </a:ext>
            </a:extLst>
          </p:cNvPr>
          <p:cNvGrpSpPr/>
          <p:nvPr/>
        </p:nvGrpSpPr>
        <p:grpSpPr>
          <a:xfrm>
            <a:off x="6818903" y="5292397"/>
            <a:ext cx="181165" cy="181165"/>
            <a:chOff x="2316942" y="3474719"/>
            <a:chExt cx="332508" cy="332508"/>
          </a:xfrm>
          <a:solidFill>
            <a:srgbClr val="FF5050"/>
          </a:solidFill>
        </p:grpSpPr>
        <p:sp>
          <p:nvSpPr>
            <p:cNvPr id="15335" name="矩形 15334">
              <a:extLst>
                <a:ext uri="{FF2B5EF4-FFF2-40B4-BE49-F238E27FC236}">
                  <a16:creationId xmlns:a16="http://schemas.microsoft.com/office/drawing/2014/main" id="{744E5BD9-2A1F-A18D-C240-8B5B9CDD0A2F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36" name="矩形 15335">
              <a:extLst>
                <a:ext uri="{FF2B5EF4-FFF2-40B4-BE49-F238E27FC236}">
                  <a16:creationId xmlns:a16="http://schemas.microsoft.com/office/drawing/2014/main" id="{30E07A53-004C-4309-7D6A-BA5D0C695F99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37" name="矩形 15336">
              <a:extLst>
                <a:ext uri="{FF2B5EF4-FFF2-40B4-BE49-F238E27FC236}">
                  <a16:creationId xmlns:a16="http://schemas.microsoft.com/office/drawing/2014/main" id="{7953D1CD-C983-BFF8-535B-B69630589CF4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15338" name="矩形 15337">
              <a:extLst>
                <a:ext uri="{FF2B5EF4-FFF2-40B4-BE49-F238E27FC236}">
                  <a16:creationId xmlns:a16="http://schemas.microsoft.com/office/drawing/2014/main" id="{85E3D5E1-6988-D419-A885-C81716B25448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44" name="群組 15243">
            <a:extLst>
              <a:ext uri="{FF2B5EF4-FFF2-40B4-BE49-F238E27FC236}">
                <a16:creationId xmlns:a16="http://schemas.microsoft.com/office/drawing/2014/main" id="{7EC04187-CD0B-221A-F1CE-BA17A1D925D0}"/>
              </a:ext>
            </a:extLst>
          </p:cNvPr>
          <p:cNvGrpSpPr/>
          <p:nvPr/>
        </p:nvGrpSpPr>
        <p:grpSpPr>
          <a:xfrm>
            <a:off x="6818903" y="5473642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331" name="矩形 15330">
              <a:extLst>
                <a:ext uri="{FF2B5EF4-FFF2-40B4-BE49-F238E27FC236}">
                  <a16:creationId xmlns:a16="http://schemas.microsoft.com/office/drawing/2014/main" id="{B08E84F2-A671-6873-193D-53685250627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32" name="矩形 15331">
              <a:extLst>
                <a:ext uri="{FF2B5EF4-FFF2-40B4-BE49-F238E27FC236}">
                  <a16:creationId xmlns:a16="http://schemas.microsoft.com/office/drawing/2014/main" id="{90C7C6C5-F0E5-A0C3-93A6-3AF06D94DC14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33" name="矩形 15332">
              <a:extLst>
                <a:ext uri="{FF2B5EF4-FFF2-40B4-BE49-F238E27FC236}">
                  <a16:creationId xmlns:a16="http://schemas.microsoft.com/office/drawing/2014/main" id="{2EE6B70F-0793-E4B7-1D82-BC0BD5895496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34" name="矩形 15333">
              <a:extLst>
                <a:ext uri="{FF2B5EF4-FFF2-40B4-BE49-F238E27FC236}">
                  <a16:creationId xmlns:a16="http://schemas.microsoft.com/office/drawing/2014/main" id="{79B3A7B4-9B37-9536-7540-486ABDB8EDA2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45" name="群組 15244">
            <a:extLst>
              <a:ext uri="{FF2B5EF4-FFF2-40B4-BE49-F238E27FC236}">
                <a16:creationId xmlns:a16="http://schemas.microsoft.com/office/drawing/2014/main" id="{C19DC297-A034-494C-0E83-EE0776154F79}"/>
              </a:ext>
            </a:extLst>
          </p:cNvPr>
          <p:cNvGrpSpPr/>
          <p:nvPr/>
        </p:nvGrpSpPr>
        <p:grpSpPr>
          <a:xfrm>
            <a:off x="6818903" y="5654807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327" name="矩形 15326">
              <a:extLst>
                <a:ext uri="{FF2B5EF4-FFF2-40B4-BE49-F238E27FC236}">
                  <a16:creationId xmlns:a16="http://schemas.microsoft.com/office/drawing/2014/main" id="{3BFFF58F-CE34-1524-4493-A8A1DECCDAE1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28" name="矩形 15327">
              <a:extLst>
                <a:ext uri="{FF2B5EF4-FFF2-40B4-BE49-F238E27FC236}">
                  <a16:creationId xmlns:a16="http://schemas.microsoft.com/office/drawing/2014/main" id="{C6F8D6D9-611D-7479-3C5C-15479064087D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29" name="矩形 15328">
              <a:extLst>
                <a:ext uri="{FF2B5EF4-FFF2-40B4-BE49-F238E27FC236}">
                  <a16:creationId xmlns:a16="http://schemas.microsoft.com/office/drawing/2014/main" id="{E3D1CEE8-B2A2-B34B-74A1-B06E31641E87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30" name="矩形 15329">
              <a:extLst>
                <a:ext uri="{FF2B5EF4-FFF2-40B4-BE49-F238E27FC236}">
                  <a16:creationId xmlns:a16="http://schemas.microsoft.com/office/drawing/2014/main" id="{83C7A28F-808B-0310-AD82-EC67CA50C61F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46" name="群組 15245">
            <a:extLst>
              <a:ext uri="{FF2B5EF4-FFF2-40B4-BE49-F238E27FC236}">
                <a16:creationId xmlns:a16="http://schemas.microsoft.com/office/drawing/2014/main" id="{9565410D-51A5-349B-1A8F-F73F1045EBF0}"/>
              </a:ext>
            </a:extLst>
          </p:cNvPr>
          <p:cNvGrpSpPr/>
          <p:nvPr/>
        </p:nvGrpSpPr>
        <p:grpSpPr>
          <a:xfrm>
            <a:off x="6818903" y="5836052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323" name="矩形 15322">
              <a:extLst>
                <a:ext uri="{FF2B5EF4-FFF2-40B4-BE49-F238E27FC236}">
                  <a16:creationId xmlns:a16="http://schemas.microsoft.com/office/drawing/2014/main" id="{D6DB1192-9033-F658-24D7-B7734653F81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24" name="矩形 15323">
              <a:extLst>
                <a:ext uri="{FF2B5EF4-FFF2-40B4-BE49-F238E27FC236}">
                  <a16:creationId xmlns:a16="http://schemas.microsoft.com/office/drawing/2014/main" id="{9E11A41C-0B97-9F26-29BD-6C0728F892C5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25" name="矩形 15324">
              <a:extLst>
                <a:ext uri="{FF2B5EF4-FFF2-40B4-BE49-F238E27FC236}">
                  <a16:creationId xmlns:a16="http://schemas.microsoft.com/office/drawing/2014/main" id="{83F830F7-8534-265B-E00A-61BBE61EBBDB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26" name="矩形 15325">
              <a:extLst>
                <a:ext uri="{FF2B5EF4-FFF2-40B4-BE49-F238E27FC236}">
                  <a16:creationId xmlns:a16="http://schemas.microsoft.com/office/drawing/2014/main" id="{3A977960-61EE-284D-1AD2-F228A911B6D6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47" name="群組 15246">
            <a:extLst>
              <a:ext uri="{FF2B5EF4-FFF2-40B4-BE49-F238E27FC236}">
                <a16:creationId xmlns:a16="http://schemas.microsoft.com/office/drawing/2014/main" id="{9B01C9BD-F8BA-7BB3-440C-3385D4B0AF04}"/>
              </a:ext>
            </a:extLst>
          </p:cNvPr>
          <p:cNvGrpSpPr/>
          <p:nvPr/>
        </p:nvGrpSpPr>
        <p:grpSpPr>
          <a:xfrm>
            <a:off x="6818903" y="6017217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319" name="矩形 15318">
              <a:extLst>
                <a:ext uri="{FF2B5EF4-FFF2-40B4-BE49-F238E27FC236}">
                  <a16:creationId xmlns:a16="http://schemas.microsoft.com/office/drawing/2014/main" id="{87FDFE67-23C7-BFC5-6C25-19662277C6FB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20" name="矩形 15319">
              <a:extLst>
                <a:ext uri="{FF2B5EF4-FFF2-40B4-BE49-F238E27FC236}">
                  <a16:creationId xmlns:a16="http://schemas.microsoft.com/office/drawing/2014/main" id="{D42CB648-759E-D477-F902-A385E249C200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21" name="矩形 15320">
              <a:extLst>
                <a:ext uri="{FF2B5EF4-FFF2-40B4-BE49-F238E27FC236}">
                  <a16:creationId xmlns:a16="http://schemas.microsoft.com/office/drawing/2014/main" id="{996895DE-D847-A1D5-0378-85FBA6CBF83A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22" name="矩形 15321">
              <a:extLst>
                <a:ext uri="{FF2B5EF4-FFF2-40B4-BE49-F238E27FC236}">
                  <a16:creationId xmlns:a16="http://schemas.microsoft.com/office/drawing/2014/main" id="{9CC71052-4410-41DD-3FB7-5FFFF71E1121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48" name="群組 15247">
            <a:extLst>
              <a:ext uri="{FF2B5EF4-FFF2-40B4-BE49-F238E27FC236}">
                <a16:creationId xmlns:a16="http://schemas.microsoft.com/office/drawing/2014/main" id="{00F6D4DB-580C-CC70-3F89-3FDC9ABC704A}"/>
              </a:ext>
            </a:extLst>
          </p:cNvPr>
          <p:cNvGrpSpPr/>
          <p:nvPr/>
        </p:nvGrpSpPr>
        <p:grpSpPr>
          <a:xfrm>
            <a:off x="6818903" y="6198383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315" name="矩形 15314">
              <a:extLst>
                <a:ext uri="{FF2B5EF4-FFF2-40B4-BE49-F238E27FC236}">
                  <a16:creationId xmlns:a16="http://schemas.microsoft.com/office/drawing/2014/main" id="{24658916-AC32-430E-139D-9BCC9A595403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16" name="矩形 15315">
              <a:extLst>
                <a:ext uri="{FF2B5EF4-FFF2-40B4-BE49-F238E27FC236}">
                  <a16:creationId xmlns:a16="http://schemas.microsoft.com/office/drawing/2014/main" id="{F6AE9212-4DDE-735C-EF73-2294472A7BC6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17" name="矩形 15316">
              <a:extLst>
                <a:ext uri="{FF2B5EF4-FFF2-40B4-BE49-F238E27FC236}">
                  <a16:creationId xmlns:a16="http://schemas.microsoft.com/office/drawing/2014/main" id="{4906FB04-38AD-B327-B81A-CD232FCAED2B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18" name="矩形 15317">
              <a:extLst>
                <a:ext uri="{FF2B5EF4-FFF2-40B4-BE49-F238E27FC236}">
                  <a16:creationId xmlns:a16="http://schemas.microsoft.com/office/drawing/2014/main" id="{5580E508-F472-5BBF-9286-1768FB955A51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49" name="群組 15248">
            <a:extLst>
              <a:ext uri="{FF2B5EF4-FFF2-40B4-BE49-F238E27FC236}">
                <a16:creationId xmlns:a16="http://schemas.microsoft.com/office/drawing/2014/main" id="{51FF048D-AFB5-8160-2C9E-21236D0EAA6C}"/>
              </a:ext>
            </a:extLst>
          </p:cNvPr>
          <p:cNvGrpSpPr/>
          <p:nvPr/>
        </p:nvGrpSpPr>
        <p:grpSpPr>
          <a:xfrm>
            <a:off x="6818903" y="6379548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311" name="矩形 15310">
              <a:extLst>
                <a:ext uri="{FF2B5EF4-FFF2-40B4-BE49-F238E27FC236}">
                  <a16:creationId xmlns:a16="http://schemas.microsoft.com/office/drawing/2014/main" id="{20C1053F-CCB6-FF93-25AA-AD1E82E21647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12" name="矩形 15311">
              <a:extLst>
                <a:ext uri="{FF2B5EF4-FFF2-40B4-BE49-F238E27FC236}">
                  <a16:creationId xmlns:a16="http://schemas.microsoft.com/office/drawing/2014/main" id="{6C11FEC5-149D-150B-DA0E-8757F25414E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13" name="矩形 15312">
              <a:extLst>
                <a:ext uri="{FF2B5EF4-FFF2-40B4-BE49-F238E27FC236}">
                  <a16:creationId xmlns:a16="http://schemas.microsoft.com/office/drawing/2014/main" id="{403245AA-33A7-CFF3-4EC6-79C4A04CD001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14" name="矩形 15313">
              <a:extLst>
                <a:ext uri="{FF2B5EF4-FFF2-40B4-BE49-F238E27FC236}">
                  <a16:creationId xmlns:a16="http://schemas.microsoft.com/office/drawing/2014/main" id="{3D1AB9AD-F410-C22E-0791-FF7FECF77E46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50" name="群組 15249">
            <a:extLst>
              <a:ext uri="{FF2B5EF4-FFF2-40B4-BE49-F238E27FC236}">
                <a16:creationId xmlns:a16="http://schemas.microsoft.com/office/drawing/2014/main" id="{A8AF05A2-96C2-A936-FCA8-1F062C1D2C88}"/>
              </a:ext>
            </a:extLst>
          </p:cNvPr>
          <p:cNvGrpSpPr/>
          <p:nvPr/>
        </p:nvGrpSpPr>
        <p:grpSpPr>
          <a:xfrm>
            <a:off x="6999964" y="6198383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307" name="矩形 15306">
              <a:extLst>
                <a:ext uri="{FF2B5EF4-FFF2-40B4-BE49-F238E27FC236}">
                  <a16:creationId xmlns:a16="http://schemas.microsoft.com/office/drawing/2014/main" id="{A8D964B0-100C-77FD-E0B3-230F22ABEAC1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08" name="矩形 15307">
              <a:extLst>
                <a:ext uri="{FF2B5EF4-FFF2-40B4-BE49-F238E27FC236}">
                  <a16:creationId xmlns:a16="http://schemas.microsoft.com/office/drawing/2014/main" id="{16F872C1-9F32-59D3-3F5F-C260FB4ED490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09" name="矩形 15308">
              <a:extLst>
                <a:ext uri="{FF2B5EF4-FFF2-40B4-BE49-F238E27FC236}">
                  <a16:creationId xmlns:a16="http://schemas.microsoft.com/office/drawing/2014/main" id="{6FC61A0F-0AF2-4A6B-D4FA-6DC26498ED24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10" name="矩形 15309">
              <a:extLst>
                <a:ext uri="{FF2B5EF4-FFF2-40B4-BE49-F238E27FC236}">
                  <a16:creationId xmlns:a16="http://schemas.microsoft.com/office/drawing/2014/main" id="{848FFF0F-5BCB-C5B6-D6D1-77A8BB16BC8D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51" name="群組 15250">
            <a:extLst>
              <a:ext uri="{FF2B5EF4-FFF2-40B4-BE49-F238E27FC236}">
                <a16:creationId xmlns:a16="http://schemas.microsoft.com/office/drawing/2014/main" id="{F1C3C0C8-ECC9-6B66-3A7A-EABE5546C99D}"/>
              </a:ext>
            </a:extLst>
          </p:cNvPr>
          <p:cNvGrpSpPr/>
          <p:nvPr/>
        </p:nvGrpSpPr>
        <p:grpSpPr>
          <a:xfrm>
            <a:off x="6999964" y="6379548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303" name="矩形 15302">
              <a:extLst>
                <a:ext uri="{FF2B5EF4-FFF2-40B4-BE49-F238E27FC236}">
                  <a16:creationId xmlns:a16="http://schemas.microsoft.com/office/drawing/2014/main" id="{082AD277-E61A-12C0-E5EB-38D5A41B4701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04" name="矩形 15303">
              <a:extLst>
                <a:ext uri="{FF2B5EF4-FFF2-40B4-BE49-F238E27FC236}">
                  <a16:creationId xmlns:a16="http://schemas.microsoft.com/office/drawing/2014/main" id="{B82596EA-3EF2-E62A-DABF-C0A16408BFD3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05" name="矩形 15304">
              <a:extLst>
                <a:ext uri="{FF2B5EF4-FFF2-40B4-BE49-F238E27FC236}">
                  <a16:creationId xmlns:a16="http://schemas.microsoft.com/office/drawing/2014/main" id="{52F06CD7-18C3-4297-DC6B-35FA40B8DB98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06" name="矩形 15305">
              <a:extLst>
                <a:ext uri="{FF2B5EF4-FFF2-40B4-BE49-F238E27FC236}">
                  <a16:creationId xmlns:a16="http://schemas.microsoft.com/office/drawing/2014/main" id="{2E906255-72BD-8BB7-A2D8-E85EFB38BDB6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52" name="群組 15251">
            <a:extLst>
              <a:ext uri="{FF2B5EF4-FFF2-40B4-BE49-F238E27FC236}">
                <a16:creationId xmlns:a16="http://schemas.microsoft.com/office/drawing/2014/main" id="{386BB2CD-CC8A-5158-8109-CA328284EDBB}"/>
              </a:ext>
            </a:extLst>
          </p:cNvPr>
          <p:cNvGrpSpPr/>
          <p:nvPr/>
        </p:nvGrpSpPr>
        <p:grpSpPr>
          <a:xfrm>
            <a:off x="7179872" y="6198383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299" name="矩形 15298">
              <a:extLst>
                <a:ext uri="{FF2B5EF4-FFF2-40B4-BE49-F238E27FC236}">
                  <a16:creationId xmlns:a16="http://schemas.microsoft.com/office/drawing/2014/main" id="{3B11FD26-C806-A69F-096F-47A43C07CD95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00" name="矩形 15299">
              <a:extLst>
                <a:ext uri="{FF2B5EF4-FFF2-40B4-BE49-F238E27FC236}">
                  <a16:creationId xmlns:a16="http://schemas.microsoft.com/office/drawing/2014/main" id="{94AE5C6F-9D09-CA7A-E296-10C40B40055C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01" name="矩形 15300">
              <a:extLst>
                <a:ext uri="{FF2B5EF4-FFF2-40B4-BE49-F238E27FC236}">
                  <a16:creationId xmlns:a16="http://schemas.microsoft.com/office/drawing/2014/main" id="{5FA50FFF-1FEA-C911-73CA-91C0E9032CF4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02" name="矩形 15301">
              <a:extLst>
                <a:ext uri="{FF2B5EF4-FFF2-40B4-BE49-F238E27FC236}">
                  <a16:creationId xmlns:a16="http://schemas.microsoft.com/office/drawing/2014/main" id="{F48DBC8E-9106-B58E-A348-E0187B359A35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53" name="群組 15252">
            <a:extLst>
              <a:ext uri="{FF2B5EF4-FFF2-40B4-BE49-F238E27FC236}">
                <a16:creationId xmlns:a16="http://schemas.microsoft.com/office/drawing/2014/main" id="{AAC79838-AE51-5E1D-7238-421444126A3A}"/>
              </a:ext>
            </a:extLst>
          </p:cNvPr>
          <p:cNvGrpSpPr/>
          <p:nvPr/>
        </p:nvGrpSpPr>
        <p:grpSpPr>
          <a:xfrm>
            <a:off x="7179872" y="6379548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295" name="矩形 15294">
              <a:extLst>
                <a:ext uri="{FF2B5EF4-FFF2-40B4-BE49-F238E27FC236}">
                  <a16:creationId xmlns:a16="http://schemas.microsoft.com/office/drawing/2014/main" id="{ECA971F3-A8A0-055C-5A56-B54C375C1BE8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96" name="矩形 15295">
              <a:extLst>
                <a:ext uri="{FF2B5EF4-FFF2-40B4-BE49-F238E27FC236}">
                  <a16:creationId xmlns:a16="http://schemas.microsoft.com/office/drawing/2014/main" id="{86D9FCF6-3903-44E0-CF02-E29A5B34B94E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97" name="矩形 15296">
              <a:extLst>
                <a:ext uri="{FF2B5EF4-FFF2-40B4-BE49-F238E27FC236}">
                  <a16:creationId xmlns:a16="http://schemas.microsoft.com/office/drawing/2014/main" id="{03CFE88B-1B93-51B8-2798-3E440D38F583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98" name="矩形 15297">
              <a:extLst>
                <a:ext uri="{FF2B5EF4-FFF2-40B4-BE49-F238E27FC236}">
                  <a16:creationId xmlns:a16="http://schemas.microsoft.com/office/drawing/2014/main" id="{649E04BE-26A0-EF0F-BB39-09F218ADEE3F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54" name="群組 15253">
            <a:extLst>
              <a:ext uri="{FF2B5EF4-FFF2-40B4-BE49-F238E27FC236}">
                <a16:creationId xmlns:a16="http://schemas.microsoft.com/office/drawing/2014/main" id="{3F5CA922-1CBD-A378-75A5-A13BD688D914}"/>
              </a:ext>
            </a:extLst>
          </p:cNvPr>
          <p:cNvGrpSpPr/>
          <p:nvPr/>
        </p:nvGrpSpPr>
        <p:grpSpPr>
          <a:xfrm>
            <a:off x="7359780" y="6198383"/>
            <a:ext cx="181165" cy="181165"/>
            <a:chOff x="2316942" y="3142211"/>
            <a:chExt cx="332508" cy="332508"/>
          </a:xfrm>
          <a:solidFill>
            <a:srgbClr val="92D050"/>
          </a:solidFill>
        </p:grpSpPr>
        <p:sp>
          <p:nvSpPr>
            <p:cNvPr id="15291" name="矩形 15290">
              <a:extLst>
                <a:ext uri="{FF2B5EF4-FFF2-40B4-BE49-F238E27FC236}">
                  <a16:creationId xmlns:a16="http://schemas.microsoft.com/office/drawing/2014/main" id="{61D3B207-2060-5F99-DDFC-8D596E09B198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92" name="矩形 15291">
              <a:extLst>
                <a:ext uri="{FF2B5EF4-FFF2-40B4-BE49-F238E27FC236}">
                  <a16:creationId xmlns:a16="http://schemas.microsoft.com/office/drawing/2014/main" id="{EB43CB7E-C533-2839-AADC-2DFED74C30D5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93" name="矩形 15292">
              <a:extLst>
                <a:ext uri="{FF2B5EF4-FFF2-40B4-BE49-F238E27FC236}">
                  <a16:creationId xmlns:a16="http://schemas.microsoft.com/office/drawing/2014/main" id="{E1E2504F-B568-D6F3-6989-BBD7A0CBEED7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94" name="矩形 15293">
              <a:extLst>
                <a:ext uri="{FF2B5EF4-FFF2-40B4-BE49-F238E27FC236}">
                  <a16:creationId xmlns:a16="http://schemas.microsoft.com/office/drawing/2014/main" id="{74C3E726-B7DE-5BB9-DE54-AD94F889034C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55" name="群組 15254">
            <a:extLst>
              <a:ext uri="{FF2B5EF4-FFF2-40B4-BE49-F238E27FC236}">
                <a16:creationId xmlns:a16="http://schemas.microsoft.com/office/drawing/2014/main" id="{D1E3E446-D4ED-42A0-B3F1-90F27F8E7459}"/>
              </a:ext>
            </a:extLst>
          </p:cNvPr>
          <p:cNvGrpSpPr/>
          <p:nvPr/>
        </p:nvGrpSpPr>
        <p:grpSpPr>
          <a:xfrm>
            <a:off x="7359780" y="6379548"/>
            <a:ext cx="181165" cy="181165"/>
            <a:chOff x="2316942" y="3474719"/>
            <a:chExt cx="332508" cy="332508"/>
          </a:xfrm>
          <a:solidFill>
            <a:srgbClr val="92D050"/>
          </a:solidFill>
        </p:grpSpPr>
        <p:sp>
          <p:nvSpPr>
            <p:cNvPr id="15287" name="矩形 15286">
              <a:extLst>
                <a:ext uri="{FF2B5EF4-FFF2-40B4-BE49-F238E27FC236}">
                  <a16:creationId xmlns:a16="http://schemas.microsoft.com/office/drawing/2014/main" id="{EE93F1A7-44A2-DA06-23AE-F030202AB491}"/>
                </a:ext>
              </a:extLst>
            </p:cNvPr>
            <p:cNvSpPr/>
            <p:nvPr/>
          </p:nvSpPr>
          <p:spPr>
            <a:xfrm>
              <a:off x="2316942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88" name="矩形 15287">
              <a:extLst>
                <a:ext uri="{FF2B5EF4-FFF2-40B4-BE49-F238E27FC236}">
                  <a16:creationId xmlns:a16="http://schemas.microsoft.com/office/drawing/2014/main" id="{7D26CC22-FFCA-49AF-3D7E-198AE5E2EB94}"/>
                </a:ext>
              </a:extLst>
            </p:cNvPr>
            <p:cNvSpPr/>
            <p:nvPr/>
          </p:nvSpPr>
          <p:spPr>
            <a:xfrm>
              <a:off x="2483196" y="3474719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89" name="矩形 15288">
              <a:extLst>
                <a:ext uri="{FF2B5EF4-FFF2-40B4-BE49-F238E27FC236}">
                  <a16:creationId xmlns:a16="http://schemas.microsoft.com/office/drawing/2014/main" id="{7A869D94-A52D-1A96-454F-7BFF64626C5E}"/>
                </a:ext>
              </a:extLst>
            </p:cNvPr>
            <p:cNvSpPr/>
            <p:nvPr/>
          </p:nvSpPr>
          <p:spPr>
            <a:xfrm>
              <a:off x="2316942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90" name="矩形 15289">
              <a:extLst>
                <a:ext uri="{FF2B5EF4-FFF2-40B4-BE49-F238E27FC236}">
                  <a16:creationId xmlns:a16="http://schemas.microsoft.com/office/drawing/2014/main" id="{402E2F79-66A0-0A63-0995-F649B3D6D9E8}"/>
                </a:ext>
              </a:extLst>
            </p:cNvPr>
            <p:cNvSpPr/>
            <p:nvPr/>
          </p:nvSpPr>
          <p:spPr>
            <a:xfrm>
              <a:off x="2483196" y="3640973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56" name="群組 15255">
            <a:extLst>
              <a:ext uri="{FF2B5EF4-FFF2-40B4-BE49-F238E27FC236}">
                <a16:creationId xmlns:a16="http://schemas.microsoft.com/office/drawing/2014/main" id="{F12DB64B-51B3-43B1-F4B2-672A84BD8284}"/>
              </a:ext>
            </a:extLst>
          </p:cNvPr>
          <p:cNvGrpSpPr/>
          <p:nvPr/>
        </p:nvGrpSpPr>
        <p:grpSpPr>
          <a:xfrm>
            <a:off x="6999964" y="5111232"/>
            <a:ext cx="181165" cy="181165"/>
            <a:chOff x="2316942" y="3142211"/>
            <a:chExt cx="332508" cy="332508"/>
          </a:xfrm>
          <a:solidFill>
            <a:srgbClr val="00B0F0"/>
          </a:solidFill>
        </p:grpSpPr>
        <p:sp>
          <p:nvSpPr>
            <p:cNvPr id="15283" name="矩形 15282">
              <a:extLst>
                <a:ext uri="{FF2B5EF4-FFF2-40B4-BE49-F238E27FC236}">
                  <a16:creationId xmlns:a16="http://schemas.microsoft.com/office/drawing/2014/main" id="{283DFD7E-72FF-546C-8DFA-B033CC4E82E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84" name="矩形 15283">
              <a:extLst>
                <a:ext uri="{FF2B5EF4-FFF2-40B4-BE49-F238E27FC236}">
                  <a16:creationId xmlns:a16="http://schemas.microsoft.com/office/drawing/2014/main" id="{F289EED7-9E12-DC84-00F7-1BE00D98239C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85" name="矩形 15284">
              <a:extLst>
                <a:ext uri="{FF2B5EF4-FFF2-40B4-BE49-F238E27FC236}">
                  <a16:creationId xmlns:a16="http://schemas.microsoft.com/office/drawing/2014/main" id="{99A3BD16-2B21-8B13-31C9-99854B961A7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86" name="矩形 15285">
              <a:extLst>
                <a:ext uri="{FF2B5EF4-FFF2-40B4-BE49-F238E27FC236}">
                  <a16:creationId xmlns:a16="http://schemas.microsoft.com/office/drawing/2014/main" id="{23EA32EC-E440-DC59-5F89-67665E49B48D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57" name="群組 15256">
            <a:extLst>
              <a:ext uri="{FF2B5EF4-FFF2-40B4-BE49-F238E27FC236}">
                <a16:creationId xmlns:a16="http://schemas.microsoft.com/office/drawing/2014/main" id="{2161DD2F-DB8B-3980-2E69-3AE10C51A0AA}"/>
              </a:ext>
            </a:extLst>
          </p:cNvPr>
          <p:cNvGrpSpPr/>
          <p:nvPr/>
        </p:nvGrpSpPr>
        <p:grpSpPr>
          <a:xfrm>
            <a:off x="7179872" y="5111232"/>
            <a:ext cx="181165" cy="181165"/>
            <a:chOff x="2316942" y="3142211"/>
            <a:chExt cx="332508" cy="332508"/>
          </a:xfrm>
          <a:solidFill>
            <a:srgbClr val="00B0F0"/>
          </a:solidFill>
        </p:grpSpPr>
        <p:sp>
          <p:nvSpPr>
            <p:cNvPr id="15279" name="矩形 15278">
              <a:extLst>
                <a:ext uri="{FF2B5EF4-FFF2-40B4-BE49-F238E27FC236}">
                  <a16:creationId xmlns:a16="http://schemas.microsoft.com/office/drawing/2014/main" id="{E074CD64-B91A-8AE5-E6DE-C79283B3760E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80" name="矩形 15279">
              <a:extLst>
                <a:ext uri="{FF2B5EF4-FFF2-40B4-BE49-F238E27FC236}">
                  <a16:creationId xmlns:a16="http://schemas.microsoft.com/office/drawing/2014/main" id="{C92B388D-D774-75E2-7431-798E11CFBC66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81" name="矩形 15280">
              <a:extLst>
                <a:ext uri="{FF2B5EF4-FFF2-40B4-BE49-F238E27FC236}">
                  <a16:creationId xmlns:a16="http://schemas.microsoft.com/office/drawing/2014/main" id="{834FF9DC-2E24-0F70-BF8E-D594884995AA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82" name="矩形 15281">
              <a:extLst>
                <a:ext uri="{FF2B5EF4-FFF2-40B4-BE49-F238E27FC236}">
                  <a16:creationId xmlns:a16="http://schemas.microsoft.com/office/drawing/2014/main" id="{D33B93F0-EA2D-11F1-4B8E-8B1F376E128A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58" name="群組 15257">
            <a:extLst>
              <a:ext uri="{FF2B5EF4-FFF2-40B4-BE49-F238E27FC236}">
                <a16:creationId xmlns:a16="http://schemas.microsoft.com/office/drawing/2014/main" id="{AAEEAA15-F8D9-3922-CFB1-627881433D5E}"/>
              </a:ext>
            </a:extLst>
          </p:cNvPr>
          <p:cNvGrpSpPr/>
          <p:nvPr/>
        </p:nvGrpSpPr>
        <p:grpSpPr>
          <a:xfrm>
            <a:off x="7359780" y="5111232"/>
            <a:ext cx="181165" cy="181165"/>
            <a:chOff x="2316942" y="3142211"/>
            <a:chExt cx="332508" cy="332508"/>
          </a:xfrm>
          <a:solidFill>
            <a:srgbClr val="00B0F0"/>
          </a:solidFill>
        </p:grpSpPr>
        <p:sp>
          <p:nvSpPr>
            <p:cNvPr id="15275" name="矩形 15274">
              <a:extLst>
                <a:ext uri="{FF2B5EF4-FFF2-40B4-BE49-F238E27FC236}">
                  <a16:creationId xmlns:a16="http://schemas.microsoft.com/office/drawing/2014/main" id="{6DB82ACF-2BB0-4228-1949-889E75B2C259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76" name="矩形 15275">
              <a:extLst>
                <a:ext uri="{FF2B5EF4-FFF2-40B4-BE49-F238E27FC236}">
                  <a16:creationId xmlns:a16="http://schemas.microsoft.com/office/drawing/2014/main" id="{CA435B43-DB28-C038-F43D-E38067B5D780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77" name="矩形 15276">
              <a:extLst>
                <a:ext uri="{FF2B5EF4-FFF2-40B4-BE49-F238E27FC236}">
                  <a16:creationId xmlns:a16="http://schemas.microsoft.com/office/drawing/2014/main" id="{DBE4723F-ED86-D22C-F7ED-C4A9DFD5F93E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78" name="矩形 15277">
              <a:extLst>
                <a:ext uri="{FF2B5EF4-FFF2-40B4-BE49-F238E27FC236}">
                  <a16:creationId xmlns:a16="http://schemas.microsoft.com/office/drawing/2014/main" id="{43594ACA-1D68-BD6F-1B70-4DA213D9DAFE}"/>
                </a:ext>
              </a:extLst>
            </p:cNvPr>
            <p:cNvSpPr/>
            <p:nvPr/>
          </p:nvSpPr>
          <p:spPr>
            <a:xfrm>
              <a:off x="2483196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5259" name="群組 15258">
            <a:extLst>
              <a:ext uri="{FF2B5EF4-FFF2-40B4-BE49-F238E27FC236}">
                <a16:creationId xmlns:a16="http://schemas.microsoft.com/office/drawing/2014/main" id="{416EFED9-CFB8-9181-A612-813B98E877ED}"/>
              </a:ext>
            </a:extLst>
          </p:cNvPr>
          <p:cNvGrpSpPr/>
          <p:nvPr/>
        </p:nvGrpSpPr>
        <p:grpSpPr>
          <a:xfrm>
            <a:off x="6818903" y="5111232"/>
            <a:ext cx="181165" cy="181165"/>
            <a:chOff x="2316942" y="3142211"/>
            <a:chExt cx="332508" cy="332508"/>
          </a:xfrm>
          <a:solidFill>
            <a:srgbClr val="00B0F0"/>
          </a:solidFill>
        </p:grpSpPr>
        <p:sp>
          <p:nvSpPr>
            <p:cNvPr id="15271" name="矩形 15270">
              <a:extLst>
                <a:ext uri="{FF2B5EF4-FFF2-40B4-BE49-F238E27FC236}">
                  <a16:creationId xmlns:a16="http://schemas.microsoft.com/office/drawing/2014/main" id="{E2E1234A-3DD1-39EC-6AD5-05CEA2589A04}"/>
                </a:ext>
              </a:extLst>
            </p:cNvPr>
            <p:cNvSpPr/>
            <p:nvPr/>
          </p:nvSpPr>
          <p:spPr>
            <a:xfrm>
              <a:off x="2316942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72" name="矩形 15271">
              <a:extLst>
                <a:ext uri="{FF2B5EF4-FFF2-40B4-BE49-F238E27FC236}">
                  <a16:creationId xmlns:a16="http://schemas.microsoft.com/office/drawing/2014/main" id="{83F9E1D4-DC9D-DDC5-154A-1DA6CFAD16F9}"/>
                </a:ext>
              </a:extLst>
            </p:cNvPr>
            <p:cNvSpPr/>
            <p:nvPr/>
          </p:nvSpPr>
          <p:spPr>
            <a:xfrm>
              <a:off x="2483196" y="3142211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73" name="矩形 15272">
              <a:extLst>
                <a:ext uri="{FF2B5EF4-FFF2-40B4-BE49-F238E27FC236}">
                  <a16:creationId xmlns:a16="http://schemas.microsoft.com/office/drawing/2014/main" id="{889203C9-646B-F1BC-57C2-1DE595DBEC47}"/>
                </a:ext>
              </a:extLst>
            </p:cNvPr>
            <p:cNvSpPr/>
            <p:nvPr/>
          </p:nvSpPr>
          <p:spPr>
            <a:xfrm>
              <a:off x="2316942" y="3308465"/>
              <a:ext cx="166254" cy="166254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74" name="矩形 15273">
              <a:extLst>
                <a:ext uri="{FF2B5EF4-FFF2-40B4-BE49-F238E27FC236}">
                  <a16:creationId xmlns:a16="http://schemas.microsoft.com/office/drawing/2014/main" id="{BA83AAF2-F772-6D99-F7F0-8A7652004E83}"/>
                </a:ext>
              </a:extLst>
            </p:cNvPr>
            <p:cNvSpPr/>
            <p:nvPr/>
          </p:nvSpPr>
          <p:spPr>
            <a:xfrm>
              <a:off x="2483197" y="3308466"/>
              <a:ext cx="166253" cy="166253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5260" name="矩形 15259">
            <a:extLst>
              <a:ext uri="{FF2B5EF4-FFF2-40B4-BE49-F238E27FC236}">
                <a16:creationId xmlns:a16="http://schemas.microsoft.com/office/drawing/2014/main" id="{92BD4FE7-02D2-ED21-7981-5A4CC2B063DD}"/>
              </a:ext>
            </a:extLst>
          </p:cNvPr>
          <p:cNvSpPr/>
          <p:nvPr/>
        </p:nvSpPr>
        <p:spPr>
          <a:xfrm>
            <a:off x="5962681" y="4493498"/>
            <a:ext cx="270490" cy="498908"/>
          </a:xfrm>
          <a:prstGeom prst="rect">
            <a:avLst/>
          </a:prstGeom>
          <a:solidFill>
            <a:srgbClr val="EECC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5261" name="矩形 15260">
            <a:extLst>
              <a:ext uri="{FF2B5EF4-FFF2-40B4-BE49-F238E27FC236}">
                <a16:creationId xmlns:a16="http://schemas.microsoft.com/office/drawing/2014/main" id="{883D54DE-B2CE-7835-6E9B-769E75DF2843}"/>
              </a:ext>
            </a:extLst>
          </p:cNvPr>
          <p:cNvSpPr/>
          <p:nvPr/>
        </p:nvSpPr>
        <p:spPr>
          <a:xfrm>
            <a:off x="6392508" y="4493498"/>
            <a:ext cx="270490" cy="498908"/>
          </a:xfrm>
          <a:prstGeom prst="rect">
            <a:avLst/>
          </a:prstGeom>
          <a:solidFill>
            <a:srgbClr val="EECC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15262" name="直線單箭頭接點 15261">
            <a:extLst>
              <a:ext uri="{FF2B5EF4-FFF2-40B4-BE49-F238E27FC236}">
                <a16:creationId xmlns:a16="http://schemas.microsoft.com/office/drawing/2014/main" id="{DA20E6A3-FB05-82AC-C76D-46451004FC2F}"/>
              </a:ext>
            </a:extLst>
          </p:cNvPr>
          <p:cNvCxnSpPr>
            <a:cxnSpLocks/>
            <a:stCxn id="15261" idx="1"/>
            <a:endCxn id="15260" idx="3"/>
          </p:cNvCxnSpPr>
          <p:nvPr/>
        </p:nvCxnSpPr>
        <p:spPr>
          <a:xfrm flipH="1">
            <a:off x="6233171" y="4742952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63" name="直線單箭頭接點 15262">
            <a:extLst>
              <a:ext uri="{FF2B5EF4-FFF2-40B4-BE49-F238E27FC236}">
                <a16:creationId xmlns:a16="http://schemas.microsoft.com/office/drawing/2014/main" id="{50D9093A-64A8-A812-28C0-38C651BA7F69}"/>
              </a:ext>
            </a:extLst>
          </p:cNvPr>
          <p:cNvCxnSpPr>
            <a:cxnSpLocks/>
            <a:stCxn id="15264" idx="1"/>
            <a:endCxn id="15261" idx="3"/>
          </p:cNvCxnSpPr>
          <p:nvPr/>
        </p:nvCxnSpPr>
        <p:spPr>
          <a:xfrm flipH="1">
            <a:off x="6662998" y="4742952"/>
            <a:ext cx="16793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64" name="矩形 15263">
            <a:extLst>
              <a:ext uri="{FF2B5EF4-FFF2-40B4-BE49-F238E27FC236}">
                <a16:creationId xmlns:a16="http://schemas.microsoft.com/office/drawing/2014/main" id="{0EF65762-031A-2F71-1F58-20B02436C491}"/>
              </a:ext>
            </a:extLst>
          </p:cNvPr>
          <p:cNvSpPr/>
          <p:nvPr/>
        </p:nvSpPr>
        <p:spPr>
          <a:xfrm>
            <a:off x="6830932" y="4493498"/>
            <a:ext cx="270490" cy="498908"/>
          </a:xfrm>
          <a:prstGeom prst="rect">
            <a:avLst/>
          </a:prstGeom>
          <a:solidFill>
            <a:srgbClr val="EECC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5265" name="矩形 15264">
            <a:extLst>
              <a:ext uri="{FF2B5EF4-FFF2-40B4-BE49-F238E27FC236}">
                <a16:creationId xmlns:a16="http://schemas.microsoft.com/office/drawing/2014/main" id="{4CBC2172-F0DE-9AFC-64B7-B742B0C0B37A}"/>
              </a:ext>
            </a:extLst>
          </p:cNvPr>
          <p:cNvSpPr/>
          <p:nvPr/>
        </p:nvSpPr>
        <p:spPr>
          <a:xfrm>
            <a:off x="7260759" y="4493498"/>
            <a:ext cx="270490" cy="498908"/>
          </a:xfrm>
          <a:prstGeom prst="rect">
            <a:avLst/>
          </a:prstGeom>
          <a:solidFill>
            <a:srgbClr val="EECC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3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15266" name="直線單箭頭接點 15265">
            <a:extLst>
              <a:ext uri="{FF2B5EF4-FFF2-40B4-BE49-F238E27FC236}">
                <a16:creationId xmlns:a16="http://schemas.microsoft.com/office/drawing/2014/main" id="{12EA33D5-1155-5D4F-A1DF-E9DFB65F143D}"/>
              </a:ext>
            </a:extLst>
          </p:cNvPr>
          <p:cNvCxnSpPr>
            <a:cxnSpLocks/>
            <a:stCxn id="15265" idx="1"/>
            <a:endCxn id="15264" idx="3"/>
          </p:cNvCxnSpPr>
          <p:nvPr/>
        </p:nvCxnSpPr>
        <p:spPr>
          <a:xfrm flipH="1">
            <a:off x="7101422" y="4742952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67" name="直線單箭頭接點 15266">
            <a:extLst>
              <a:ext uri="{FF2B5EF4-FFF2-40B4-BE49-F238E27FC236}">
                <a16:creationId xmlns:a16="http://schemas.microsoft.com/office/drawing/2014/main" id="{18AF0857-F7A3-EB1C-9E8D-213A56D2A609}"/>
              </a:ext>
            </a:extLst>
          </p:cNvPr>
          <p:cNvCxnSpPr>
            <a:cxnSpLocks/>
          </p:cNvCxnSpPr>
          <p:nvPr/>
        </p:nvCxnSpPr>
        <p:spPr>
          <a:xfrm flipH="1">
            <a:off x="7540945" y="4746973"/>
            <a:ext cx="1593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68" name="矩形 15267">
            <a:extLst>
              <a:ext uri="{FF2B5EF4-FFF2-40B4-BE49-F238E27FC236}">
                <a16:creationId xmlns:a16="http://schemas.microsoft.com/office/drawing/2014/main" id="{A79698C7-2134-2EB4-29E3-2B052E7E4416}"/>
              </a:ext>
            </a:extLst>
          </p:cNvPr>
          <p:cNvSpPr/>
          <p:nvPr/>
        </p:nvSpPr>
        <p:spPr>
          <a:xfrm>
            <a:off x="7718173" y="4550218"/>
            <a:ext cx="735354" cy="345983"/>
          </a:xfrm>
          <a:prstGeom prst="rect">
            <a:avLst/>
          </a:prstGeom>
          <a:solidFill>
            <a:srgbClr val="EECC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Loss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5269" name="Google Shape;226;g2e08dfcfc38_0_24">
            <a:extLst>
              <a:ext uri="{FF2B5EF4-FFF2-40B4-BE49-F238E27FC236}">
                <a16:creationId xmlns:a16="http://schemas.microsoft.com/office/drawing/2014/main" id="{5058BFB8-D20E-1BA7-D4BA-7BA3007FAE11}"/>
              </a:ext>
            </a:extLst>
          </p:cNvPr>
          <p:cNvSpPr txBox="1">
            <a:spLocks/>
          </p:cNvSpPr>
          <p:nvPr/>
        </p:nvSpPr>
        <p:spPr>
          <a:xfrm>
            <a:off x="6069481" y="6437545"/>
            <a:ext cx="464642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M0</a:t>
            </a:r>
            <a:endParaRPr lang="en-US" sz="1600" dirty="0"/>
          </a:p>
        </p:txBody>
      </p:sp>
      <p:sp>
        <p:nvSpPr>
          <p:cNvPr id="15270" name="Google Shape;226;g2e08dfcfc38_0_24">
            <a:extLst>
              <a:ext uri="{FF2B5EF4-FFF2-40B4-BE49-F238E27FC236}">
                <a16:creationId xmlns:a16="http://schemas.microsoft.com/office/drawing/2014/main" id="{00169B25-71E6-40E7-8627-4CBFB3AA4B81}"/>
              </a:ext>
            </a:extLst>
          </p:cNvPr>
          <p:cNvSpPr txBox="1">
            <a:spLocks/>
          </p:cNvSpPr>
          <p:nvPr/>
        </p:nvSpPr>
        <p:spPr>
          <a:xfrm>
            <a:off x="6944710" y="6437545"/>
            <a:ext cx="45068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600" dirty="0"/>
              <a:t>M1</a:t>
            </a:r>
            <a:endParaRPr lang="en-US" sz="1600" dirty="0"/>
          </a:p>
        </p:txBody>
      </p:sp>
      <p:sp>
        <p:nvSpPr>
          <p:cNvPr id="15882" name="矩形: 圓角 15881">
            <a:extLst>
              <a:ext uri="{FF2B5EF4-FFF2-40B4-BE49-F238E27FC236}">
                <a16:creationId xmlns:a16="http://schemas.microsoft.com/office/drawing/2014/main" id="{16DA8551-8620-DED3-FF49-4EAF4EAE06D7}"/>
              </a:ext>
            </a:extLst>
          </p:cNvPr>
          <p:cNvSpPr/>
          <p:nvPr/>
        </p:nvSpPr>
        <p:spPr>
          <a:xfrm>
            <a:off x="5896857" y="5247065"/>
            <a:ext cx="830904" cy="271827"/>
          </a:xfrm>
          <a:prstGeom prst="roundRect">
            <a:avLst/>
          </a:prstGeom>
          <a:solidFill>
            <a:srgbClr val="EFF3C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5883" name="群組 15882">
            <a:extLst>
              <a:ext uri="{FF2B5EF4-FFF2-40B4-BE49-F238E27FC236}">
                <a16:creationId xmlns:a16="http://schemas.microsoft.com/office/drawing/2014/main" id="{F08F28A9-0688-9F3E-E212-E6DBCD92B985}"/>
              </a:ext>
            </a:extLst>
          </p:cNvPr>
          <p:cNvGrpSpPr/>
          <p:nvPr/>
        </p:nvGrpSpPr>
        <p:grpSpPr>
          <a:xfrm>
            <a:off x="5950652" y="5292397"/>
            <a:ext cx="722042" cy="181165"/>
            <a:chOff x="5950652" y="5292397"/>
            <a:chExt cx="722042" cy="181165"/>
          </a:xfrm>
        </p:grpSpPr>
        <p:grpSp>
          <p:nvGrpSpPr>
            <p:cNvPr id="15197" name="群組 15196">
              <a:extLst>
                <a:ext uri="{FF2B5EF4-FFF2-40B4-BE49-F238E27FC236}">
                  <a16:creationId xmlns:a16="http://schemas.microsoft.com/office/drawing/2014/main" id="{6E7765B8-2F01-31A0-1A24-7CC63FC5CDCA}"/>
                </a:ext>
              </a:extLst>
            </p:cNvPr>
            <p:cNvGrpSpPr/>
            <p:nvPr/>
          </p:nvGrpSpPr>
          <p:grpSpPr>
            <a:xfrm>
              <a:off x="6131713" y="5292397"/>
              <a:ext cx="181165" cy="181165"/>
              <a:chOff x="2316942" y="3474719"/>
              <a:chExt cx="332508" cy="332508"/>
            </a:xfrm>
            <a:solidFill>
              <a:srgbClr val="EECCCD"/>
            </a:solidFill>
          </p:grpSpPr>
          <p:sp>
            <p:nvSpPr>
              <p:cNvPr id="15519" name="矩形 15518">
                <a:extLst>
                  <a:ext uri="{FF2B5EF4-FFF2-40B4-BE49-F238E27FC236}">
                    <a16:creationId xmlns:a16="http://schemas.microsoft.com/office/drawing/2014/main" id="{0065885A-22BD-D4A2-76A9-C87CD50D69D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20" name="矩形 15519">
                <a:extLst>
                  <a:ext uri="{FF2B5EF4-FFF2-40B4-BE49-F238E27FC236}">
                    <a16:creationId xmlns:a16="http://schemas.microsoft.com/office/drawing/2014/main" id="{806C41DA-C414-9D7E-7EFC-040218BE29E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21" name="矩形 15520">
                <a:extLst>
                  <a:ext uri="{FF2B5EF4-FFF2-40B4-BE49-F238E27FC236}">
                    <a16:creationId xmlns:a16="http://schemas.microsoft.com/office/drawing/2014/main" id="{EEB40D6A-F68A-FEB2-80FE-D6CCD960039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22" name="矩形 15521">
                <a:extLst>
                  <a:ext uri="{FF2B5EF4-FFF2-40B4-BE49-F238E27FC236}">
                    <a16:creationId xmlns:a16="http://schemas.microsoft.com/office/drawing/2014/main" id="{41512EC7-98AB-FE19-4D34-56ED170FCB2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203" name="群組 15202">
              <a:extLst>
                <a:ext uri="{FF2B5EF4-FFF2-40B4-BE49-F238E27FC236}">
                  <a16:creationId xmlns:a16="http://schemas.microsoft.com/office/drawing/2014/main" id="{94A09405-1155-02BE-5FDC-A0F938AEDF85}"/>
                </a:ext>
              </a:extLst>
            </p:cNvPr>
            <p:cNvGrpSpPr/>
            <p:nvPr/>
          </p:nvGrpSpPr>
          <p:grpSpPr>
            <a:xfrm>
              <a:off x="6311621" y="5292397"/>
              <a:ext cx="181165" cy="181165"/>
              <a:chOff x="2316942" y="3474719"/>
              <a:chExt cx="332508" cy="332508"/>
            </a:xfrm>
            <a:solidFill>
              <a:srgbClr val="EECCCD"/>
            </a:solidFill>
          </p:grpSpPr>
          <p:sp>
            <p:nvSpPr>
              <p:cNvPr id="15495" name="矩形 15494">
                <a:extLst>
                  <a:ext uri="{FF2B5EF4-FFF2-40B4-BE49-F238E27FC236}">
                    <a16:creationId xmlns:a16="http://schemas.microsoft.com/office/drawing/2014/main" id="{61630A70-B15E-406F-75AF-4857396C987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496" name="矩形 15495">
                <a:extLst>
                  <a:ext uri="{FF2B5EF4-FFF2-40B4-BE49-F238E27FC236}">
                    <a16:creationId xmlns:a16="http://schemas.microsoft.com/office/drawing/2014/main" id="{0852C28D-C213-F13B-36E3-C62D69624B7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497" name="矩形 15496">
                <a:extLst>
                  <a:ext uri="{FF2B5EF4-FFF2-40B4-BE49-F238E27FC236}">
                    <a16:creationId xmlns:a16="http://schemas.microsoft.com/office/drawing/2014/main" id="{0AD326BE-F198-2B2B-5147-DC6DF88FEF6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498" name="矩形 15497">
                <a:extLst>
                  <a:ext uri="{FF2B5EF4-FFF2-40B4-BE49-F238E27FC236}">
                    <a16:creationId xmlns:a16="http://schemas.microsoft.com/office/drawing/2014/main" id="{828CFF5C-F6E3-D3F8-419C-D5E890101FC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209" name="群組 15208">
              <a:extLst>
                <a:ext uri="{FF2B5EF4-FFF2-40B4-BE49-F238E27FC236}">
                  <a16:creationId xmlns:a16="http://schemas.microsoft.com/office/drawing/2014/main" id="{AFDD06A2-4200-D9E1-F6BA-F8FAC3086098}"/>
                </a:ext>
              </a:extLst>
            </p:cNvPr>
            <p:cNvGrpSpPr/>
            <p:nvPr/>
          </p:nvGrpSpPr>
          <p:grpSpPr>
            <a:xfrm>
              <a:off x="6491529" y="5292397"/>
              <a:ext cx="181165" cy="181165"/>
              <a:chOff x="2316942" y="3474719"/>
              <a:chExt cx="332508" cy="332508"/>
            </a:xfrm>
            <a:solidFill>
              <a:srgbClr val="EECCCD"/>
            </a:solidFill>
          </p:grpSpPr>
          <p:sp>
            <p:nvSpPr>
              <p:cNvPr id="15471" name="矩形 15470">
                <a:extLst>
                  <a:ext uri="{FF2B5EF4-FFF2-40B4-BE49-F238E27FC236}">
                    <a16:creationId xmlns:a16="http://schemas.microsoft.com/office/drawing/2014/main" id="{12FDC518-8440-693E-3620-8C2AC7E5BE9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472" name="矩形 15471">
                <a:extLst>
                  <a:ext uri="{FF2B5EF4-FFF2-40B4-BE49-F238E27FC236}">
                    <a16:creationId xmlns:a16="http://schemas.microsoft.com/office/drawing/2014/main" id="{2DFE489A-5CB6-4429-EB9D-586BC0E5CC1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473" name="矩形 15472">
                <a:extLst>
                  <a:ext uri="{FF2B5EF4-FFF2-40B4-BE49-F238E27FC236}">
                    <a16:creationId xmlns:a16="http://schemas.microsoft.com/office/drawing/2014/main" id="{30D7172A-A3D6-385D-5D8F-13C279834E6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474" name="矩形 15473">
                <a:extLst>
                  <a:ext uri="{FF2B5EF4-FFF2-40B4-BE49-F238E27FC236}">
                    <a16:creationId xmlns:a16="http://schemas.microsoft.com/office/drawing/2014/main" id="{DC3A37BA-BFA6-0B0A-DC9D-E2066DB72D2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5215" name="群組 15214">
              <a:extLst>
                <a:ext uri="{FF2B5EF4-FFF2-40B4-BE49-F238E27FC236}">
                  <a16:creationId xmlns:a16="http://schemas.microsoft.com/office/drawing/2014/main" id="{BB485C2B-EC07-204F-EF19-4839DF203658}"/>
                </a:ext>
              </a:extLst>
            </p:cNvPr>
            <p:cNvGrpSpPr/>
            <p:nvPr/>
          </p:nvGrpSpPr>
          <p:grpSpPr>
            <a:xfrm>
              <a:off x="5950652" y="5292397"/>
              <a:ext cx="181165" cy="181165"/>
              <a:chOff x="2316942" y="3474719"/>
              <a:chExt cx="332508" cy="332508"/>
            </a:xfrm>
            <a:solidFill>
              <a:srgbClr val="EECCCD"/>
            </a:solidFill>
          </p:grpSpPr>
          <p:sp>
            <p:nvSpPr>
              <p:cNvPr id="15447" name="矩形 15446">
                <a:extLst>
                  <a:ext uri="{FF2B5EF4-FFF2-40B4-BE49-F238E27FC236}">
                    <a16:creationId xmlns:a16="http://schemas.microsoft.com/office/drawing/2014/main" id="{82F355DF-CEEB-EFEA-23ED-13430883B96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448" name="矩形 15447">
                <a:extLst>
                  <a:ext uri="{FF2B5EF4-FFF2-40B4-BE49-F238E27FC236}">
                    <a16:creationId xmlns:a16="http://schemas.microsoft.com/office/drawing/2014/main" id="{A458215F-F445-B420-3D7C-5D47F41CC19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449" name="矩形 15448">
                <a:extLst>
                  <a:ext uri="{FF2B5EF4-FFF2-40B4-BE49-F238E27FC236}">
                    <a16:creationId xmlns:a16="http://schemas.microsoft.com/office/drawing/2014/main" id="{0998E241-D17B-19C3-0939-D9C3E6D9FD8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450" name="矩形 15449">
                <a:extLst>
                  <a:ext uri="{FF2B5EF4-FFF2-40B4-BE49-F238E27FC236}">
                    <a16:creationId xmlns:a16="http://schemas.microsoft.com/office/drawing/2014/main" id="{73418011-BCE4-3B9E-D472-CB3432F9369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15888" name="投影片編號版面配置區 15887">
            <a:extLst>
              <a:ext uri="{FF2B5EF4-FFF2-40B4-BE49-F238E27FC236}">
                <a16:creationId xmlns:a16="http://schemas.microsoft.com/office/drawing/2014/main" id="{043CEF1D-B421-86CC-F600-2024AD0C566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8230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17CC67-E376-DD09-CF6F-023E607EA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ZeRO</a:t>
            </a:r>
            <a:r>
              <a:rPr lang="en-US" altLang="zh-TW" dirty="0"/>
              <a:t>: Update Parameters</a:t>
            </a:r>
            <a:endParaRPr lang="zh-TW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2A60934-905C-6E89-FAD5-CD79B6EC46C5}"/>
              </a:ext>
            </a:extLst>
          </p:cNvPr>
          <p:cNvSpPr/>
          <p:nvPr/>
        </p:nvSpPr>
        <p:spPr>
          <a:xfrm>
            <a:off x="769642" y="2914650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8980E1D-8C36-78EF-FF2D-89BC87267850}"/>
              </a:ext>
            </a:extLst>
          </p:cNvPr>
          <p:cNvSpPr/>
          <p:nvPr/>
        </p:nvSpPr>
        <p:spPr>
          <a:xfrm>
            <a:off x="744242" y="5281856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pSp>
        <p:nvGrpSpPr>
          <p:cNvPr id="39" name="群組 38">
            <a:extLst>
              <a:ext uri="{FF2B5EF4-FFF2-40B4-BE49-F238E27FC236}">
                <a16:creationId xmlns:a16="http://schemas.microsoft.com/office/drawing/2014/main" id="{5D9F5585-8FFE-04A3-159E-C516DA027576}"/>
              </a:ext>
            </a:extLst>
          </p:cNvPr>
          <p:cNvGrpSpPr/>
          <p:nvPr/>
        </p:nvGrpSpPr>
        <p:grpSpPr>
          <a:xfrm>
            <a:off x="2226906" y="1499054"/>
            <a:ext cx="3238711" cy="5264865"/>
            <a:chOff x="2226906" y="1499054"/>
            <a:chExt cx="3238711" cy="5264865"/>
          </a:xfrm>
        </p:grpSpPr>
        <p:sp>
          <p:nvSpPr>
            <p:cNvPr id="14596" name="Google Shape;226;g2e08dfcfc38_0_24">
              <a:extLst>
                <a:ext uri="{FF2B5EF4-FFF2-40B4-BE49-F238E27FC236}">
                  <a16:creationId xmlns:a16="http://schemas.microsoft.com/office/drawing/2014/main" id="{8B2564BA-5836-746E-89E0-CA022F368CCF}"/>
                </a:ext>
              </a:extLst>
            </p:cNvPr>
            <p:cNvSpPr txBox="1">
              <a:spLocks/>
            </p:cNvSpPr>
            <p:nvPr/>
          </p:nvSpPr>
          <p:spPr>
            <a:xfrm>
              <a:off x="2234840" y="1499054"/>
              <a:ext cx="3230777" cy="5822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Font typeface="Noto Sans Symbols"/>
                <a:buNone/>
              </a:pPr>
              <a:r>
                <a:rPr lang="en-US" altLang="zh-TW" sz="1500" dirty="0"/>
                <a:t>Update parameters independently</a:t>
              </a:r>
            </a:p>
          </p:txBody>
        </p:sp>
        <p:grpSp>
          <p:nvGrpSpPr>
            <p:cNvPr id="24" name="群組 23">
              <a:extLst>
                <a:ext uri="{FF2B5EF4-FFF2-40B4-BE49-F238E27FC236}">
                  <a16:creationId xmlns:a16="http://schemas.microsoft.com/office/drawing/2014/main" id="{B86F4F4B-244C-7E59-7973-4DD9173C4952}"/>
                </a:ext>
              </a:extLst>
            </p:cNvPr>
            <p:cNvGrpSpPr/>
            <p:nvPr/>
          </p:nvGrpSpPr>
          <p:grpSpPr>
            <a:xfrm>
              <a:off x="2563347" y="2925191"/>
              <a:ext cx="722042" cy="181165"/>
              <a:chOff x="2563347" y="2925191"/>
              <a:chExt cx="722042" cy="181165"/>
            </a:xfrm>
          </p:grpSpPr>
          <p:grpSp>
            <p:nvGrpSpPr>
              <p:cNvPr id="12267" name="群組 12266">
                <a:extLst>
                  <a:ext uri="{FF2B5EF4-FFF2-40B4-BE49-F238E27FC236}">
                    <a16:creationId xmlns:a16="http://schemas.microsoft.com/office/drawing/2014/main" id="{9B1F465E-6B44-EB9C-4046-6C63959E57EB}"/>
                  </a:ext>
                </a:extLst>
              </p:cNvPr>
              <p:cNvGrpSpPr/>
              <p:nvPr/>
            </p:nvGrpSpPr>
            <p:grpSpPr>
              <a:xfrm>
                <a:off x="2744408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592" name="矩形 12591">
                  <a:extLst>
                    <a:ext uri="{FF2B5EF4-FFF2-40B4-BE49-F238E27FC236}">
                      <a16:creationId xmlns:a16="http://schemas.microsoft.com/office/drawing/2014/main" id="{86904243-9BA9-F8E7-B76A-1ADFFCB8CB7E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93" name="矩形 12592">
                  <a:extLst>
                    <a:ext uri="{FF2B5EF4-FFF2-40B4-BE49-F238E27FC236}">
                      <a16:creationId xmlns:a16="http://schemas.microsoft.com/office/drawing/2014/main" id="{1D8BD34D-A3C7-8A45-A919-4A2073972CFC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94" name="矩形 12593">
                  <a:extLst>
                    <a:ext uri="{FF2B5EF4-FFF2-40B4-BE49-F238E27FC236}">
                      <a16:creationId xmlns:a16="http://schemas.microsoft.com/office/drawing/2014/main" id="{1C02DDC0-B6A0-91CA-D618-D578EFBAE636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95" name="矩形 12594">
                  <a:extLst>
                    <a:ext uri="{FF2B5EF4-FFF2-40B4-BE49-F238E27FC236}">
                      <a16:creationId xmlns:a16="http://schemas.microsoft.com/office/drawing/2014/main" id="{F1B05839-488D-480C-698A-CAFC0FE19AB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2" name="群組 12271">
                <a:extLst>
                  <a:ext uri="{FF2B5EF4-FFF2-40B4-BE49-F238E27FC236}">
                    <a16:creationId xmlns:a16="http://schemas.microsoft.com/office/drawing/2014/main" id="{7EB39B1F-F06E-2D20-AE5F-5782C1C660D0}"/>
                  </a:ext>
                </a:extLst>
              </p:cNvPr>
              <p:cNvGrpSpPr/>
              <p:nvPr/>
            </p:nvGrpSpPr>
            <p:grpSpPr>
              <a:xfrm>
                <a:off x="2924316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572" name="矩形 12571">
                  <a:extLst>
                    <a:ext uri="{FF2B5EF4-FFF2-40B4-BE49-F238E27FC236}">
                      <a16:creationId xmlns:a16="http://schemas.microsoft.com/office/drawing/2014/main" id="{19EC6435-DB07-0F71-8130-22AE9FD3CD9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3" name="矩形 12572">
                  <a:extLst>
                    <a:ext uri="{FF2B5EF4-FFF2-40B4-BE49-F238E27FC236}">
                      <a16:creationId xmlns:a16="http://schemas.microsoft.com/office/drawing/2014/main" id="{0EA944BB-A48B-7B63-3D13-726520ECDDB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4" name="矩形 12573">
                  <a:extLst>
                    <a:ext uri="{FF2B5EF4-FFF2-40B4-BE49-F238E27FC236}">
                      <a16:creationId xmlns:a16="http://schemas.microsoft.com/office/drawing/2014/main" id="{5CD1EDA9-778F-FF7F-2E88-F7871B79CFC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5" name="矩形 12574">
                  <a:extLst>
                    <a:ext uri="{FF2B5EF4-FFF2-40B4-BE49-F238E27FC236}">
                      <a16:creationId xmlns:a16="http://schemas.microsoft.com/office/drawing/2014/main" id="{2C0C516F-7462-F6F0-9488-1699E8CAAC1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7" name="群組 12276">
                <a:extLst>
                  <a:ext uri="{FF2B5EF4-FFF2-40B4-BE49-F238E27FC236}">
                    <a16:creationId xmlns:a16="http://schemas.microsoft.com/office/drawing/2014/main" id="{F56CA859-8397-A32A-9E8C-1AE8221580F1}"/>
                  </a:ext>
                </a:extLst>
              </p:cNvPr>
              <p:cNvGrpSpPr/>
              <p:nvPr/>
            </p:nvGrpSpPr>
            <p:grpSpPr>
              <a:xfrm>
                <a:off x="3104224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552" name="矩形 12551">
                  <a:extLst>
                    <a:ext uri="{FF2B5EF4-FFF2-40B4-BE49-F238E27FC236}">
                      <a16:creationId xmlns:a16="http://schemas.microsoft.com/office/drawing/2014/main" id="{71C3B6BB-F78B-B1F3-3F62-579E0791B503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3" name="矩形 12552">
                  <a:extLst>
                    <a:ext uri="{FF2B5EF4-FFF2-40B4-BE49-F238E27FC236}">
                      <a16:creationId xmlns:a16="http://schemas.microsoft.com/office/drawing/2014/main" id="{5C32E157-D649-EED8-9DB3-E171D9E33DF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4" name="矩形 12553">
                  <a:extLst>
                    <a:ext uri="{FF2B5EF4-FFF2-40B4-BE49-F238E27FC236}">
                      <a16:creationId xmlns:a16="http://schemas.microsoft.com/office/drawing/2014/main" id="{9F08A7D4-2488-DB65-4D66-C695D19ACE3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5" name="矩形 12554">
                  <a:extLst>
                    <a:ext uri="{FF2B5EF4-FFF2-40B4-BE49-F238E27FC236}">
                      <a16:creationId xmlns:a16="http://schemas.microsoft.com/office/drawing/2014/main" id="{3C9F221B-523A-CA62-0192-2611DDE502FA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3" name="群組 12282">
                <a:extLst>
                  <a:ext uri="{FF2B5EF4-FFF2-40B4-BE49-F238E27FC236}">
                    <a16:creationId xmlns:a16="http://schemas.microsoft.com/office/drawing/2014/main" id="{6001893D-AEC8-9D68-1A5F-FB79364D356B}"/>
                  </a:ext>
                </a:extLst>
              </p:cNvPr>
              <p:cNvGrpSpPr/>
              <p:nvPr/>
            </p:nvGrpSpPr>
            <p:grpSpPr>
              <a:xfrm>
                <a:off x="2563347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512" name="矩形 12511">
                  <a:extLst>
                    <a:ext uri="{FF2B5EF4-FFF2-40B4-BE49-F238E27FC236}">
                      <a16:creationId xmlns:a16="http://schemas.microsoft.com/office/drawing/2014/main" id="{5C1EA622-0105-0852-7827-64DED1F06F0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13" name="矩形 12512">
                  <a:extLst>
                    <a:ext uri="{FF2B5EF4-FFF2-40B4-BE49-F238E27FC236}">
                      <a16:creationId xmlns:a16="http://schemas.microsoft.com/office/drawing/2014/main" id="{309ED079-00D1-09D0-9EE3-4A11DCFEE25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14" name="矩形 12513">
                  <a:extLst>
                    <a:ext uri="{FF2B5EF4-FFF2-40B4-BE49-F238E27FC236}">
                      <a16:creationId xmlns:a16="http://schemas.microsoft.com/office/drawing/2014/main" id="{48710A5F-AF62-648B-57CD-2B8A32864F9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15" name="矩形 12514">
                  <a:extLst>
                    <a:ext uri="{FF2B5EF4-FFF2-40B4-BE49-F238E27FC236}">
                      <a16:creationId xmlns:a16="http://schemas.microsoft.com/office/drawing/2014/main" id="{AACE34F8-E7B8-2B1F-B86A-FB5A8004D99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12300" name="群組 12299">
              <a:extLst>
                <a:ext uri="{FF2B5EF4-FFF2-40B4-BE49-F238E27FC236}">
                  <a16:creationId xmlns:a16="http://schemas.microsoft.com/office/drawing/2014/main" id="{DB56B8EC-AF32-5C09-B621-7D27AB1122D9}"/>
                </a:ext>
              </a:extLst>
            </p:cNvPr>
            <p:cNvGrpSpPr/>
            <p:nvPr/>
          </p:nvGrpSpPr>
          <p:grpSpPr>
            <a:xfrm>
              <a:off x="3612659" y="274402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460" name="矩形 12459">
                <a:extLst>
                  <a:ext uri="{FF2B5EF4-FFF2-40B4-BE49-F238E27FC236}">
                    <a16:creationId xmlns:a16="http://schemas.microsoft.com/office/drawing/2014/main" id="{CE7D699F-F465-E215-C03F-3F76E981B9C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61" name="矩形 12460">
                <a:extLst>
                  <a:ext uri="{FF2B5EF4-FFF2-40B4-BE49-F238E27FC236}">
                    <a16:creationId xmlns:a16="http://schemas.microsoft.com/office/drawing/2014/main" id="{871D8C89-0165-C133-AF04-DBCFB4CAAE4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62" name="矩形 12461">
                <a:extLst>
                  <a:ext uri="{FF2B5EF4-FFF2-40B4-BE49-F238E27FC236}">
                    <a16:creationId xmlns:a16="http://schemas.microsoft.com/office/drawing/2014/main" id="{5DBF4E0F-71DC-58F8-61DD-E022E791C88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63" name="矩形 12462">
                <a:extLst>
                  <a:ext uri="{FF2B5EF4-FFF2-40B4-BE49-F238E27FC236}">
                    <a16:creationId xmlns:a16="http://schemas.microsoft.com/office/drawing/2014/main" id="{10A1E7AE-4187-F4D3-EBA9-189A6B56FD7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01" name="群組 12300">
              <a:extLst>
                <a:ext uri="{FF2B5EF4-FFF2-40B4-BE49-F238E27FC236}">
                  <a16:creationId xmlns:a16="http://schemas.microsoft.com/office/drawing/2014/main" id="{37B40F5C-80D0-5262-16DC-334C3A16D9B0}"/>
                </a:ext>
              </a:extLst>
            </p:cNvPr>
            <p:cNvGrpSpPr/>
            <p:nvPr/>
          </p:nvGrpSpPr>
          <p:grpSpPr>
            <a:xfrm>
              <a:off x="3612659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456" name="矩形 12455">
                <a:extLst>
                  <a:ext uri="{FF2B5EF4-FFF2-40B4-BE49-F238E27FC236}">
                    <a16:creationId xmlns:a16="http://schemas.microsoft.com/office/drawing/2014/main" id="{556CDFF3-621E-7A84-4DE7-97BCB924C0C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57" name="矩形 12456">
                <a:extLst>
                  <a:ext uri="{FF2B5EF4-FFF2-40B4-BE49-F238E27FC236}">
                    <a16:creationId xmlns:a16="http://schemas.microsoft.com/office/drawing/2014/main" id="{932E646D-C23F-E41B-54AF-3A0FC4006EB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58" name="矩形 12457">
                <a:extLst>
                  <a:ext uri="{FF2B5EF4-FFF2-40B4-BE49-F238E27FC236}">
                    <a16:creationId xmlns:a16="http://schemas.microsoft.com/office/drawing/2014/main" id="{C69B7580-17AA-1FFE-6F17-141A012C9A8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59" name="矩形 12458">
                <a:extLst>
                  <a:ext uri="{FF2B5EF4-FFF2-40B4-BE49-F238E27FC236}">
                    <a16:creationId xmlns:a16="http://schemas.microsoft.com/office/drawing/2014/main" id="{377066A6-5582-5CA1-1312-CC047131829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02" name="群組 12301">
              <a:extLst>
                <a:ext uri="{FF2B5EF4-FFF2-40B4-BE49-F238E27FC236}">
                  <a16:creationId xmlns:a16="http://schemas.microsoft.com/office/drawing/2014/main" id="{1342F722-1AA9-C0C7-F3BC-BB51E07ABFD3}"/>
                </a:ext>
              </a:extLst>
            </p:cNvPr>
            <p:cNvGrpSpPr/>
            <p:nvPr/>
          </p:nvGrpSpPr>
          <p:grpSpPr>
            <a:xfrm>
              <a:off x="3612659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452" name="矩形 12451">
                <a:extLst>
                  <a:ext uri="{FF2B5EF4-FFF2-40B4-BE49-F238E27FC236}">
                    <a16:creationId xmlns:a16="http://schemas.microsoft.com/office/drawing/2014/main" id="{6848DC43-AFB4-4F2C-5C22-FE60FED72FB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53" name="矩形 12452">
                <a:extLst>
                  <a:ext uri="{FF2B5EF4-FFF2-40B4-BE49-F238E27FC236}">
                    <a16:creationId xmlns:a16="http://schemas.microsoft.com/office/drawing/2014/main" id="{109A69B9-7F47-94DC-7A3E-12FB25EE1BD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54" name="矩形 12453">
                <a:extLst>
                  <a:ext uri="{FF2B5EF4-FFF2-40B4-BE49-F238E27FC236}">
                    <a16:creationId xmlns:a16="http://schemas.microsoft.com/office/drawing/2014/main" id="{FFDAC069-BA1C-7B7F-E743-E8805CB1D47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55" name="矩形 12454">
                <a:extLst>
                  <a:ext uri="{FF2B5EF4-FFF2-40B4-BE49-F238E27FC236}">
                    <a16:creationId xmlns:a16="http://schemas.microsoft.com/office/drawing/2014/main" id="{2F0CC9E4-8768-8FF4-AEAB-26431F11C18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03" name="群組 12302">
              <a:extLst>
                <a:ext uri="{FF2B5EF4-FFF2-40B4-BE49-F238E27FC236}">
                  <a16:creationId xmlns:a16="http://schemas.microsoft.com/office/drawing/2014/main" id="{51634238-783D-6962-311E-15D7A35D9284}"/>
                </a:ext>
              </a:extLst>
            </p:cNvPr>
            <p:cNvGrpSpPr/>
            <p:nvPr/>
          </p:nvGrpSpPr>
          <p:grpSpPr>
            <a:xfrm>
              <a:off x="3612659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448" name="矩形 12447">
                <a:extLst>
                  <a:ext uri="{FF2B5EF4-FFF2-40B4-BE49-F238E27FC236}">
                    <a16:creationId xmlns:a16="http://schemas.microsoft.com/office/drawing/2014/main" id="{67411788-E35E-ECEC-E3FE-956BF9B1D128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49" name="矩形 12448">
                <a:extLst>
                  <a:ext uri="{FF2B5EF4-FFF2-40B4-BE49-F238E27FC236}">
                    <a16:creationId xmlns:a16="http://schemas.microsoft.com/office/drawing/2014/main" id="{F9CC7906-68B7-FCDC-8F02-1194396A666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50" name="矩形 12449">
                <a:extLst>
                  <a:ext uri="{FF2B5EF4-FFF2-40B4-BE49-F238E27FC236}">
                    <a16:creationId xmlns:a16="http://schemas.microsoft.com/office/drawing/2014/main" id="{CE847C46-DD4A-5B52-B451-F985A0E2EAF2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51" name="矩形 12450">
                <a:extLst>
                  <a:ext uri="{FF2B5EF4-FFF2-40B4-BE49-F238E27FC236}">
                    <a16:creationId xmlns:a16="http://schemas.microsoft.com/office/drawing/2014/main" id="{498A58B5-C274-7AB0-B950-A36D3CFFA71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04" name="群組 12303">
              <a:extLst>
                <a:ext uri="{FF2B5EF4-FFF2-40B4-BE49-F238E27FC236}">
                  <a16:creationId xmlns:a16="http://schemas.microsoft.com/office/drawing/2014/main" id="{F236A6B3-5857-07B2-AAE2-EF05BCADF689}"/>
                </a:ext>
              </a:extLst>
            </p:cNvPr>
            <p:cNvGrpSpPr/>
            <p:nvPr/>
          </p:nvGrpSpPr>
          <p:grpSpPr>
            <a:xfrm>
              <a:off x="3612659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444" name="矩形 12443">
                <a:extLst>
                  <a:ext uri="{FF2B5EF4-FFF2-40B4-BE49-F238E27FC236}">
                    <a16:creationId xmlns:a16="http://schemas.microsoft.com/office/drawing/2014/main" id="{658AF8D1-46C4-35FA-B99B-4132AFA69AF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45" name="矩形 12444">
                <a:extLst>
                  <a:ext uri="{FF2B5EF4-FFF2-40B4-BE49-F238E27FC236}">
                    <a16:creationId xmlns:a16="http://schemas.microsoft.com/office/drawing/2014/main" id="{3CF55DE4-B335-616B-07DD-3E595B907BA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46" name="矩形 12445">
                <a:extLst>
                  <a:ext uri="{FF2B5EF4-FFF2-40B4-BE49-F238E27FC236}">
                    <a16:creationId xmlns:a16="http://schemas.microsoft.com/office/drawing/2014/main" id="{3176F840-988B-8CA3-39E7-199F27E377F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47" name="矩形 12446">
                <a:extLst>
                  <a:ext uri="{FF2B5EF4-FFF2-40B4-BE49-F238E27FC236}">
                    <a16:creationId xmlns:a16="http://schemas.microsoft.com/office/drawing/2014/main" id="{E0E9915F-C531-5E9C-FC63-1BE154AACD5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05" name="群組 12304">
              <a:extLst>
                <a:ext uri="{FF2B5EF4-FFF2-40B4-BE49-F238E27FC236}">
                  <a16:creationId xmlns:a16="http://schemas.microsoft.com/office/drawing/2014/main" id="{3EC4F305-ED0F-F36B-EBD8-C8D35B4DFF27}"/>
                </a:ext>
              </a:extLst>
            </p:cNvPr>
            <p:cNvGrpSpPr/>
            <p:nvPr/>
          </p:nvGrpSpPr>
          <p:grpSpPr>
            <a:xfrm>
              <a:off x="3612659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440" name="矩形 12439">
                <a:extLst>
                  <a:ext uri="{FF2B5EF4-FFF2-40B4-BE49-F238E27FC236}">
                    <a16:creationId xmlns:a16="http://schemas.microsoft.com/office/drawing/2014/main" id="{04336893-54C9-998F-8E3B-65C0410043A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41" name="矩形 12440">
                <a:extLst>
                  <a:ext uri="{FF2B5EF4-FFF2-40B4-BE49-F238E27FC236}">
                    <a16:creationId xmlns:a16="http://schemas.microsoft.com/office/drawing/2014/main" id="{A5C1D64C-22CD-B49F-2D8D-AA767DA7B63E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42" name="矩形 12441">
                <a:extLst>
                  <a:ext uri="{FF2B5EF4-FFF2-40B4-BE49-F238E27FC236}">
                    <a16:creationId xmlns:a16="http://schemas.microsoft.com/office/drawing/2014/main" id="{B1E8AEC3-DE28-C985-BBBD-39BC13FF998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43" name="矩形 12442">
                <a:extLst>
                  <a:ext uri="{FF2B5EF4-FFF2-40B4-BE49-F238E27FC236}">
                    <a16:creationId xmlns:a16="http://schemas.microsoft.com/office/drawing/2014/main" id="{B44F70B7-3816-C2FC-2DA0-DD88F1C5E13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06" name="群組 12305">
              <a:extLst>
                <a:ext uri="{FF2B5EF4-FFF2-40B4-BE49-F238E27FC236}">
                  <a16:creationId xmlns:a16="http://schemas.microsoft.com/office/drawing/2014/main" id="{DC2D9D86-7350-577B-DC62-027C9DF53840}"/>
                </a:ext>
              </a:extLst>
            </p:cNvPr>
            <p:cNvGrpSpPr/>
            <p:nvPr/>
          </p:nvGrpSpPr>
          <p:grpSpPr>
            <a:xfrm>
              <a:off x="3792567" y="274402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436" name="矩形 12435">
                <a:extLst>
                  <a:ext uri="{FF2B5EF4-FFF2-40B4-BE49-F238E27FC236}">
                    <a16:creationId xmlns:a16="http://schemas.microsoft.com/office/drawing/2014/main" id="{E7199497-D046-7A61-2FBA-29BD3CFB2D0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37" name="矩形 12436">
                <a:extLst>
                  <a:ext uri="{FF2B5EF4-FFF2-40B4-BE49-F238E27FC236}">
                    <a16:creationId xmlns:a16="http://schemas.microsoft.com/office/drawing/2014/main" id="{0CBDF762-4BD1-9DCE-6152-25E57B8719D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38" name="矩形 12437">
                <a:extLst>
                  <a:ext uri="{FF2B5EF4-FFF2-40B4-BE49-F238E27FC236}">
                    <a16:creationId xmlns:a16="http://schemas.microsoft.com/office/drawing/2014/main" id="{6F39CCD2-0CB1-88F1-FC10-3B7003A086B6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39" name="矩形 12438">
                <a:extLst>
                  <a:ext uri="{FF2B5EF4-FFF2-40B4-BE49-F238E27FC236}">
                    <a16:creationId xmlns:a16="http://schemas.microsoft.com/office/drawing/2014/main" id="{9560FEF6-DF22-4EA6-FBAA-719DA054DD8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07" name="群組 12306">
              <a:extLst>
                <a:ext uri="{FF2B5EF4-FFF2-40B4-BE49-F238E27FC236}">
                  <a16:creationId xmlns:a16="http://schemas.microsoft.com/office/drawing/2014/main" id="{9E0AC1C8-9BEA-E4AB-1147-9374D24F1C57}"/>
                </a:ext>
              </a:extLst>
            </p:cNvPr>
            <p:cNvGrpSpPr/>
            <p:nvPr/>
          </p:nvGrpSpPr>
          <p:grpSpPr>
            <a:xfrm>
              <a:off x="3792567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432" name="矩形 12431">
                <a:extLst>
                  <a:ext uri="{FF2B5EF4-FFF2-40B4-BE49-F238E27FC236}">
                    <a16:creationId xmlns:a16="http://schemas.microsoft.com/office/drawing/2014/main" id="{C0EC8762-9FDD-60E3-495D-869EF1FC54D2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33" name="矩形 12432">
                <a:extLst>
                  <a:ext uri="{FF2B5EF4-FFF2-40B4-BE49-F238E27FC236}">
                    <a16:creationId xmlns:a16="http://schemas.microsoft.com/office/drawing/2014/main" id="{BB0C60DE-3AD1-0A71-7885-0693DA64DD17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34" name="矩形 12433">
                <a:extLst>
                  <a:ext uri="{FF2B5EF4-FFF2-40B4-BE49-F238E27FC236}">
                    <a16:creationId xmlns:a16="http://schemas.microsoft.com/office/drawing/2014/main" id="{41BA53B4-070E-07A7-6E3F-C1A54FA8B5A2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35" name="矩形 12434">
                <a:extLst>
                  <a:ext uri="{FF2B5EF4-FFF2-40B4-BE49-F238E27FC236}">
                    <a16:creationId xmlns:a16="http://schemas.microsoft.com/office/drawing/2014/main" id="{97598F4C-849C-248D-0816-B6B753CD3AC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08" name="群組 12307">
              <a:extLst>
                <a:ext uri="{FF2B5EF4-FFF2-40B4-BE49-F238E27FC236}">
                  <a16:creationId xmlns:a16="http://schemas.microsoft.com/office/drawing/2014/main" id="{FCFC5337-9B73-68E3-9E8B-9150AC36A094}"/>
                </a:ext>
              </a:extLst>
            </p:cNvPr>
            <p:cNvGrpSpPr/>
            <p:nvPr/>
          </p:nvGrpSpPr>
          <p:grpSpPr>
            <a:xfrm>
              <a:off x="3792567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428" name="矩形 12427">
                <a:extLst>
                  <a:ext uri="{FF2B5EF4-FFF2-40B4-BE49-F238E27FC236}">
                    <a16:creationId xmlns:a16="http://schemas.microsoft.com/office/drawing/2014/main" id="{BFDCC50F-3FA5-4E4F-478E-239DAEC0B14E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29" name="矩形 12428">
                <a:extLst>
                  <a:ext uri="{FF2B5EF4-FFF2-40B4-BE49-F238E27FC236}">
                    <a16:creationId xmlns:a16="http://schemas.microsoft.com/office/drawing/2014/main" id="{AF5A2661-8F2F-80ED-D8BA-464ABF7E9EE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30" name="矩形 12429">
                <a:extLst>
                  <a:ext uri="{FF2B5EF4-FFF2-40B4-BE49-F238E27FC236}">
                    <a16:creationId xmlns:a16="http://schemas.microsoft.com/office/drawing/2014/main" id="{F9D921A9-6532-06CA-55AC-5236059769A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31" name="矩形 12430">
                <a:extLst>
                  <a:ext uri="{FF2B5EF4-FFF2-40B4-BE49-F238E27FC236}">
                    <a16:creationId xmlns:a16="http://schemas.microsoft.com/office/drawing/2014/main" id="{C45186FC-3ABA-6840-DA1A-58EDE0D1CCC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09" name="群組 12308">
              <a:extLst>
                <a:ext uri="{FF2B5EF4-FFF2-40B4-BE49-F238E27FC236}">
                  <a16:creationId xmlns:a16="http://schemas.microsoft.com/office/drawing/2014/main" id="{D63574D7-C91F-3DD8-18AD-864C0545292A}"/>
                </a:ext>
              </a:extLst>
            </p:cNvPr>
            <p:cNvGrpSpPr/>
            <p:nvPr/>
          </p:nvGrpSpPr>
          <p:grpSpPr>
            <a:xfrm>
              <a:off x="3792567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424" name="矩形 12423">
                <a:extLst>
                  <a:ext uri="{FF2B5EF4-FFF2-40B4-BE49-F238E27FC236}">
                    <a16:creationId xmlns:a16="http://schemas.microsoft.com/office/drawing/2014/main" id="{EFA02526-9285-2C10-E628-836F626D09E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25" name="矩形 12424">
                <a:extLst>
                  <a:ext uri="{FF2B5EF4-FFF2-40B4-BE49-F238E27FC236}">
                    <a16:creationId xmlns:a16="http://schemas.microsoft.com/office/drawing/2014/main" id="{F7EAAFAF-1694-B83E-91A0-2D5841167242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26" name="矩形 12425">
                <a:extLst>
                  <a:ext uri="{FF2B5EF4-FFF2-40B4-BE49-F238E27FC236}">
                    <a16:creationId xmlns:a16="http://schemas.microsoft.com/office/drawing/2014/main" id="{C1A41436-5794-130F-23C2-AB7A3D5A90F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27" name="矩形 12426">
                <a:extLst>
                  <a:ext uri="{FF2B5EF4-FFF2-40B4-BE49-F238E27FC236}">
                    <a16:creationId xmlns:a16="http://schemas.microsoft.com/office/drawing/2014/main" id="{529AC2DB-E6BC-9DE4-656B-2C3F8CC357A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10" name="群組 12309">
              <a:extLst>
                <a:ext uri="{FF2B5EF4-FFF2-40B4-BE49-F238E27FC236}">
                  <a16:creationId xmlns:a16="http://schemas.microsoft.com/office/drawing/2014/main" id="{482C267A-F080-3EBB-EFF8-98678BA2C9AA}"/>
                </a:ext>
              </a:extLst>
            </p:cNvPr>
            <p:cNvGrpSpPr/>
            <p:nvPr/>
          </p:nvGrpSpPr>
          <p:grpSpPr>
            <a:xfrm>
              <a:off x="3792567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420" name="矩形 12419">
                <a:extLst>
                  <a:ext uri="{FF2B5EF4-FFF2-40B4-BE49-F238E27FC236}">
                    <a16:creationId xmlns:a16="http://schemas.microsoft.com/office/drawing/2014/main" id="{E4CFD1A2-BA21-AD7F-3248-D7C63378384C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21" name="矩形 12420">
                <a:extLst>
                  <a:ext uri="{FF2B5EF4-FFF2-40B4-BE49-F238E27FC236}">
                    <a16:creationId xmlns:a16="http://schemas.microsoft.com/office/drawing/2014/main" id="{60D6B049-FCAD-9CCE-9F6F-A2C4958ADBB6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22" name="矩形 12421">
                <a:extLst>
                  <a:ext uri="{FF2B5EF4-FFF2-40B4-BE49-F238E27FC236}">
                    <a16:creationId xmlns:a16="http://schemas.microsoft.com/office/drawing/2014/main" id="{27113C8D-0800-282B-F738-F94002371A79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23" name="矩形 12422">
                <a:extLst>
                  <a:ext uri="{FF2B5EF4-FFF2-40B4-BE49-F238E27FC236}">
                    <a16:creationId xmlns:a16="http://schemas.microsoft.com/office/drawing/2014/main" id="{B7BE3A34-0370-FB80-A358-35623275C40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11" name="群組 12310">
              <a:extLst>
                <a:ext uri="{FF2B5EF4-FFF2-40B4-BE49-F238E27FC236}">
                  <a16:creationId xmlns:a16="http://schemas.microsoft.com/office/drawing/2014/main" id="{65D34774-CF7F-C4BF-866B-198A3A9C4AC8}"/>
                </a:ext>
              </a:extLst>
            </p:cNvPr>
            <p:cNvGrpSpPr/>
            <p:nvPr/>
          </p:nvGrpSpPr>
          <p:grpSpPr>
            <a:xfrm>
              <a:off x="3792567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416" name="矩形 12415">
                <a:extLst>
                  <a:ext uri="{FF2B5EF4-FFF2-40B4-BE49-F238E27FC236}">
                    <a16:creationId xmlns:a16="http://schemas.microsoft.com/office/drawing/2014/main" id="{FF7FBE99-0CC8-CE80-7FE8-B3310E5E09F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17" name="矩形 12416">
                <a:extLst>
                  <a:ext uri="{FF2B5EF4-FFF2-40B4-BE49-F238E27FC236}">
                    <a16:creationId xmlns:a16="http://schemas.microsoft.com/office/drawing/2014/main" id="{9D0C0FF9-9EC7-9D63-59DD-2B93554EEAC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18" name="矩形 12417">
                <a:extLst>
                  <a:ext uri="{FF2B5EF4-FFF2-40B4-BE49-F238E27FC236}">
                    <a16:creationId xmlns:a16="http://schemas.microsoft.com/office/drawing/2014/main" id="{F6050A40-306E-2356-4210-825E51A3693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19" name="矩形 12418">
                <a:extLst>
                  <a:ext uri="{FF2B5EF4-FFF2-40B4-BE49-F238E27FC236}">
                    <a16:creationId xmlns:a16="http://schemas.microsoft.com/office/drawing/2014/main" id="{75277C87-13D2-9AA7-EE30-12C0579C25D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12" name="群組 12311">
              <a:extLst>
                <a:ext uri="{FF2B5EF4-FFF2-40B4-BE49-F238E27FC236}">
                  <a16:creationId xmlns:a16="http://schemas.microsoft.com/office/drawing/2014/main" id="{52177D53-DDB5-42A7-9B47-86155F52B856}"/>
                </a:ext>
              </a:extLst>
            </p:cNvPr>
            <p:cNvGrpSpPr/>
            <p:nvPr/>
          </p:nvGrpSpPr>
          <p:grpSpPr>
            <a:xfrm>
              <a:off x="3972475" y="274402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412" name="矩形 12411">
                <a:extLst>
                  <a:ext uri="{FF2B5EF4-FFF2-40B4-BE49-F238E27FC236}">
                    <a16:creationId xmlns:a16="http://schemas.microsoft.com/office/drawing/2014/main" id="{BF9FAE77-748E-FEAA-B4EF-DB52F29174E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13" name="矩形 12412">
                <a:extLst>
                  <a:ext uri="{FF2B5EF4-FFF2-40B4-BE49-F238E27FC236}">
                    <a16:creationId xmlns:a16="http://schemas.microsoft.com/office/drawing/2014/main" id="{97149081-6E5B-24F8-A7AD-B885A633B22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14" name="矩形 12413">
                <a:extLst>
                  <a:ext uri="{FF2B5EF4-FFF2-40B4-BE49-F238E27FC236}">
                    <a16:creationId xmlns:a16="http://schemas.microsoft.com/office/drawing/2014/main" id="{3455790D-EDA5-C071-F157-660ED1B1191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15" name="矩形 12414">
                <a:extLst>
                  <a:ext uri="{FF2B5EF4-FFF2-40B4-BE49-F238E27FC236}">
                    <a16:creationId xmlns:a16="http://schemas.microsoft.com/office/drawing/2014/main" id="{056C820A-33C6-8E3C-CD2E-9A803DFD152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13" name="群組 12312">
              <a:extLst>
                <a:ext uri="{FF2B5EF4-FFF2-40B4-BE49-F238E27FC236}">
                  <a16:creationId xmlns:a16="http://schemas.microsoft.com/office/drawing/2014/main" id="{505A87ED-ED86-D12E-662B-AAE8FEEB7E7D}"/>
                </a:ext>
              </a:extLst>
            </p:cNvPr>
            <p:cNvGrpSpPr/>
            <p:nvPr/>
          </p:nvGrpSpPr>
          <p:grpSpPr>
            <a:xfrm>
              <a:off x="3972475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408" name="矩形 12407">
                <a:extLst>
                  <a:ext uri="{FF2B5EF4-FFF2-40B4-BE49-F238E27FC236}">
                    <a16:creationId xmlns:a16="http://schemas.microsoft.com/office/drawing/2014/main" id="{6E425367-5536-2DC3-BCEC-1CDE3AAC9B9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09" name="矩形 12408">
                <a:extLst>
                  <a:ext uri="{FF2B5EF4-FFF2-40B4-BE49-F238E27FC236}">
                    <a16:creationId xmlns:a16="http://schemas.microsoft.com/office/drawing/2014/main" id="{D8F83A62-FEAE-730E-C285-6B945408DF2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10" name="矩形 12409">
                <a:extLst>
                  <a:ext uri="{FF2B5EF4-FFF2-40B4-BE49-F238E27FC236}">
                    <a16:creationId xmlns:a16="http://schemas.microsoft.com/office/drawing/2014/main" id="{0071C665-7122-2A6D-4C35-3F7F97C9DA8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11" name="矩形 12410">
                <a:extLst>
                  <a:ext uri="{FF2B5EF4-FFF2-40B4-BE49-F238E27FC236}">
                    <a16:creationId xmlns:a16="http://schemas.microsoft.com/office/drawing/2014/main" id="{604016C1-D965-6183-6CED-2851DE8C4E4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14" name="群組 12313">
              <a:extLst>
                <a:ext uri="{FF2B5EF4-FFF2-40B4-BE49-F238E27FC236}">
                  <a16:creationId xmlns:a16="http://schemas.microsoft.com/office/drawing/2014/main" id="{D46B271A-7A2B-32FD-E16C-1097C2E65D66}"/>
                </a:ext>
              </a:extLst>
            </p:cNvPr>
            <p:cNvGrpSpPr/>
            <p:nvPr/>
          </p:nvGrpSpPr>
          <p:grpSpPr>
            <a:xfrm>
              <a:off x="3972475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404" name="矩形 12403">
                <a:extLst>
                  <a:ext uri="{FF2B5EF4-FFF2-40B4-BE49-F238E27FC236}">
                    <a16:creationId xmlns:a16="http://schemas.microsoft.com/office/drawing/2014/main" id="{9B582369-2346-CAA6-0D76-1F00D0A62B2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05" name="矩形 12404">
                <a:extLst>
                  <a:ext uri="{FF2B5EF4-FFF2-40B4-BE49-F238E27FC236}">
                    <a16:creationId xmlns:a16="http://schemas.microsoft.com/office/drawing/2014/main" id="{86F8B508-5793-CEB8-033D-6E74A1D20A2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06" name="矩形 12405">
                <a:extLst>
                  <a:ext uri="{FF2B5EF4-FFF2-40B4-BE49-F238E27FC236}">
                    <a16:creationId xmlns:a16="http://schemas.microsoft.com/office/drawing/2014/main" id="{AF3548CB-2CEE-7283-AC09-63F75433A5B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07" name="矩形 12406">
                <a:extLst>
                  <a:ext uri="{FF2B5EF4-FFF2-40B4-BE49-F238E27FC236}">
                    <a16:creationId xmlns:a16="http://schemas.microsoft.com/office/drawing/2014/main" id="{8985AC4C-8891-4F3E-4C91-71BFC553BC7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15" name="群組 12314">
              <a:extLst>
                <a:ext uri="{FF2B5EF4-FFF2-40B4-BE49-F238E27FC236}">
                  <a16:creationId xmlns:a16="http://schemas.microsoft.com/office/drawing/2014/main" id="{A93B2378-315F-05A1-ED14-76E317C35A41}"/>
                </a:ext>
              </a:extLst>
            </p:cNvPr>
            <p:cNvGrpSpPr/>
            <p:nvPr/>
          </p:nvGrpSpPr>
          <p:grpSpPr>
            <a:xfrm>
              <a:off x="3972475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400" name="矩形 12399">
                <a:extLst>
                  <a:ext uri="{FF2B5EF4-FFF2-40B4-BE49-F238E27FC236}">
                    <a16:creationId xmlns:a16="http://schemas.microsoft.com/office/drawing/2014/main" id="{F08EC71A-DC4B-2A96-D2EC-516386C61C8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01" name="矩形 12400">
                <a:extLst>
                  <a:ext uri="{FF2B5EF4-FFF2-40B4-BE49-F238E27FC236}">
                    <a16:creationId xmlns:a16="http://schemas.microsoft.com/office/drawing/2014/main" id="{54E2F3AD-A9D0-0601-D089-538679BD338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02" name="矩形 12401">
                <a:extLst>
                  <a:ext uri="{FF2B5EF4-FFF2-40B4-BE49-F238E27FC236}">
                    <a16:creationId xmlns:a16="http://schemas.microsoft.com/office/drawing/2014/main" id="{0EEC1CD2-88BD-DC60-6013-210AE9175B8D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403" name="矩形 12402">
                <a:extLst>
                  <a:ext uri="{FF2B5EF4-FFF2-40B4-BE49-F238E27FC236}">
                    <a16:creationId xmlns:a16="http://schemas.microsoft.com/office/drawing/2014/main" id="{12B4315E-AD64-CCE8-D3CA-A853364AFE9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16" name="群組 12315">
              <a:extLst>
                <a:ext uri="{FF2B5EF4-FFF2-40B4-BE49-F238E27FC236}">
                  <a16:creationId xmlns:a16="http://schemas.microsoft.com/office/drawing/2014/main" id="{6549C15E-9011-AB87-3CB2-D2BB2BD7D08A}"/>
                </a:ext>
              </a:extLst>
            </p:cNvPr>
            <p:cNvGrpSpPr/>
            <p:nvPr/>
          </p:nvGrpSpPr>
          <p:grpSpPr>
            <a:xfrm>
              <a:off x="3972475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396" name="矩形 12395">
                <a:extLst>
                  <a:ext uri="{FF2B5EF4-FFF2-40B4-BE49-F238E27FC236}">
                    <a16:creationId xmlns:a16="http://schemas.microsoft.com/office/drawing/2014/main" id="{B471A5E7-44C8-C3B2-850E-2A25C6F33AC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97" name="矩形 12396">
                <a:extLst>
                  <a:ext uri="{FF2B5EF4-FFF2-40B4-BE49-F238E27FC236}">
                    <a16:creationId xmlns:a16="http://schemas.microsoft.com/office/drawing/2014/main" id="{77162A61-C978-201C-71FB-901D8138BB6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98" name="矩形 12397">
                <a:extLst>
                  <a:ext uri="{FF2B5EF4-FFF2-40B4-BE49-F238E27FC236}">
                    <a16:creationId xmlns:a16="http://schemas.microsoft.com/office/drawing/2014/main" id="{5733534E-AF24-14ED-3027-78ADDD6B3F9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99" name="矩形 12398">
                <a:extLst>
                  <a:ext uri="{FF2B5EF4-FFF2-40B4-BE49-F238E27FC236}">
                    <a16:creationId xmlns:a16="http://schemas.microsoft.com/office/drawing/2014/main" id="{A32923A4-5CD4-5DD3-9BCE-5563BA6FE3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17" name="群組 12316">
              <a:extLst>
                <a:ext uri="{FF2B5EF4-FFF2-40B4-BE49-F238E27FC236}">
                  <a16:creationId xmlns:a16="http://schemas.microsoft.com/office/drawing/2014/main" id="{4E44CEB0-737F-88A1-050E-AD8C436163D7}"/>
                </a:ext>
              </a:extLst>
            </p:cNvPr>
            <p:cNvGrpSpPr/>
            <p:nvPr/>
          </p:nvGrpSpPr>
          <p:grpSpPr>
            <a:xfrm>
              <a:off x="3972475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392" name="矩形 12391">
                <a:extLst>
                  <a:ext uri="{FF2B5EF4-FFF2-40B4-BE49-F238E27FC236}">
                    <a16:creationId xmlns:a16="http://schemas.microsoft.com/office/drawing/2014/main" id="{50358FD8-D42B-8193-30A5-FB6F8EFF0B6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93" name="矩形 12392">
                <a:extLst>
                  <a:ext uri="{FF2B5EF4-FFF2-40B4-BE49-F238E27FC236}">
                    <a16:creationId xmlns:a16="http://schemas.microsoft.com/office/drawing/2014/main" id="{E5767EA2-DEFF-BCF0-180D-C819B289F18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94" name="矩形 12393">
                <a:extLst>
                  <a:ext uri="{FF2B5EF4-FFF2-40B4-BE49-F238E27FC236}">
                    <a16:creationId xmlns:a16="http://schemas.microsoft.com/office/drawing/2014/main" id="{E6328826-908B-CDB6-8964-CA98915A131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95" name="矩形 12394">
                <a:extLst>
                  <a:ext uri="{FF2B5EF4-FFF2-40B4-BE49-F238E27FC236}">
                    <a16:creationId xmlns:a16="http://schemas.microsoft.com/office/drawing/2014/main" id="{50ADE084-E73E-EF28-C737-0B3FF05414F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18" name="群組 12317">
              <a:extLst>
                <a:ext uri="{FF2B5EF4-FFF2-40B4-BE49-F238E27FC236}">
                  <a16:creationId xmlns:a16="http://schemas.microsoft.com/office/drawing/2014/main" id="{ED0895C9-29B1-307A-CBF4-82A7C48F1A71}"/>
                </a:ext>
              </a:extLst>
            </p:cNvPr>
            <p:cNvGrpSpPr/>
            <p:nvPr/>
          </p:nvGrpSpPr>
          <p:grpSpPr>
            <a:xfrm>
              <a:off x="3431598" y="274402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388" name="矩形 12387">
                <a:extLst>
                  <a:ext uri="{FF2B5EF4-FFF2-40B4-BE49-F238E27FC236}">
                    <a16:creationId xmlns:a16="http://schemas.microsoft.com/office/drawing/2014/main" id="{109E2090-571B-7376-E646-27258C1BC5D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89" name="矩形 12388">
                <a:extLst>
                  <a:ext uri="{FF2B5EF4-FFF2-40B4-BE49-F238E27FC236}">
                    <a16:creationId xmlns:a16="http://schemas.microsoft.com/office/drawing/2014/main" id="{F5837E04-529F-7865-889D-3D336E9724F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90" name="矩形 12389">
                <a:extLst>
                  <a:ext uri="{FF2B5EF4-FFF2-40B4-BE49-F238E27FC236}">
                    <a16:creationId xmlns:a16="http://schemas.microsoft.com/office/drawing/2014/main" id="{B2C8FA4E-C46E-430C-9D34-0ACA95C6595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91" name="矩形 12390">
                <a:extLst>
                  <a:ext uri="{FF2B5EF4-FFF2-40B4-BE49-F238E27FC236}">
                    <a16:creationId xmlns:a16="http://schemas.microsoft.com/office/drawing/2014/main" id="{426B3211-A319-0BB7-412D-1AD72AB248F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19" name="群組 12318">
              <a:extLst>
                <a:ext uri="{FF2B5EF4-FFF2-40B4-BE49-F238E27FC236}">
                  <a16:creationId xmlns:a16="http://schemas.microsoft.com/office/drawing/2014/main" id="{2D8642A2-0F25-A9D3-F9B4-797DA978BC95}"/>
                </a:ext>
              </a:extLst>
            </p:cNvPr>
            <p:cNvGrpSpPr/>
            <p:nvPr/>
          </p:nvGrpSpPr>
          <p:grpSpPr>
            <a:xfrm>
              <a:off x="3431598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384" name="矩形 12383">
                <a:extLst>
                  <a:ext uri="{FF2B5EF4-FFF2-40B4-BE49-F238E27FC236}">
                    <a16:creationId xmlns:a16="http://schemas.microsoft.com/office/drawing/2014/main" id="{D520297A-5CA4-7607-DB49-F378565357E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85" name="矩形 12384">
                <a:extLst>
                  <a:ext uri="{FF2B5EF4-FFF2-40B4-BE49-F238E27FC236}">
                    <a16:creationId xmlns:a16="http://schemas.microsoft.com/office/drawing/2014/main" id="{E73D4265-E504-02F8-05AF-DEC526B4A27C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86" name="矩形 12385">
                <a:extLst>
                  <a:ext uri="{FF2B5EF4-FFF2-40B4-BE49-F238E27FC236}">
                    <a16:creationId xmlns:a16="http://schemas.microsoft.com/office/drawing/2014/main" id="{DDC12DC9-DF93-54B4-7F00-49958FC6C51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87" name="矩形 12386">
                <a:extLst>
                  <a:ext uri="{FF2B5EF4-FFF2-40B4-BE49-F238E27FC236}">
                    <a16:creationId xmlns:a16="http://schemas.microsoft.com/office/drawing/2014/main" id="{D92B76D8-095E-FC1F-BF9D-BC9B8CDC8D5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20" name="群組 12319">
              <a:extLst>
                <a:ext uri="{FF2B5EF4-FFF2-40B4-BE49-F238E27FC236}">
                  <a16:creationId xmlns:a16="http://schemas.microsoft.com/office/drawing/2014/main" id="{0B7ED3D3-C2C7-C74A-4624-3C2C18E6D0F8}"/>
                </a:ext>
              </a:extLst>
            </p:cNvPr>
            <p:cNvGrpSpPr/>
            <p:nvPr/>
          </p:nvGrpSpPr>
          <p:grpSpPr>
            <a:xfrm>
              <a:off x="3431598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380" name="矩形 12379">
                <a:extLst>
                  <a:ext uri="{FF2B5EF4-FFF2-40B4-BE49-F238E27FC236}">
                    <a16:creationId xmlns:a16="http://schemas.microsoft.com/office/drawing/2014/main" id="{2F2A54EF-036C-F190-6C90-5F3BFF9D3FB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81" name="矩形 12380">
                <a:extLst>
                  <a:ext uri="{FF2B5EF4-FFF2-40B4-BE49-F238E27FC236}">
                    <a16:creationId xmlns:a16="http://schemas.microsoft.com/office/drawing/2014/main" id="{68722796-52B6-73B7-0F11-04408C21179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82" name="矩形 12381">
                <a:extLst>
                  <a:ext uri="{FF2B5EF4-FFF2-40B4-BE49-F238E27FC236}">
                    <a16:creationId xmlns:a16="http://schemas.microsoft.com/office/drawing/2014/main" id="{17751BB6-3FB2-A5F2-0B18-74C1E07A28C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83" name="矩形 12382">
                <a:extLst>
                  <a:ext uri="{FF2B5EF4-FFF2-40B4-BE49-F238E27FC236}">
                    <a16:creationId xmlns:a16="http://schemas.microsoft.com/office/drawing/2014/main" id="{DC65086D-0D55-130A-B45B-1A16FB15D82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21" name="群組 12320">
              <a:extLst>
                <a:ext uri="{FF2B5EF4-FFF2-40B4-BE49-F238E27FC236}">
                  <a16:creationId xmlns:a16="http://schemas.microsoft.com/office/drawing/2014/main" id="{D341F7C7-3116-032A-E598-A28D211C9A63}"/>
                </a:ext>
              </a:extLst>
            </p:cNvPr>
            <p:cNvGrpSpPr/>
            <p:nvPr/>
          </p:nvGrpSpPr>
          <p:grpSpPr>
            <a:xfrm>
              <a:off x="3431598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376" name="矩形 12375">
                <a:extLst>
                  <a:ext uri="{FF2B5EF4-FFF2-40B4-BE49-F238E27FC236}">
                    <a16:creationId xmlns:a16="http://schemas.microsoft.com/office/drawing/2014/main" id="{6B59CFD1-0214-82FC-94B6-D4E2866D628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77" name="矩形 12376">
                <a:extLst>
                  <a:ext uri="{FF2B5EF4-FFF2-40B4-BE49-F238E27FC236}">
                    <a16:creationId xmlns:a16="http://schemas.microsoft.com/office/drawing/2014/main" id="{267A737A-B1A5-E7C5-31BE-635719B8880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78" name="矩形 12377">
                <a:extLst>
                  <a:ext uri="{FF2B5EF4-FFF2-40B4-BE49-F238E27FC236}">
                    <a16:creationId xmlns:a16="http://schemas.microsoft.com/office/drawing/2014/main" id="{3B534490-A15D-1E2A-0EA3-9AF3D90B670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79" name="矩形 12378">
                <a:extLst>
                  <a:ext uri="{FF2B5EF4-FFF2-40B4-BE49-F238E27FC236}">
                    <a16:creationId xmlns:a16="http://schemas.microsoft.com/office/drawing/2014/main" id="{15ECE40E-1E6F-3DB4-F0A6-98D991500DD0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22" name="群組 12321">
              <a:extLst>
                <a:ext uri="{FF2B5EF4-FFF2-40B4-BE49-F238E27FC236}">
                  <a16:creationId xmlns:a16="http://schemas.microsoft.com/office/drawing/2014/main" id="{65192DBA-747A-64E6-0692-CE03A8FD8502}"/>
                </a:ext>
              </a:extLst>
            </p:cNvPr>
            <p:cNvGrpSpPr/>
            <p:nvPr/>
          </p:nvGrpSpPr>
          <p:grpSpPr>
            <a:xfrm>
              <a:off x="3431598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372" name="矩形 12371">
                <a:extLst>
                  <a:ext uri="{FF2B5EF4-FFF2-40B4-BE49-F238E27FC236}">
                    <a16:creationId xmlns:a16="http://schemas.microsoft.com/office/drawing/2014/main" id="{080ED95F-A17D-E795-DDE4-DA4A331F6CD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73" name="矩形 12372">
                <a:extLst>
                  <a:ext uri="{FF2B5EF4-FFF2-40B4-BE49-F238E27FC236}">
                    <a16:creationId xmlns:a16="http://schemas.microsoft.com/office/drawing/2014/main" id="{409FB5DE-E2F6-5E39-AFC3-8A82EF8AE0F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74" name="矩形 12373">
                <a:extLst>
                  <a:ext uri="{FF2B5EF4-FFF2-40B4-BE49-F238E27FC236}">
                    <a16:creationId xmlns:a16="http://schemas.microsoft.com/office/drawing/2014/main" id="{B9FCB81D-4C60-5DE1-EB5C-1BD9563C4A8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75" name="矩形 12374">
                <a:extLst>
                  <a:ext uri="{FF2B5EF4-FFF2-40B4-BE49-F238E27FC236}">
                    <a16:creationId xmlns:a16="http://schemas.microsoft.com/office/drawing/2014/main" id="{F9DF8EAB-FCA5-E930-4889-F8E2A0AEA6D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23" name="群組 12322">
              <a:extLst>
                <a:ext uri="{FF2B5EF4-FFF2-40B4-BE49-F238E27FC236}">
                  <a16:creationId xmlns:a16="http://schemas.microsoft.com/office/drawing/2014/main" id="{BE575374-DD66-C3B2-8A36-499BC1DF6D7F}"/>
                </a:ext>
              </a:extLst>
            </p:cNvPr>
            <p:cNvGrpSpPr/>
            <p:nvPr/>
          </p:nvGrpSpPr>
          <p:grpSpPr>
            <a:xfrm>
              <a:off x="3431598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368" name="矩形 12367">
                <a:extLst>
                  <a:ext uri="{FF2B5EF4-FFF2-40B4-BE49-F238E27FC236}">
                    <a16:creationId xmlns:a16="http://schemas.microsoft.com/office/drawing/2014/main" id="{9EBF90CD-056C-F747-1C10-E3EFFC2B807C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69" name="矩形 12368">
                <a:extLst>
                  <a:ext uri="{FF2B5EF4-FFF2-40B4-BE49-F238E27FC236}">
                    <a16:creationId xmlns:a16="http://schemas.microsoft.com/office/drawing/2014/main" id="{E37A0FDB-7C70-0FFC-3311-8FC483F0EFB3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70" name="矩形 12369">
                <a:extLst>
                  <a:ext uri="{FF2B5EF4-FFF2-40B4-BE49-F238E27FC236}">
                    <a16:creationId xmlns:a16="http://schemas.microsoft.com/office/drawing/2014/main" id="{2A9C4C02-74DD-6FDB-6774-B57946A4208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71" name="矩形 12370">
                <a:extLst>
                  <a:ext uri="{FF2B5EF4-FFF2-40B4-BE49-F238E27FC236}">
                    <a16:creationId xmlns:a16="http://schemas.microsoft.com/office/drawing/2014/main" id="{F8A1A5A1-18D5-5CE3-2967-139FAE85802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24" name="群組 12323">
              <a:extLst>
                <a:ext uri="{FF2B5EF4-FFF2-40B4-BE49-F238E27FC236}">
                  <a16:creationId xmlns:a16="http://schemas.microsoft.com/office/drawing/2014/main" id="{3F032615-1C29-8392-3663-4FCADCFF82D6}"/>
                </a:ext>
              </a:extLst>
            </p:cNvPr>
            <p:cNvGrpSpPr/>
            <p:nvPr/>
          </p:nvGrpSpPr>
          <p:grpSpPr>
            <a:xfrm>
              <a:off x="3431598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364" name="矩形 12363">
                <a:extLst>
                  <a:ext uri="{FF2B5EF4-FFF2-40B4-BE49-F238E27FC236}">
                    <a16:creationId xmlns:a16="http://schemas.microsoft.com/office/drawing/2014/main" id="{10057B4D-3672-BE6D-87B6-6CA54E85229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65" name="矩形 12364">
                <a:extLst>
                  <a:ext uri="{FF2B5EF4-FFF2-40B4-BE49-F238E27FC236}">
                    <a16:creationId xmlns:a16="http://schemas.microsoft.com/office/drawing/2014/main" id="{4E3C11D8-87A8-3C85-9D00-48FD61E88E5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66" name="矩形 12365">
                <a:extLst>
                  <a:ext uri="{FF2B5EF4-FFF2-40B4-BE49-F238E27FC236}">
                    <a16:creationId xmlns:a16="http://schemas.microsoft.com/office/drawing/2014/main" id="{6CC9128A-75CA-7822-E551-A8DF7963D42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67" name="矩形 12366">
                <a:extLst>
                  <a:ext uri="{FF2B5EF4-FFF2-40B4-BE49-F238E27FC236}">
                    <a16:creationId xmlns:a16="http://schemas.microsoft.com/office/drawing/2014/main" id="{DF16B483-B618-1746-A522-84316DAE2A6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25" name="群組 12324">
              <a:extLst>
                <a:ext uri="{FF2B5EF4-FFF2-40B4-BE49-F238E27FC236}">
                  <a16:creationId xmlns:a16="http://schemas.microsoft.com/office/drawing/2014/main" id="{557BB852-4A78-3BE4-C42D-82B98963ECA9}"/>
                </a:ext>
              </a:extLst>
            </p:cNvPr>
            <p:cNvGrpSpPr/>
            <p:nvPr/>
          </p:nvGrpSpPr>
          <p:grpSpPr>
            <a:xfrm>
              <a:off x="3431598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360" name="矩形 12359">
                <a:extLst>
                  <a:ext uri="{FF2B5EF4-FFF2-40B4-BE49-F238E27FC236}">
                    <a16:creationId xmlns:a16="http://schemas.microsoft.com/office/drawing/2014/main" id="{B76F8977-21AC-D3B0-749A-D4A23001793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61" name="矩形 12360">
                <a:extLst>
                  <a:ext uri="{FF2B5EF4-FFF2-40B4-BE49-F238E27FC236}">
                    <a16:creationId xmlns:a16="http://schemas.microsoft.com/office/drawing/2014/main" id="{BBBDCD2D-9613-B2A9-8DFD-FA80C41DA0E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62" name="矩形 12361">
                <a:extLst>
                  <a:ext uri="{FF2B5EF4-FFF2-40B4-BE49-F238E27FC236}">
                    <a16:creationId xmlns:a16="http://schemas.microsoft.com/office/drawing/2014/main" id="{026B926F-68AF-6909-059D-F85926D5CEE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63" name="矩形 12362">
                <a:extLst>
                  <a:ext uri="{FF2B5EF4-FFF2-40B4-BE49-F238E27FC236}">
                    <a16:creationId xmlns:a16="http://schemas.microsoft.com/office/drawing/2014/main" id="{D0A34B9A-048B-E536-4CDE-D478EF9D856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26" name="群組 12325">
              <a:extLst>
                <a:ext uri="{FF2B5EF4-FFF2-40B4-BE49-F238E27FC236}">
                  <a16:creationId xmlns:a16="http://schemas.microsoft.com/office/drawing/2014/main" id="{368185A9-4064-712E-99E6-BA2579FBABDB}"/>
                </a:ext>
              </a:extLst>
            </p:cNvPr>
            <p:cNvGrpSpPr/>
            <p:nvPr/>
          </p:nvGrpSpPr>
          <p:grpSpPr>
            <a:xfrm>
              <a:off x="3612659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356" name="矩形 12355">
                <a:extLst>
                  <a:ext uri="{FF2B5EF4-FFF2-40B4-BE49-F238E27FC236}">
                    <a16:creationId xmlns:a16="http://schemas.microsoft.com/office/drawing/2014/main" id="{6E2E18F1-31EF-1134-36AE-1A12EF1C85C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57" name="矩形 12356">
                <a:extLst>
                  <a:ext uri="{FF2B5EF4-FFF2-40B4-BE49-F238E27FC236}">
                    <a16:creationId xmlns:a16="http://schemas.microsoft.com/office/drawing/2014/main" id="{39BE17E2-B7B9-D40A-F31F-6929583F5D1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58" name="矩形 12357">
                <a:extLst>
                  <a:ext uri="{FF2B5EF4-FFF2-40B4-BE49-F238E27FC236}">
                    <a16:creationId xmlns:a16="http://schemas.microsoft.com/office/drawing/2014/main" id="{91C0435E-C20F-42D4-272A-563384F41E2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59" name="矩形 12358">
                <a:extLst>
                  <a:ext uri="{FF2B5EF4-FFF2-40B4-BE49-F238E27FC236}">
                    <a16:creationId xmlns:a16="http://schemas.microsoft.com/office/drawing/2014/main" id="{F3BD0382-CDEA-DDA2-4578-13E0796C669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27" name="群組 12326">
              <a:extLst>
                <a:ext uri="{FF2B5EF4-FFF2-40B4-BE49-F238E27FC236}">
                  <a16:creationId xmlns:a16="http://schemas.microsoft.com/office/drawing/2014/main" id="{F964A77D-B5C9-A60D-8676-9EAC3A7D7FCF}"/>
                </a:ext>
              </a:extLst>
            </p:cNvPr>
            <p:cNvGrpSpPr/>
            <p:nvPr/>
          </p:nvGrpSpPr>
          <p:grpSpPr>
            <a:xfrm>
              <a:off x="3612659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352" name="矩形 12351">
                <a:extLst>
                  <a:ext uri="{FF2B5EF4-FFF2-40B4-BE49-F238E27FC236}">
                    <a16:creationId xmlns:a16="http://schemas.microsoft.com/office/drawing/2014/main" id="{FB8E297E-5E0B-03EA-C1AB-CFB2F79C4AD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53" name="矩形 12352">
                <a:extLst>
                  <a:ext uri="{FF2B5EF4-FFF2-40B4-BE49-F238E27FC236}">
                    <a16:creationId xmlns:a16="http://schemas.microsoft.com/office/drawing/2014/main" id="{DCB37A7E-6EC6-200C-683B-F42E53FFF912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54" name="矩形 12353">
                <a:extLst>
                  <a:ext uri="{FF2B5EF4-FFF2-40B4-BE49-F238E27FC236}">
                    <a16:creationId xmlns:a16="http://schemas.microsoft.com/office/drawing/2014/main" id="{723478E0-BB76-119F-5904-17297BE81FFD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55" name="矩形 12354">
                <a:extLst>
                  <a:ext uri="{FF2B5EF4-FFF2-40B4-BE49-F238E27FC236}">
                    <a16:creationId xmlns:a16="http://schemas.microsoft.com/office/drawing/2014/main" id="{D0B4E67C-2B05-73FA-9F35-5ED254AE3AF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28" name="群組 12327">
              <a:extLst>
                <a:ext uri="{FF2B5EF4-FFF2-40B4-BE49-F238E27FC236}">
                  <a16:creationId xmlns:a16="http://schemas.microsoft.com/office/drawing/2014/main" id="{AB007C18-1BEA-78B9-BF6A-23B2A9C6D1D8}"/>
                </a:ext>
              </a:extLst>
            </p:cNvPr>
            <p:cNvGrpSpPr/>
            <p:nvPr/>
          </p:nvGrpSpPr>
          <p:grpSpPr>
            <a:xfrm>
              <a:off x="3792567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348" name="矩形 12347">
                <a:extLst>
                  <a:ext uri="{FF2B5EF4-FFF2-40B4-BE49-F238E27FC236}">
                    <a16:creationId xmlns:a16="http://schemas.microsoft.com/office/drawing/2014/main" id="{0089A0D4-4077-FA20-25D2-13F19C2E088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49" name="矩形 12348">
                <a:extLst>
                  <a:ext uri="{FF2B5EF4-FFF2-40B4-BE49-F238E27FC236}">
                    <a16:creationId xmlns:a16="http://schemas.microsoft.com/office/drawing/2014/main" id="{CE7A3FCA-FE75-CAB7-31E0-0E1D7D8300A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50" name="矩形 12349">
                <a:extLst>
                  <a:ext uri="{FF2B5EF4-FFF2-40B4-BE49-F238E27FC236}">
                    <a16:creationId xmlns:a16="http://schemas.microsoft.com/office/drawing/2014/main" id="{00634C3C-DADF-D7BA-22C4-F9DC6968644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51" name="矩形 12350">
                <a:extLst>
                  <a:ext uri="{FF2B5EF4-FFF2-40B4-BE49-F238E27FC236}">
                    <a16:creationId xmlns:a16="http://schemas.microsoft.com/office/drawing/2014/main" id="{9296A685-8190-4CB9-51FA-E0D50B79ADB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29" name="群組 12328">
              <a:extLst>
                <a:ext uri="{FF2B5EF4-FFF2-40B4-BE49-F238E27FC236}">
                  <a16:creationId xmlns:a16="http://schemas.microsoft.com/office/drawing/2014/main" id="{DB0FE640-D04C-5C2D-D9F2-981DECBF8932}"/>
                </a:ext>
              </a:extLst>
            </p:cNvPr>
            <p:cNvGrpSpPr/>
            <p:nvPr/>
          </p:nvGrpSpPr>
          <p:grpSpPr>
            <a:xfrm>
              <a:off x="3792567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344" name="矩形 12343">
                <a:extLst>
                  <a:ext uri="{FF2B5EF4-FFF2-40B4-BE49-F238E27FC236}">
                    <a16:creationId xmlns:a16="http://schemas.microsoft.com/office/drawing/2014/main" id="{D9B9E7CB-0FB4-8C91-2EA0-BEDFADC1843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45" name="矩形 12344">
                <a:extLst>
                  <a:ext uri="{FF2B5EF4-FFF2-40B4-BE49-F238E27FC236}">
                    <a16:creationId xmlns:a16="http://schemas.microsoft.com/office/drawing/2014/main" id="{7FE8C1F7-CF30-3166-7735-7DF150EEB59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46" name="矩形 12345">
                <a:extLst>
                  <a:ext uri="{FF2B5EF4-FFF2-40B4-BE49-F238E27FC236}">
                    <a16:creationId xmlns:a16="http://schemas.microsoft.com/office/drawing/2014/main" id="{C4FF11E7-C1D4-70B7-0683-966D27B7A65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47" name="矩形 12346">
                <a:extLst>
                  <a:ext uri="{FF2B5EF4-FFF2-40B4-BE49-F238E27FC236}">
                    <a16:creationId xmlns:a16="http://schemas.microsoft.com/office/drawing/2014/main" id="{9B4F7081-F088-74EF-72DA-79E2F5637D7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30" name="群組 12329">
              <a:extLst>
                <a:ext uri="{FF2B5EF4-FFF2-40B4-BE49-F238E27FC236}">
                  <a16:creationId xmlns:a16="http://schemas.microsoft.com/office/drawing/2014/main" id="{4E5D202A-CF60-E8E1-7529-7CA4701D8289}"/>
                </a:ext>
              </a:extLst>
            </p:cNvPr>
            <p:cNvGrpSpPr/>
            <p:nvPr/>
          </p:nvGrpSpPr>
          <p:grpSpPr>
            <a:xfrm>
              <a:off x="3972475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340" name="矩形 12339">
                <a:extLst>
                  <a:ext uri="{FF2B5EF4-FFF2-40B4-BE49-F238E27FC236}">
                    <a16:creationId xmlns:a16="http://schemas.microsoft.com/office/drawing/2014/main" id="{4FEFF744-DB17-E420-8DD8-477A414C3E6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41" name="矩形 12340">
                <a:extLst>
                  <a:ext uri="{FF2B5EF4-FFF2-40B4-BE49-F238E27FC236}">
                    <a16:creationId xmlns:a16="http://schemas.microsoft.com/office/drawing/2014/main" id="{226E7B96-E5E8-2C44-F000-326B65CFCDE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42" name="矩形 12341">
                <a:extLst>
                  <a:ext uri="{FF2B5EF4-FFF2-40B4-BE49-F238E27FC236}">
                    <a16:creationId xmlns:a16="http://schemas.microsoft.com/office/drawing/2014/main" id="{996551B2-1AAD-4364-1446-042526B5F22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43" name="矩形 12342">
                <a:extLst>
                  <a:ext uri="{FF2B5EF4-FFF2-40B4-BE49-F238E27FC236}">
                    <a16:creationId xmlns:a16="http://schemas.microsoft.com/office/drawing/2014/main" id="{E7037F1B-B8AD-9D04-5BD7-B9AC53AF8D5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31" name="群組 12330">
              <a:extLst>
                <a:ext uri="{FF2B5EF4-FFF2-40B4-BE49-F238E27FC236}">
                  <a16:creationId xmlns:a16="http://schemas.microsoft.com/office/drawing/2014/main" id="{0E6DBC1D-4ADD-CC2C-7EE5-A8BD663955DE}"/>
                </a:ext>
              </a:extLst>
            </p:cNvPr>
            <p:cNvGrpSpPr/>
            <p:nvPr/>
          </p:nvGrpSpPr>
          <p:grpSpPr>
            <a:xfrm>
              <a:off x="3972475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336" name="矩形 12335">
                <a:extLst>
                  <a:ext uri="{FF2B5EF4-FFF2-40B4-BE49-F238E27FC236}">
                    <a16:creationId xmlns:a16="http://schemas.microsoft.com/office/drawing/2014/main" id="{57207E4F-3913-6C44-0BAE-16A2662A139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37" name="矩形 12336">
                <a:extLst>
                  <a:ext uri="{FF2B5EF4-FFF2-40B4-BE49-F238E27FC236}">
                    <a16:creationId xmlns:a16="http://schemas.microsoft.com/office/drawing/2014/main" id="{C927D6FC-D38C-84B4-D91C-62EA8266EE8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38" name="矩形 12337">
                <a:extLst>
                  <a:ext uri="{FF2B5EF4-FFF2-40B4-BE49-F238E27FC236}">
                    <a16:creationId xmlns:a16="http://schemas.microsoft.com/office/drawing/2014/main" id="{B2406B7A-117B-7567-5A13-7CB426F12DB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339" name="矩形 12338">
                <a:extLst>
                  <a:ext uri="{FF2B5EF4-FFF2-40B4-BE49-F238E27FC236}">
                    <a16:creationId xmlns:a16="http://schemas.microsoft.com/office/drawing/2014/main" id="{02250297-1ADB-A727-C225-0849922666F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2296" name="矩形 12295">
              <a:extLst>
                <a:ext uri="{FF2B5EF4-FFF2-40B4-BE49-F238E27FC236}">
                  <a16:creationId xmlns:a16="http://schemas.microsoft.com/office/drawing/2014/main" id="{15D69739-36D0-8F17-FD8E-AB61C1938F1D}"/>
                </a:ext>
              </a:extLst>
            </p:cNvPr>
            <p:cNvSpPr/>
            <p:nvPr/>
          </p:nvSpPr>
          <p:spPr>
            <a:xfrm>
              <a:off x="2575376" y="2126292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297" name="矩形 12296">
              <a:extLst>
                <a:ext uri="{FF2B5EF4-FFF2-40B4-BE49-F238E27FC236}">
                  <a16:creationId xmlns:a16="http://schemas.microsoft.com/office/drawing/2014/main" id="{B2F9E6C7-5416-B2D3-207A-CC5E927A95FE}"/>
                </a:ext>
              </a:extLst>
            </p:cNvPr>
            <p:cNvSpPr/>
            <p:nvPr/>
          </p:nvSpPr>
          <p:spPr>
            <a:xfrm>
              <a:off x="3005203" y="2126292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2298" name="直線單箭頭接點 12297">
              <a:extLst>
                <a:ext uri="{FF2B5EF4-FFF2-40B4-BE49-F238E27FC236}">
                  <a16:creationId xmlns:a16="http://schemas.microsoft.com/office/drawing/2014/main" id="{94564169-9A41-DA9A-711C-C8481FD7ABFA}"/>
                </a:ext>
              </a:extLst>
            </p:cNvPr>
            <p:cNvCxnSpPr>
              <a:cxnSpLocks/>
              <a:stCxn id="12297" idx="1"/>
              <a:endCxn id="12296" idx="3"/>
            </p:cNvCxnSpPr>
            <p:nvPr/>
          </p:nvCxnSpPr>
          <p:spPr>
            <a:xfrm flipH="1">
              <a:off x="2845866" y="2375746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99" name="直線單箭頭接點 12298">
              <a:extLst>
                <a:ext uri="{FF2B5EF4-FFF2-40B4-BE49-F238E27FC236}">
                  <a16:creationId xmlns:a16="http://schemas.microsoft.com/office/drawing/2014/main" id="{6F060359-631E-F0A6-E0B9-08DE587EA719}"/>
                </a:ext>
              </a:extLst>
            </p:cNvPr>
            <p:cNvCxnSpPr>
              <a:cxnSpLocks/>
              <a:stCxn id="12332" idx="1"/>
              <a:endCxn id="12297" idx="3"/>
            </p:cNvCxnSpPr>
            <p:nvPr/>
          </p:nvCxnSpPr>
          <p:spPr>
            <a:xfrm flipH="1">
              <a:off x="3275693" y="2375746"/>
              <a:ext cx="16793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32" name="矩形 12331">
              <a:extLst>
                <a:ext uri="{FF2B5EF4-FFF2-40B4-BE49-F238E27FC236}">
                  <a16:creationId xmlns:a16="http://schemas.microsoft.com/office/drawing/2014/main" id="{F7070E14-5A47-1BFC-F4BF-0603F423DE39}"/>
                </a:ext>
              </a:extLst>
            </p:cNvPr>
            <p:cNvSpPr/>
            <p:nvPr/>
          </p:nvSpPr>
          <p:spPr>
            <a:xfrm>
              <a:off x="3443627" y="2126292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2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333" name="矩形 12332">
              <a:extLst>
                <a:ext uri="{FF2B5EF4-FFF2-40B4-BE49-F238E27FC236}">
                  <a16:creationId xmlns:a16="http://schemas.microsoft.com/office/drawing/2014/main" id="{049E5622-4564-490B-F1A3-1DB8171AD858}"/>
                </a:ext>
              </a:extLst>
            </p:cNvPr>
            <p:cNvSpPr/>
            <p:nvPr/>
          </p:nvSpPr>
          <p:spPr>
            <a:xfrm>
              <a:off x="3873454" y="2126292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3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2334" name="直線單箭頭接點 12333">
              <a:extLst>
                <a:ext uri="{FF2B5EF4-FFF2-40B4-BE49-F238E27FC236}">
                  <a16:creationId xmlns:a16="http://schemas.microsoft.com/office/drawing/2014/main" id="{4265FE0E-8345-5718-D5D5-E53B192C2BD6}"/>
                </a:ext>
              </a:extLst>
            </p:cNvPr>
            <p:cNvCxnSpPr>
              <a:cxnSpLocks/>
              <a:stCxn id="12333" idx="1"/>
              <a:endCxn id="12332" idx="3"/>
            </p:cNvCxnSpPr>
            <p:nvPr/>
          </p:nvCxnSpPr>
          <p:spPr>
            <a:xfrm flipH="1">
              <a:off x="3714117" y="2375746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單箭頭接點 17">
              <a:extLst>
                <a:ext uri="{FF2B5EF4-FFF2-40B4-BE49-F238E27FC236}">
                  <a16:creationId xmlns:a16="http://schemas.microsoft.com/office/drawing/2014/main" id="{371C3B95-054A-960A-5630-EE589312C4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53640" y="2379767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3BD5D05A-9806-81C0-6804-769198A548B3}"/>
                </a:ext>
              </a:extLst>
            </p:cNvPr>
            <p:cNvSpPr/>
            <p:nvPr/>
          </p:nvSpPr>
          <p:spPr>
            <a:xfrm>
              <a:off x="4330868" y="2183012"/>
              <a:ext cx="735354" cy="345983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Loss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282" name="群組 12281">
              <a:extLst>
                <a:ext uri="{FF2B5EF4-FFF2-40B4-BE49-F238E27FC236}">
                  <a16:creationId xmlns:a16="http://schemas.microsoft.com/office/drawing/2014/main" id="{499B2789-F450-4C7E-A5FD-50B166D28169}"/>
                </a:ext>
              </a:extLst>
            </p:cNvPr>
            <p:cNvGrpSpPr/>
            <p:nvPr/>
          </p:nvGrpSpPr>
          <p:grpSpPr>
            <a:xfrm>
              <a:off x="2563347" y="2744026"/>
              <a:ext cx="722042" cy="181165"/>
              <a:chOff x="1822434" y="2744026"/>
              <a:chExt cx="722042" cy="181165"/>
            </a:xfrm>
          </p:grpSpPr>
          <p:grpSp>
            <p:nvGrpSpPr>
              <p:cNvPr id="12516" name="群組 12515">
                <a:extLst>
                  <a:ext uri="{FF2B5EF4-FFF2-40B4-BE49-F238E27FC236}">
                    <a16:creationId xmlns:a16="http://schemas.microsoft.com/office/drawing/2014/main" id="{8EF2D6AF-B041-1547-7B52-B182934C3F13}"/>
                  </a:ext>
                </a:extLst>
              </p:cNvPr>
              <p:cNvGrpSpPr/>
              <p:nvPr/>
            </p:nvGrpSpPr>
            <p:grpSpPr>
              <a:xfrm>
                <a:off x="2003495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2532" name="矩形 12531">
                  <a:extLst>
                    <a:ext uri="{FF2B5EF4-FFF2-40B4-BE49-F238E27FC236}">
                      <a16:creationId xmlns:a16="http://schemas.microsoft.com/office/drawing/2014/main" id="{4D9865CB-1503-EB7B-C327-597F8F9B7D4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33" name="矩形 12532">
                  <a:extLst>
                    <a:ext uri="{FF2B5EF4-FFF2-40B4-BE49-F238E27FC236}">
                      <a16:creationId xmlns:a16="http://schemas.microsoft.com/office/drawing/2014/main" id="{A3DD56EC-5506-80BD-044B-582D6A8DFDCB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34" name="矩形 12533">
                  <a:extLst>
                    <a:ext uri="{FF2B5EF4-FFF2-40B4-BE49-F238E27FC236}">
                      <a16:creationId xmlns:a16="http://schemas.microsoft.com/office/drawing/2014/main" id="{E4BA8895-14C1-29F3-3988-8712612B6EF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35" name="矩形 12534">
                  <a:extLst>
                    <a:ext uri="{FF2B5EF4-FFF2-40B4-BE49-F238E27FC236}">
                      <a16:creationId xmlns:a16="http://schemas.microsoft.com/office/drawing/2014/main" id="{47302A44-E837-19D2-809E-128E57179D4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517" name="群組 12516">
                <a:extLst>
                  <a:ext uri="{FF2B5EF4-FFF2-40B4-BE49-F238E27FC236}">
                    <a16:creationId xmlns:a16="http://schemas.microsoft.com/office/drawing/2014/main" id="{A127A5D8-9B20-8CA8-17DF-EDE4DFB61292}"/>
                  </a:ext>
                </a:extLst>
              </p:cNvPr>
              <p:cNvGrpSpPr/>
              <p:nvPr/>
            </p:nvGrpSpPr>
            <p:grpSpPr>
              <a:xfrm>
                <a:off x="2183403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2528" name="矩形 12527">
                  <a:extLst>
                    <a:ext uri="{FF2B5EF4-FFF2-40B4-BE49-F238E27FC236}">
                      <a16:creationId xmlns:a16="http://schemas.microsoft.com/office/drawing/2014/main" id="{02CE2F23-7729-7C76-16A6-0EEA9C188E3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29" name="矩形 12528">
                  <a:extLst>
                    <a:ext uri="{FF2B5EF4-FFF2-40B4-BE49-F238E27FC236}">
                      <a16:creationId xmlns:a16="http://schemas.microsoft.com/office/drawing/2014/main" id="{CD6EAE2A-3A3F-DE95-9E17-24D95C09583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30" name="矩形 12529">
                  <a:extLst>
                    <a:ext uri="{FF2B5EF4-FFF2-40B4-BE49-F238E27FC236}">
                      <a16:creationId xmlns:a16="http://schemas.microsoft.com/office/drawing/2014/main" id="{00BD9124-E877-AD86-C67C-F689BEC42E4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31" name="矩形 12530">
                  <a:extLst>
                    <a:ext uri="{FF2B5EF4-FFF2-40B4-BE49-F238E27FC236}">
                      <a16:creationId xmlns:a16="http://schemas.microsoft.com/office/drawing/2014/main" id="{C4E9B7E5-39F1-5FF3-FDA0-E11D5420E56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518" name="群組 12517">
                <a:extLst>
                  <a:ext uri="{FF2B5EF4-FFF2-40B4-BE49-F238E27FC236}">
                    <a16:creationId xmlns:a16="http://schemas.microsoft.com/office/drawing/2014/main" id="{03BFC235-832F-8039-3FC1-7E6299D3FC1B}"/>
                  </a:ext>
                </a:extLst>
              </p:cNvPr>
              <p:cNvGrpSpPr/>
              <p:nvPr/>
            </p:nvGrpSpPr>
            <p:grpSpPr>
              <a:xfrm>
                <a:off x="2363311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2524" name="矩形 12523">
                  <a:extLst>
                    <a:ext uri="{FF2B5EF4-FFF2-40B4-BE49-F238E27FC236}">
                      <a16:creationId xmlns:a16="http://schemas.microsoft.com/office/drawing/2014/main" id="{4D09274E-5C02-65BF-8AB5-FB78C8D14E3F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25" name="矩形 12524">
                  <a:extLst>
                    <a:ext uri="{FF2B5EF4-FFF2-40B4-BE49-F238E27FC236}">
                      <a16:creationId xmlns:a16="http://schemas.microsoft.com/office/drawing/2014/main" id="{9AEC7CC1-A5AD-1FBE-14D8-CA8AB4044A7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26" name="矩形 12525">
                  <a:extLst>
                    <a:ext uri="{FF2B5EF4-FFF2-40B4-BE49-F238E27FC236}">
                      <a16:creationId xmlns:a16="http://schemas.microsoft.com/office/drawing/2014/main" id="{981B11AC-5DAF-9035-7CDA-EE8DB1F3C96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27" name="矩形 12526">
                  <a:extLst>
                    <a:ext uri="{FF2B5EF4-FFF2-40B4-BE49-F238E27FC236}">
                      <a16:creationId xmlns:a16="http://schemas.microsoft.com/office/drawing/2014/main" id="{43565AC6-6CF4-2E6B-0967-6EBE3F18CC9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519" name="群組 12518">
                <a:extLst>
                  <a:ext uri="{FF2B5EF4-FFF2-40B4-BE49-F238E27FC236}">
                    <a16:creationId xmlns:a16="http://schemas.microsoft.com/office/drawing/2014/main" id="{CBACAA16-1E4C-9F7F-D58E-921FEB9FECA7}"/>
                  </a:ext>
                </a:extLst>
              </p:cNvPr>
              <p:cNvGrpSpPr/>
              <p:nvPr/>
            </p:nvGrpSpPr>
            <p:grpSpPr>
              <a:xfrm>
                <a:off x="1822434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2520" name="矩形 12519">
                  <a:extLst>
                    <a:ext uri="{FF2B5EF4-FFF2-40B4-BE49-F238E27FC236}">
                      <a16:creationId xmlns:a16="http://schemas.microsoft.com/office/drawing/2014/main" id="{F3F16595-F3C9-CA3E-CDE6-36EB3C8A38B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21" name="矩形 12520">
                  <a:extLst>
                    <a:ext uri="{FF2B5EF4-FFF2-40B4-BE49-F238E27FC236}">
                      <a16:creationId xmlns:a16="http://schemas.microsoft.com/office/drawing/2014/main" id="{F57F2796-E646-9A95-F16C-E5353536F5EE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22" name="矩形 12521">
                  <a:extLst>
                    <a:ext uri="{FF2B5EF4-FFF2-40B4-BE49-F238E27FC236}">
                      <a16:creationId xmlns:a16="http://schemas.microsoft.com/office/drawing/2014/main" id="{78C11B42-4A55-F2F3-EB28-3174F31844D6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23" name="矩形 12522">
                  <a:extLst>
                    <a:ext uri="{FF2B5EF4-FFF2-40B4-BE49-F238E27FC236}">
                      <a16:creationId xmlns:a16="http://schemas.microsoft.com/office/drawing/2014/main" id="{5E3B3827-2E8B-715D-2B20-CABE2559B4A3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9" name="Google Shape;226;g2e08dfcfc38_0_24">
              <a:extLst>
                <a:ext uri="{FF2B5EF4-FFF2-40B4-BE49-F238E27FC236}">
                  <a16:creationId xmlns:a16="http://schemas.microsoft.com/office/drawing/2014/main" id="{D3B1A853-7AE8-AD07-3F2B-BE9C4C06D8C5}"/>
                </a:ext>
              </a:extLst>
            </p:cNvPr>
            <p:cNvSpPr txBox="1">
              <a:spLocks/>
            </p:cNvSpPr>
            <p:nvPr/>
          </p:nvSpPr>
          <p:spPr>
            <a:xfrm>
              <a:off x="2692047" y="4046417"/>
              <a:ext cx="464642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600" dirty="0"/>
                <a:t>M0</a:t>
              </a:r>
              <a:endParaRPr lang="en-US" sz="1600" dirty="0"/>
            </a:p>
          </p:txBody>
        </p:sp>
        <p:sp>
          <p:nvSpPr>
            <p:cNvPr id="10" name="Google Shape;226;g2e08dfcfc38_0_24">
              <a:extLst>
                <a:ext uri="{FF2B5EF4-FFF2-40B4-BE49-F238E27FC236}">
                  <a16:creationId xmlns:a16="http://schemas.microsoft.com/office/drawing/2014/main" id="{FFDE3FC3-5572-0FB4-E8D3-EC1C591A1C22}"/>
                </a:ext>
              </a:extLst>
            </p:cNvPr>
            <p:cNvSpPr txBox="1">
              <a:spLocks/>
            </p:cNvSpPr>
            <p:nvPr/>
          </p:nvSpPr>
          <p:spPr>
            <a:xfrm>
              <a:off x="3479184" y="4046417"/>
              <a:ext cx="626870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600" dirty="0"/>
                <a:t>M1</a:t>
              </a:r>
              <a:endParaRPr lang="en-US" sz="1600" dirty="0"/>
            </a:p>
          </p:txBody>
        </p:sp>
        <p:grpSp>
          <p:nvGrpSpPr>
            <p:cNvPr id="12597" name="群組 12596">
              <a:extLst>
                <a:ext uri="{FF2B5EF4-FFF2-40B4-BE49-F238E27FC236}">
                  <a16:creationId xmlns:a16="http://schemas.microsoft.com/office/drawing/2014/main" id="{4E04A16E-49D6-8A2E-3D99-1AFE12577E20}"/>
                </a:ext>
              </a:extLst>
            </p:cNvPr>
            <p:cNvGrpSpPr/>
            <p:nvPr/>
          </p:nvGrpSpPr>
          <p:grpSpPr>
            <a:xfrm>
              <a:off x="2781893" y="511123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922" name="矩形 12921">
                <a:extLst>
                  <a:ext uri="{FF2B5EF4-FFF2-40B4-BE49-F238E27FC236}">
                    <a16:creationId xmlns:a16="http://schemas.microsoft.com/office/drawing/2014/main" id="{701875D2-9082-1B72-9AD9-6DD4D52E3D6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23" name="矩形 12922">
                <a:extLst>
                  <a:ext uri="{FF2B5EF4-FFF2-40B4-BE49-F238E27FC236}">
                    <a16:creationId xmlns:a16="http://schemas.microsoft.com/office/drawing/2014/main" id="{31FF248E-A192-C57E-049C-D459F727096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24" name="矩形 12923">
                <a:extLst>
                  <a:ext uri="{FF2B5EF4-FFF2-40B4-BE49-F238E27FC236}">
                    <a16:creationId xmlns:a16="http://schemas.microsoft.com/office/drawing/2014/main" id="{4BEADE98-89B3-744E-190F-F8D6EF00B3C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25" name="矩形 12924">
                <a:extLst>
                  <a:ext uri="{FF2B5EF4-FFF2-40B4-BE49-F238E27FC236}">
                    <a16:creationId xmlns:a16="http://schemas.microsoft.com/office/drawing/2014/main" id="{74C17918-BE65-12F4-3D0B-C189D51B7D3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598" name="群組 12597">
              <a:extLst>
                <a:ext uri="{FF2B5EF4-FFF2-40B4-BE49-F238E27FC236}">
                  <a16:creationId xmlns:a16="http://schemas.microsoft.com/office/drawing/2014/main" id="{6E7765B8-2F01-31A0-1A24-7CC63FC5CDCA}"/>
                </a:ext>
              </a:extLst>
            </p:cNvPr>
            <p:cNvGrpSpPr/>
            <p:nvPr/>
          </p:nvGrpSpPr>
          <p:grpSpPr>
            <a:xfrm>
              <a:off x="2781893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918" name="矩形 12917">
                <a:extLst>
                  <a:ext uri="{FF2B5EF4-FFF2-40B4-BE49-F238E27FC236}">
                    <a16:creationId xmlns:a16="http://schemas.microsoft.com/office/drawing/2014/main" id="{0065885A-22BD-D4A2-76A9-C87CD50D69D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19" name="矩形 12918">
                <a:extLst>
                  <a:ext uri="{FF2B5EF4-FFF2-40B4-BE49-F238E27FC236}">
                    <a16:creationId xmlns:a16="http://schemas.microsoft.com/office/drawing/2014/main" id="{806C41DA-C414-9D7E-7EFC-040218BE29E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20" name="矩形 12919">
                <a:extLst>
                  <a:ext uri="{FF2B5EF4-FFF2-40B4-BE49-F238E27FC236}">
                    <a16:creationId xmlns:a16="http://schemas.microsoft.com/office/drawing/2014/main" id="{EEB40D6A-F68A-FEB2-80FE-D6CCD960039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21" name="矩形 12920">
                <a:extLst>
                  <a:ext uri="{FF2B5EF4-FFF2-40B4-BE49-F238E27FC236}">
                    <a16:creationId xmlns:a16="http://schemas.microsoft.com/office/drawing/2014/main" id="{41512EC7-98AB-FE19-4D34-56ED170FCB2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599" name="群組 12598">
              <a:extLst>
                <a:ext uri="{FF2B5EF4-FFF2-40B4-BE49-F238E27FC236}">
                  <a16:creationId xmlns:a16="http://schemas.microsoft.com/office/drawing/2014/main" id="{F359916B-9529-7AD8-C188-BF3BF75260EE}"/>
                </a:ext>
              </a:extLst>
            </p:cNvPr>
            <p:cNvGrpSpPr/>
            <p:nvPr/>
          </p:nvGrpSpPr>
          <p:grpSpPr>
            <a:xfrm>
              <a:off x="2781893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914" name="矩形 12913">
                <a:extLst>
                  <a:ext uri="{FF2B5EF4-FFF2-40B4-BE49-F238E27FC236}">
                    <a16:creationId xmlns:a16="http://schemas.microsoft.com/office/drawing/2014/main" id="{B8CBC151-06BA-CD00-B55C-2B721EDB2BF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15" name="矩形 12914">
                <a:extLst>
                  <a:ext uri="{FF2B5EF4-FFF2-40B4-BE49-F238E27FC236}">
                    <a16:creationId xmlns:a16="http://schemas.microsoft.com/office/drawing/2014/main" id="{E403076D-DDBE-665B-40A7-A6B4E313492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16" name="矩形 12915">
                <a:extLst>
                  <a:ext uri="{FF2B5EF4-FFF2-40B4-BE49-F238E27FC236}">
                    <a16:creationId xmlns:a16="http://schemas.microsoft.com/office/drawing/2014/main" id="{8648BDCB-702A-1FD1-076C-44C3C321E97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17" name="矩形 12916">
                <a:extLst>
                  <a:ext uri="{FF2B5EF4-FFF2-40B4-BE49-F238E27FC236}">
                    <a16:creationId xmlns:a16="http://schemas.microsoft.com/office/drawing/2014/main" id="{05C83523-C9A1-1F52-8C82-4FACF379014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00" name="群組 12599">
              <a:extLst>
                <a:ext uri="{FF2B5EF4-FFF2-40B4-BE49-F238E27FC236}">
                  <a16:creationId xmlns:a16="http://schemas.microsoft.com/office/drawing/2014/main" id="{2340B7F1-3FDD-C6E6-3DE7-03A13FA88449}"/>
                </a:ext>
              </a:extLst>
            </p:cNvPr>
            <p:cNvGrpSpPr/>
            <p:nvPr/>
          </p:nvGrpSpPr>
          <p:grpSpPr>
            <a:xfrm>
              <a:off x="2781893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910" name="矩形 12909">
                <a:extLst>
                  <a:ext uri="{FF2B5EF4-FFF2-40B4-BE49-F238E27FC236}">
                    <a16:creationId xmlns:a16="http://schemas.microsoft.com/office/drawing/2014/main" id="{F195D6BA-61D1-22E3-0A60-5D88E13B266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11" name="矩形 12910">
                <a:extLst>
                  <a:ext uri="{FF2B5EF4-FFF2-40B4-BE49-F238E27FC236}">
                    <a16:creationId xmlns:a16="http://schemas.microsoft.com/office/drawing/2014/main" id="{F279F827-59C6-C192-2F5E-5FF9D8680D5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12" name="矩形 12911">
                <a:extLst>
                  <a:ext uri="{FF2B5EF4-FFF2-40B4-BE49-F238E27FC236}">
                    <a16:creationId xmlns:a16="http://schemas.microsoft.com/office/drawing/2014/main" id="{BF45F97E-9409-13C5-006D-BE8D67A9750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13" name="矩形 12912">
                <a:extLst>
                  <a:ext uri="{FF2B5EF4-FFF2-40B4-BE49-F238E27FC236}">
                    <a16:creationId xmlns:a16="http://schemas.microsoft.com/office/drawing/2014/main" id="{07018873-153A-7EBD-BABF-019C828AB96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01" name="群組 12600">
              <a:extLst>
                <a:ext uri="{FF2B5EF4-FFF2-40B4-BE49-F238E27FC236}">
                  <a16:creationId xmlns:a16="http://schemas.microsoft.com/office/drawing/2014/main" id="{C4177C21-5A3D-E385-20F9-76F14549B35E}"/>
                </a:ext>
              </a:extLst>
            </p:cNvPr>
            <p:cNvGrpSpPr/>
            <p:nvPr/>
          </p:nvGrpSpPr>
          <p:grpSpPr>
            <a:xfrm>
              <a:off x="2781893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906" name="矩形 12905">
                <a:extLst>
                  <a:ext uri="{FF2B5EF4-FFF2-40B4-BE49-F238E27FC236}">
                    <a16:creationId xmlns:a16="http://schemas.microsoft.com/office/drawing/2014/main" id="{6F133677-A4C6-5F89-257C-9244D9472EB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07" name="矩形 12906">
                <a:extLst>
                  <a:ext uri="{FF2B5EF4-FFF2-40B4-BE49-F238E27FC236}">
                    <a16:creationId xmlns:a16="http://schemas.microsoft.com/office/drawing/2014/main" id="{A54EEF64-AA4A-6E52-844C-07B5404E4B6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08" name="矩形 12907">
                <a:extLst>
                  <a:ext uri="{FF2B5EF4-FFF2-40B4-BE49-F238E27FC236}">
                    <a16:creationId xmlns:a16="http://schemas.microsoft.com/office/drawing/2014/main" id="{7F0E3065-1DCF-8CB8-5628-95E71BD6E73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09" name="矩形 12908">
                <a:extLst>
                  <a:ext uri="{FF2B5EF4-FFF2-40B4-BE49-F238E27FC236}">
                    <a16:creationId xmlns:a16="http://schemas.microsoft.com/office/drawing/2014/main" id="{E0ED677C-568D-6FCA-3910-17B6578C511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02" name="群組 12601">
              <a:extLst>
                <a:ext uri="{FF2B5EF4-FFF2-40B4-BE49-F238E27FC236}">
                  <a16:creationId xmlns:a16="http://schemas.microsoft.com/office/drawing/2014/main" id="{BB500267-49B0-0A22-2F49-DE920AE41ABE}"/>
                </a:ext>
              </a:extLst>
            </p:cNvPr>
            <p:cNvGrpSpPr/>
            <p:nvPr/>
          </p:nvGrpSpPr>
          <p:grpSpPr>
            <a:xfrm>
              <a:off x="2781893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902" name="矩形 12901">
                <a:extLst>
                  <a:ext uri="{FF2B5EF4-FFF2-40B4-BE49-F238E27FC236}">
                    <a16:creationId xmlns:a16="http://schemas.microsoft.com/office/drawing/2014/main" id="{23DF15D8-6164-FC62-F068-50B9DF82EF7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03" name="矩形 12902">
                <a:extLst>
                  <a:ext uri="{FF2B5EF4-FFF2-40B4-BE49-F238E27FC236}">
                    <a16:creationId xmlns:a16="http://schemas.microsoft.com/office/drawing/2014/main" id="{E15C113C-F53F-8925-8368-CAF088955B0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04" name="矩形 12903">
                <a:extLst>
                  <a:ext uri="{FF2B5EF4-FFF2-40B4-BE49-F238E27FC236}">
                    <a16:creationId xmlns:a16="http://schemas.microsoft.com/office/drawing/2014/main" id="{B8EF5972-9169-0746-8147-D0C2432437B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05" name="矩形 12904">
                <a:extLst>
                  <a:ext uri="{FF2B5EF4-FFF2-40B4-BE49-F238E27FC236}">
                    <a16:creationId xmlns:a16="http://schemas.microsoft.com/office/drawing/2014/main" id="{C03686D3-3D22-73A5-A363-65FF7B8EA88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03" name="群組 12602">
              <a:extLst>
                <a:ext uri="{FF2B5EF4-FFF2-40B4-BE49-F238E27FC236}">
                  <a16:creationId xmlns:a16="http://schemas.microsoft.com/office/drawing/2014/main" id="{909DABD6-1105-105B-90A2-E373BDAED510}"/>
                </a:ext>
              </a:extLst>
            </p:cNvPr>
            <p:cNvGrpSpPr/>
            <p:nvPr/>
          </p:nvGrpSpPr>
          <p:grpSpPr>
            <a:xfrm>
              <a:off x="2961801" y="511123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98" name="矩形 12897">
                <a:extLst>
                  <a:ext uri="{FF2B5EF4-FFF2-40B4-BE49-F238E27FC236}">
                    <a16:creationId xmlns:a16="http://schemas.microsoft.com/office/drawing/2014/main" id="{67A42326-9B83-C2BF-CEF7-FC84626BACF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99" name="矩形 12898">
                <a:extLst>
                  <a:ext uri="{FF2B5EF4-FFF2-40B4-BE49-F238E27FC236}">
                    <a16:creationId xmlns:a16="http://schemas.microsoft.com/office/drawing/2014/main" id="{B997EC4F-DDC3-208A-8C55-09CBC380006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00" name="矩形 12899">
                <a:extLst>
                  <a:ext uri="{FF2B5EF4-FFF2-40B4-BE49-F238E27FC236}">
                    <a16:creationId xmlns:a16="http://schemas.microsoft.com/office/drawing/2014/main" id="{E9C0B5CA-BCF8-D3DA-62B2-F62A4D0FB8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01" name="矩形 12900">
                <a:extLst>
                  <a:ext uri="{FF2B5EF4-FFF2-40B4-BE49-F238E27FC236}">
                    <a16:creationId xmlns:a16="http://schemas.microsoft.com/office/drawing/2014/main" id="{62AAB74C-66CC-C655-EF4E-5AC918B230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04" name="群組 12603">
              <a:extLst>
                <a:ext uri="{FF2B5EF4-FFF2-40B4-BE49-F238E27FC236}">
                  <a16:creationId xmlns:a16="http://schemas.microsoft.com/office/drawing/2014/main" id="{94A09405-1155-02BE-5FDC-A0F938AEDF85}"/>
                </a:ext>
              </a:extLst>
            </p:cNvPr>
            <p:cNvGrpSpPr/>
            <p:nvPr/>
          </p:nvGrpSpPr>
          <p:grpSpPr>
            <a:xfrm>
              <a:off x="2961801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894" name="矩形 12893">
                <a:extLst>
                  <a:ext uri="{FF2B5EF4-FFF2-40B4-BE49-F238E27FC236}">
                    <a16:creationId xmlns:a16="http://schemas.microsoft.com/office/drawing/2014/main" id="{61630A70-B15E-406F-75AF-4857396C987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95" name="矩形 12894">
                <a:extLst>
                  <a:ext uri="{FF2B5EF4-FFF2-40B4-BE49-F238E27FC236}">
                    <a16:creationId xmlns:a16="http://schemas.microsoft.com/office/drawing/2014/main" id="{0852C28D-C213-F13B-36E3-C62D69624B7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96" name="矩形 12895">
                <a:extLst>
                  <a:ext uri="{FF2B5EF4-FFF2-40B4-BE49-F238E27FC236}">
                    <a16:creationId xmlns:a16="http://schemas.microsoft.com/office/drawing/2014/main" id="{0AD326BE-F198-2B2B-5147-DC6DF88FEF6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97" name="矩形 12896">
                <a:extLst>
                  <a:ext uri="{FF2B5EF4-FFF2-40B4-BE49-F238E27FC236}">
                    <a16:creationId xmlns:a16="http://schemas.microsoft.com/office/drawing/2014/main" id="{828CFF5C-F6E3-D3F8-419C-D5E890101FC9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05" name="群組 12604">
              <a:extLst>
                <a:ext uri="{FF2B5EF4-FFF2-40B4-BE49-F238E27FC236}">
                  <a16:creationId xmlns:a16="http://schemas.microsoft.com/office/drawing/2014/main" id="{F6759198-D30A-58E4-B569-E2AA4F68BF45}"/>
                </a:ext>
              </a:extLst>
            </p:cNvPr>
            <p:cNvGrpSpPr/>
            <p:nvPr/>
          </p:nvGrpSpPr>
          <p:grpSpPr>
            <a:xfrm>
              <a:off x="2961801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90" name="矩形 12889">
                <a:extLst>
                  <a:ext uri="{FF2B5EF4-FFF2-40B4-BE49-F238E27FC236}">
                    <a16:creationId xmlns:a16="http://schemas.microsoft.com/office/drawing/2014/main" id="{C09934F1-027F-0028-88AB-BE95AEC1D8C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91" name="矩形 12890">
                <a:extLst>
                  <a:ext uri="{FF2B5EF4-FFF2-40B4-BE49-F238E27FC236}">
                    <a16:creationId xmlns:a16="http://schemas.microsoft.com/office/drawing/2014/main" id="{CBC4895E-425C-E069-6EE1-F338048382F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92" name="矩形 12891">
                <a:extLst>
                  <a:ext uri="{FF2B5EF4-FFF2-40B4-BE49-F238E27FC236}">
                    <a16:creationId xmlns:a16="http://schemas.microsoft.com/office/drawing/2014/main" id="{B8F03879-C5A1-030C-EB36-952B68D7525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93" name="矩形 12892">
                <a:extLst>
                  <a:ext uri="{FF2B5EF4-FFF2-40B4-BE49-F238E27FC236}">
                    <a16:creationId xmlns:a16="http://schemas.microsoft.com/office/drawing/2014/main" id="{9FAB3911-49B8-87C9-8C92-9596F5626C6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06" name="群組 12605">
              <a:extLst>
                <a:ext uri="{FF2B5EF4-FFF2-40B4-BE49-F238E27FC236}">
                  <a16:creationId xmlns:a16="http://schemas.microsoft.com/office/drawing/2014/main" id="{CF082EC9-572B-CDCA-F002-31F347ACC42D}"/>
                </a:ext>
              </a:extLst>
            </p:cNvPr>
            <p:cNvGrpSpPr/>
            <p:nvPr/>
          </p:nvGrpSpPr>
          <p:grpSpPr>
            <a:xfrm>
              <a:off x="2961801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886" name="矩形 12885">
                <a:extLst>
                  <a:ext uri="{FF2B5EF4-FFF2-40B4-BE49-F238E27FC236}">
                    <a16:creationId xmlns:a16="http://schemas.microsoft.com/office/drawing/2014/main" id="{51CFAD25-5474-EFC0-6867-D8531FE9E5A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87" name="矩形 12886">
                <a:extLst>
                  <a:ext uri="{FF2B5EF4-FFF2-40B4-BE49-F238E27FC236}">
                    <a16:creationId xmlns:a16="http://schemas.microsoft.com/office/drawing/2014/main" id="{4B8FA777-1A40-BB46-0FAC-3DE4B379DADB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88" name="矩形 12887">
                <a:extLst>
                  <a:ext uri="{FF2B5EF4-FFF2-40B4-BE49-F238E27FC236}">
                    <a16:creationId xmlns:a16="http://schemas.microsoft.com/office/drawing/2014/main" id="{4B79732B-70CC-A1F7-B157-25EA9BF7A29E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89" name="矩形 12888">
                <a:extLst>
                  <a:ext uri="{FF2B5EF4-FFF2-40B4-BE49-F238E27FC236}">
                    <a16:creationId xmlns:a16="http://schemas.microsoft.com/office/drawing/2014/main" id="{2E25C138-FDA7-E40E-D598-D7A1C962467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07" name="群組 12606">
              <a:extLst>
                <a:ext uri="{FF2B5EF4-FFF2-40B4-BE49-F238E27FC236}">
                  <a16:creationId xmlns:a16="http://schemas.microsoft.com/office/drawing/2014/main" id="{82748A06-821C-19D5-4376-1F42063B5F7F}"/>
                </a:ext>
              </a:extLst>
            </p:cNvPr>
            <p:cNvGrpSpPr/>
            <p:nvPr/>
          </p:nvGrpSpPr>
          <p:grpSpPr>
            <a:xfrm>
              <a:off x="2961801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82" name="矩形 12881">
                <a:extLst>
                  <a:ext uri="{FF2B5EF4-FFF2-40B4-BE49-F238E27FC236}">
                    <a16:creationId xmlns:a16="http://schemas.microsoft.com/office/drawing/2014/main" id="{F9512B0B-CBAC-F5B2-FA01-F8FA09DACE87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83" name="矩形 12882">
                <a:extLst>
                  <a:ext uri="{FF2B5EF4-FFF2-40B4-BE49-F238E27FC236}">
                    <a16:creationId xmlns:a16="http://schemas.microsoft.com/office/drawing/2014/main" id="{D705C87D-52A7-1118-240A-46A76D9B5AD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84" name="矩形 12883">
                <a:extLst>
                  <a:ext uri="{FF2B5EF4-FFF2-40B4-BE49-F238E27FC236}">
                    <a16:creationId xmlns:a16="http://schemas.microsoft.com/office/drawing/2014/main" id="{96B47057-FF8D-B046-41EA-0C3109D2E27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85" name="矩形 12884">
                <a:extLst>
                  <a:ext uri="{FF2B5EF4-FFF2-40B4-BE49-F238E27FC236}">
                    <a16:creationId xmlns:a16="http://schemas.microsoft.com/office/drawing/2014/main" id="{1F44A7BF-E545-7AFF-3A65-F20DF34C7DC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08" name="群組 12607">
              <a:extLst>
                <a:ext uri="{FF2B5EF4-FFF2-40B4-BE49-F238E27FC236}">
                  <a16:creationId xmlns:a16="http://schemas.microsoft.com/office/drawing/2014/main" id="{6385984D-32B5-8BBC-286F-BD79EF3E13FB}"/>
                </a:ext>
              </a:extLst>
            </p:cNvPr>
            <p:cNvGrpSpPr/>
            <p:nvPr/>
          </p:nvGrpSpPr>
          <p:grpSpPr>
            <a:xfrm>
              <a:off x="2961801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878" name="矩形 12877">
                <a:extLst>
                  <a:ext uri="{FF2B5EF4-FFF2-40B4-BE49-F238E27FC236}">
                    <a16:creationId xmlns:a16="http://schemas.microsoft.com/office/drawing/2014/main" id="{C3C58753-FC26-1F2B-7D7F-395C1F44984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79" name="矩形 12878">
                <a:extLst>
                  <a:ext uri="{FF2B5EF4-FFF2-40B4-BE49-F238E27FC236}">
                    <a16:creationId xmlns:a16="http://schemas.microsoft.com/office/drawing/2014/main" id="{40BD0E07-336C-0276-8259-8CE91EC6D06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80" name="矩形 12879">
                <a:extLst>
                  <a:ext uri="{FF2B5EF4-FFF2-40B4-BE49-F238E27FC236}">
                    <a16:creationId xmlns:a16="http://schemas.microsoft.com/office/drawing/2014/main" id="{5CB7AD2E-5EAF-F047-966E-1DD3E3A9BE9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81" name="矩形 12880">
                <a:extLst>
                  <a:ext uri="{FF2B5EF4-FFF2-40B4-BE49-F238E27FC236}">
                    <a16:creationId xmlns:a16="http://schemas.microsoft.com/office/drawing/2014/main" id="{9BE7C331-654C-1CCA-21DB-56592766360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09" name="群組 12608">
              <a:extLst>
                <a:ext uri="{FF2B5EF4-FFF2-40B4-BE49-F238E27FC236}">
                  <a16:creationId xmlns:a16="http://schemas.microsoft.com/office/drawing/2014/main" id="{6FC9FCC6-3762-7017-4853-D362FD0975D0}"/>
                </a:ext>
              </a:extLst>
            </p:cNvPr>
            <p:cNvGrpSpPr/>
            <p:nvPr/>
          </p:nvGrpSpPr>
          <p:grpSpPr>
            <a:xfrm>
              <a:off x="3141709" y="511123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74" name="矩形 12873">
                <a:extLst>
                  <a:ext uri="{FF2B5EF4-FFF2-40B4-BE49-F238E27FC236}">
                    <a16:creationId xmlns:a16="http://schemas.microsoft.com/office/drawing/2014/main" id="{C3E2852D-BBF1-68D4-0B83-27C352BABD6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75" name="矩形 12874">
                <a:extLst>
                  <a:ext uri="{FF2B5EF4-FFF2-40B4-BE49-F238E27FC236}">
                    <a16:creationId xmlns:a16="http://schemas.microsoft.com/office/drawing/2014/main" id="{EAC21358-E305-2795-EA78-03FE763D4E4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76" name="矩形 12875">
                <a:extLst>
                  <a:ext uri="{FF2B5EF4-FFF2-40B4-BE49-F238E27FC236}">
                    <a16:creationId xmlns:a16="http://schemas.microsoft.com/office/drawing/2014/main" id="{7C8AD4F0-0F28-9823-EC86-9CB63C36BC3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77" name="矩形 12876">
                <a:extLst>
                  <a:ext uri="{FF2B5EF4-FFF2-40B4-BE49-F238E27FC236}">
                    <a16:creationId xmlns:a16="http://schemas.microsoft.com/office/drawing/2014/main" id="{3E6EF36B-1A4F-AC11-1616-E4750021245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10" name="群組 12609">
              <a:extLst>
                <a:ext uri="{FF2B5EF4-FFF2-40B4-BE49-F238E27FC236}">
                  <a16:creationId xmlns:a16="http://schemas.microsoft.com/office/drawing/2014/main" id="{AFDD06A2-4200-D9E1-F6BA-F8FAC3086098}"/>
                </a:ext>
              </a:extLst>
            </p:cNvPr>
            <p:cNvGrpSpPr/>
            <p:nvPr/>
          </p:nvGrpSpPr>
          <p:grpSpPr>
            <a:xfrm>
              <a:off x="3141709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870" name="矩形 12869">
                <a:extLst>
                  <a:ext uri="{FF2B5EF4-FFF2-40B4-BE49-F238E27FC236}">
                    <a16:creationId xmlns:a16="http://schemas.microsoft.com/office/drawing/2014/main" id="{12FDC518-8440-693E-3620-8C2AC7E5BE9B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71" name="矩形 12870">
                <a:extLst>
                  <a:ext uri="{FF2B5EF4-FFF2-40B4-BE49-F238E27FC236}">
                    <a16:creationId xmlns:a16="http://schemas.microsoft.com/office/drawing/2014/main" id="{2DFE489A-5CB6-4429-EB9D-586BC0E5CC1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72" name="矩形 12871">
                <a:extLst>
                  <a:ext uri="{FF2B5EF4-FFF2-40B4-BE49-F238E27FC236}">
                    <a16:creationId xmlns:a16="http://schemas.microsoft.com/office/drawing/2014/main" id="{30D7172A-A3D6-385D-5D8F-13C279834E6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73" name="矩形 12872">
                <a:extLst>
                  <a:ext uri="{FF2B5EF4-FFF2-40B4-BE49-F238E27FC236}">
                    <a16:creationId xmlns:a16="http://schemas.microsoft.com/office/drawing/2014/main" id="{DC3A37BA-BFA6-0B0A-DC9D-E2066DB72D2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11" name="群組 12610">
              <a:extLst>
                <a:ext uri="{FF2B5EF4-FFF2-40B4-BE49-F238E27FC236}">
                  <a16:creationId xmlns:a16="http://schemas.microsoft.com/office/drawing/2014/main" id="{0B9FD8B4-0C69-BF4C-EA13-F12AD7EA74D5}"/>
                </a:ext>
              </a:extLst>
            </p:cNvPr>
            <p:cNvGrpSpPr/>
            <p:nvPr/>
          </p:nvGrpSpPr>
          <p:grpSpPr>
            <a:xfrm>
              <a:off x="3141709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66" name="矩形 12865">
                <a:extLst>
                  <a:ext uri="{FF2B5EF4-FFF2-40B4-BE49-F238E27FC236}">
                    <a16:creationId xmlns:a16="http://schemas.microsoft.com/office/drawing/2014/main" id="{AF5D25AE-0B3F-C8C9-BF17-4C97C5E47B5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67" name="矩形 12866">
                <a:extLst>
                  <a:ext uri="{FF2B5EF4-FFF2-40B4-BE49-F238E27FC236}">
                    <a16:creationId xmlns:a16="http://schemas.microsoft.com/office/drawing/2014/main" id="{04BF8FAC-730E-8692-1327-5030880DA425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68" name="矩形 12867">
                <a:extLst>
                  <a:ext uri="{FF2B5EF4-FFF2-40B4-BE49-F238E27FC236}">
                    <a16:creationId xmlns:a16="http://schemas.microsoft.com/office/drawing/2014/main" id="{0889E149-920E-C999-1731-5759B7B03FB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69" name="矩形 12868">
                <a:extLst>
                  <a:ext uri="{FF2B5EF4-FFF2-40B4-BE49-F238E27FC236}">
                    <a16:creationId xmlns:a16="http://schemas.microsoft.com/office/drawing/2014/main" id="{E6C9743B-C784-96F6-078F-7A63E21429D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12" name="群組 12611">
              <a:extLst>
                <a:ext uri="{FF2B5EF4-FFF2-40B4-BE49-F238E27FC236}">
                  <a16:creationId xmlns:a16="http://schemas.microsoft.com/office/drawing/2014/main" id="{B3A3B2AC-3FE5-1288-8CC9-AC4C5420D9DE}"/>
                </a:ext>
              </a:extLst>
            </p:cNvPr>
            <p:cNvGrpSpPr/>
            <p:nvPr/>
          </p:nvGrpSpPr>
          <p:grpSpPr>
            <a:xfrm>
              <a:off x="3141709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862" name="矩形 12861">
                <a:extLst>
                  <a:ext uri="{FF2B5EF4-FFF2-40B4-BE49-F238E27FC236}">
                    <a16:creationId xmlns:a16="http://schemas.microsoft.com/office/drawing/2014/main" id="{D0F0AEB6-DF15-90AC-2B03-99A96EEE3EF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63" name="矩形 12862">
                <a:extLst>
                  <a:ext uri="{FF2B5EF4-FFF2-40B4-BE49-F238E27FC236}">
                    <a16:creationId xmlns:a16="http://schemas.microsoft.com/office/drawing/2014/main" id="{466F7E2F-E0F2-CB48-C9BE-3A553A6B037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64" name="矩形 12863">
                <a:extLst>
                  <a:ext uri="{FF2B5EF4-FFF2-40B4-BE49-F238E27FC236}">
                    <a16:creationId xmlns:a16="http://schemas.microsoft.com/office/drawing/2014/main" id="{85349C5B-E22C-53FA-5CAC-54D8DEF7370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65" name="矩形 12864">
                <a:extLst>
                  <a:ext uri="{FF2B5EF4-FFF2-40B4-BE49-F238E27FC236}">
                    <a16:creationId xmlns:a16="http://schemas.microsoft.com/office/drawing/2014/main" id="{B371EE04-68F6-06A6-305E-B80552FB9422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13" name="群組 12612">
              <a:extLst>
                <a:ext uri="{FF2B5EF4-FFF2-40B4-BE49-F238E27FC236}">
                  <a16:creationId xmlns:a16="http://schemas.microsoft.com/office/drawing/2014/main" id="{D6F512D0-4CA5-E4D2-E2ED-038EFF872D8A}"/>
                </a:ext>
              </a:extLst>
            </p:cNvPr>
            <p:cNvGrpSpPr/>
            <p:nvPr/>
          </p:nvGrpSpPr>
          <p:grpSpPr>
            <a:xfrm>
              <a:off x="3141709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58" name="矩形 12857">
                <a:extLst>
                  <a:ext uri="{FF2B5EF4-FFF2-40B4-BE49-F238E27FC236}">
                    <a16:creationId xmlns:a16="http://schemas.microsoft.com/office/drawing/2014/main" id="{46BDA8FB-A5FD-C1FE-BBBF-2F8E8EA179A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59" name="矩形 12858">
                <a:extLst>
                  <a:ext uri="{FF2B5EF4-FFF2-40B4-BE49-F238E27FC236}">
                    <a16:creationId xmlns:a16="http://schemas.microsoft.com/office/drawing/2014/main" id="{E020BD7D-9232-A85E-26DC-882CE65BBC4F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60" name="矩形 12859">
                <a:extLst>
                  <a:ext uri="{FF2B5EF4-FFF2-40B4-BE49-F238E27FC236}">
                    <a16:creationId xmlns:a16="http://schemas.microsoft.com/office/drawing/2014/main" id="{DC5376F1-E45E-35C9-565C-DA2827A1C4E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61" name="矩形 12860">
                <a:extLst>
                  <a:ext uri="{FF2B5EF4-FFF2-40B4-BE49-F238E27FC236}">
                    <a16:creationId xmlns:a16="http://schemas.microsoft.com/office/drawing/2014/main" id="{28A31505-315B-3A17-0ED2-FC77EDB2D33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14" name="群組 12613">
              <a:extLst>
                <a:ext uri="{FF2B5EF4-FFF2-40B4-BE49-F238E27FC236}">
                  <a16:creationId xmlns:a16="http://schemas.microsoft.com/office/drawing/2014/main" id="{31920E2A-74B5-7A70-321C-EE33DAC012E4}"/>
                </a:ext>
              </a:extLst>
            </p:cNvPr>
            <p:cNvGrpSpPr/>
            <p:nvPr/>
          </p:nvGrpSpPr>
          <p:grpSpPr>
            <a:xfrm>
              <a:off x="3141709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854" name="矩形 12853">
                <a:extLst>
                  <a:ext uri="{FF2B5EF4-FFF2-40B4-BE49-F238E27FC236}">
                    <a16:creationId xmlns:a16="http://schemas.microsoft.com/office/drawing/2014/main" id="{7FEC4C04-60FE-06D3-B602-09BF15CAAA8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55" name="矩形 12854">
                <a:extLst>
                  <a:ext uri="{FF2B5EF4-FFF2-40B4-BE49-F238E27FC236}">
                    <a16:creationId xmlns:a16="http://schemas.microsoft.com/office/drawing/2014/main" id="{F0C527EC-028E-B96E-1F26-1E447AE81BD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56" name="矩形 12855">
                <a:extLst>
                  <a:ext uri="{FF2B5EF4-FFF2-40B4-BE49-F238E27FC236}">
                    <a16:creationId xmlns:a16="http://schemas.microsoft.com/office/drawing/2014/main" id="{E624DA03-8A06-0BB0-C11A-80893600E2A5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57" name="矩形 12856">
                <a:extLst>
                  <a:ext uri="{FF2B5EF4-FFF2-40B4-BE49-F238E27FC236}">
                    <a16:creationId xmlns:a16="http://schemas.microsoft.com/office/drawing/2014/main" id="{6A88AF4D-22A5-ADC6-084B-23FFD215140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15" name="群組 12614">
              <a:extLst>
                <a:ext uri="{FF2B5EF4-FFF2-40B4-BE49-F238E27FC236}">
                  <a16:creationId xmlns:a16="http://schemas.microsoft.com/office/drawing/2014/main" id="{1D52CEF0-8200-AB82-9058-26F67BBDE6AB}"/>
                </a:ext>
              </a:extLst>
            </p:cNvPr>
            <p:cNvGrpSpPr/>
            <p:nvPr/>
          </p:nvGrpSpPr>
          <p:grpSpPr>
            <a:xfrm>
              <a:off x="2600832" y="511123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50" name="矩形 12849">
                <a:extLst>
                  <a:ext uri="{FF2B5EF4-FFF2-40B4-BE49-F238E27FC236}">
                    <a16:creationId xmlns:a16="http://schemas.microsoft.com/office/drawing/2014/main" id="{784143B7-7CC9-7381-4E62-2C863B8216D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51" name="矩形 12850">
                <a:extLst>
                  <a:ext uri="{FF2B5EF4-FFF2-40B4-BE49-F238E27FC236}">
                    <a16:creationId xmlns:a16="http://schemas.microsoft.com/office/drawing/2014/main" id="{E8713F86-8354-D761-ED00-3DD37FE9BAF0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52" name="矩形 12851">
                <a:extLst>
                  <a:ext uri="{FF2B5EF4-FFF2-40B4-BE49-F238E27FC236}">
                    <a16:creationId xmlns:a16="http://schemas.microsoft.com/office/drawing/2014/main" id="{D5CF29C8-BA5C-65F1-D1EB-FE17B9FF0E4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53" name="矩形 12852">
                <a:extLst>
                  <a:ext uri="{FF2B5EF4-FFF2-40B4-BE49-F238E27FC236}">
                    <a16:creationId xmlns:a16="http://schemas.microsoft.com/office/drawing/2014/main" id="{380C0C98-7ECC-8767-1666-D41F29DCA0F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16" name="群組 12615">
              <a:extLst>
                <a:ext uri="{FF2B5EF4-FFF2-40B4-BE49-F238E27FC236}">
                  <a16:creationId xmlns:a16="http://schemas.microsoft.com/office/drawing/2014/main" id="{BB485C2B-EC07-204F-EF19-4839DF203658}"/>
                </a:ext>
              </a:extLst>
            </p:cNvPr>
            <p:cNvGrpSpPr/>
            <p:nvPr/>
          </p:nvGrpSpPr>
          <p:grpSpPr>
            <a:xfrm>
              <a:off x="2600832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846" name="矩形 12845">
                <a:extLst>
                  <a:ext uri="{FF2B5EF4-FFF2-40B4-BE49-F238E27FC236}">
                    <a16:creationId xmlns:a16="http://schemas.microsoft.com/office/drawing/2014/main" id="{82F355DF-CEEB-EFEA-23ED-13430883B96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47" name="矩形 12846">
                <a:extLst>
                  <a:ext uri="{FF2B5EF4-FFF2-40B4-BE49-F238E27FC236}">
                    <a16:creationId xmlns:a16="http://schemas.microsoft.com/office/drawing/2014/main" id="{A458215F-F445-B420-3D7C-5D47F41CC19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48" name="矩形 12847">
                <a:extLst>
                  <a:ext uri="{FF2B5EF4-FFF2-40B4-BE49-F238E27FC236}">
                    <a16:creationId xmlns:a16="http://schemas.microsoft.com/office/drawing/2014/main" id="{0998E241-D17B-19C3-0939-D9C3E6D9FD8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49" name="矩形 12848">
                <a:extLst>
                  <a:ext uri="{FF2B5EF4-FFF2-40B4-BE49-F238E27FC236}">
                    <a16:creationId xmlns:a16="http://schemas.microsoft.com/office/drawing/2014/main" id="{73418011-BCE4-3B9E-D472-CB3432F9369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17" name="群組 12616">
              <a:extLst>
                <a:ext uri="{FF2B5EF4-FFF2-40B4-BE49-F238E27FC236}">
                  <a16:creationId xmlns:a16="http://schemas.microsoft.com/office/drawing/2014/main" id="{80B24D62-08B8-C5F6-C342-A2B6820CEA5B}"/>
                </a:ext>
              </a:extLst>
            </p:cNvPr>
            <p:cNvGrpSpPr/>
            <p:nvPr/>
          </p:nvGrpSpPr>
          <p:grpSpPr>
            <a:xfrm>
              <a:off x="2600832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42" name="矩形 12841">
                <a:extLst>
                  <a:ext uri="{FF2B5EF4-FFF2-40B4-BE49-F238E27FC236}">
                    <a16:creationId xmlns:a16="http://schemas.microsoft.com/office/drawing/2014/main" id="{FC6857EA-389A-319C-516D-C4AAD9DBE1D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43" name="矩形 12842">
                <a:extLst>
                  <a:ext uri="{FF2B5EF4-FFF2-40B4-BE49-F238E27FC236}">
                    <a16:creationId xmlns:a16="http://schemas.microsoft.com/office/drawing/2014/main" id="{7084880F-54C1-6F31-1994-980805306FD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44" name="矩形 12843">
                <a:extLst>
                  <a:ext uri="{FF2B5EF4-FFF2-40B4-BE49-F238E27FC236}">
                    <a16:creationId xmlns:a16="http://schemas.microsoft.com/office/drawing/2014/main" id="{B6B74C37-4093-57A6-CEFF-A98E2595B55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45" name="矩形 12844">
                <a:extLst>
                  <a:ext uri="{FF2B5EF4-FFF2-40B4-BE49-F238E27FC236}">
                    <a16:creationId xmlns:a16="http://schemas.microsoft.com/office/drawing/2014/main" id="{586851EF-DC03-046D-2FB3-6ED784E73807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18" name="群組 12617">
              <a:extLst>
                <a:ext uri="{FF2B5EF4-FFF2-40B4-BE49-F238E27FC236}">
                  <a16:creationId xmlns:a16="http://schemas.microsoft.com/office/drawing/2014/main" id="{AA6EBE53-8786-0CEA-8389-B4403B1A9D01}"/>
                </a:ext>
              </a:extLst>
            </p:cNvPr>
            <p:cNvGrpSpPr/>
            <p:nvPr/>
          </p:nvGrpSpPr>
          <p:grpSpPr>
            <a:xfrm>
              <a:off x="2600832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838" name="矩形 12837">
                <a:extLst>
                  <a:ext uri="{FF2B5EF4-FFF2-40B4-BE49-F238E27FC236}">
                    <a16:creationId xmlns:a16="http://schemas.microsoft.com/office/drawing/2014/main" id="{976795B1-E0E5-7FD9-8A95-C448A4C5AEC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39" name="矩形 12838">
                <a:extLst>
                  <a:ext uri="{FF2B5EF4-FFF2-40B4-BE49-F238E27FC236}">
                    <a16:creationId xmlns:a16="http://schemas.microsoft.com/office/drawing/2014/main" id="{DC9DE4F0-5511-B4CC-A125-4ECFD5DFD54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40" name="矩形 12839">
                <a:extLst>
                  <a:ext uri="{FF2B5EF4-FFF2-40B4-BE49-F238E27FC236}">
                    <a16:creationId xmlns:a16="http://schemas.microsoft.com/office/drawing/2014/main" id="{0478E445-B266-EE22-0F37-882CD53A666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41" name="矩形 12840">
                <a:extLst>
                  <a:ext uri="{FF2B5EF4-FFF2-40B4-BE49-F238E27FC236}">
                    <a16:creationId xmlns:a16="http://schemas.microsoft.com/office/drawing/2014/main" id="{93C88F3F-CFEC-D397-C067-4E967598901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19" name="群組 12618">
              <a:extLst>
                <a:ext uri="{FF2B5EF4-FFF2-40B4-BE49-F238E27FC236}">
                  <a16:creationId xmlns:a16="http://schemas.microsoft.com/office/drawing/2014/main" id="{D2F24ED4-862C-1B89-855E-38E1185B9C6F}"/>
                </a:ext>
              </a:extLst>
            </p:cNvPr>
            <p:cNvGrpSpPr/>
            <p:nvPr/>
          </p:nvGrpSpPr>
          <p:grpSpPr>
            <a:xfrm>
              <a:off x="2600832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34" name="矩形 12833">
                <a:extLst>
                  <a:ext uri="{FF2B5EF4-FFF2-40B4-BE49-F238E27FC236}">
                    <a16:creationId xmlns:a16="http://schemas.microsoft.com/office/drawing/2014/main" id="{6BB0B2E4-279F-441D-9AE8-CB5D7FEEE03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35" name="矩形 12834">
                <a:extLst>
                  <a:ext uri="{FF2B5EF4-FFF2-40B4-BE49-F238E27FC236}">
                    <a16:creationId xmlns:a16="http://schemas.microsoft.com/office/drawing/2014/main" id="{A52D2815-BD9C-AD44-A272-3609B515A47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36" name="矩形 12835">
                <a:extLst>
                  <a:ext uri="{FF2B5EF4-FFF2-40B4-BE49-F238E27FC236}">
                    <a16:creationId xmlns:a16="http://schemas.microsoft.com/office/drawing/2014/main" id="{8C8314E1-9D6A-A829-9D7B-ED08F38AC28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37" name="矩形 12836">
                <a:extLst>
                  <a:ext uri="{FF2B5EF4-FFF2-40B4-BE49-F238E27FC236}">
                    <a16:creationId xmlns:a16="http://schemas.microsoft.com/office/drawing/2014/main" id="{BC841EDF-7214-4D40-C57B-A9BB5BA221B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20" name="群組 12619">
              <a:extLst>
                <a:ext uri="{FF2B5EF4-FFF2-40B4-BE49-F238E27FC236}">
                  <a16:creationId xmlns:a16="http://schemas.microsoft.com/office/drawing/2014/main" id="{6EF08457-497C-19FA-76BB-5EFF2C47084E}"/>
                </a:ext>
              </a:extLst>
            </p:cNvPr>
            <p:cNvGrpSpPr/>
            <p:nvPr/>
          </p:nvGrpSpPr>
          <p:grpSpPr>
            <a:xfrm>
              <a:off x="2600832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830" name="矩形 12829">
                <a:extLst>
                  <a:ext uri="{FF2B5EF4-FFF2-40B4-BE49-F238E27FC236}">
                    <a16:creationId xmlns:a16="http://schemas.microsoft.com/office/drawing/2014/main" id="{F75C0E94-02FF-3D1F-5301-5F84A736EEF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31" name="矩形 12830">
                <a:extLst>
                  <a:ext uri="{FF2B5EF4-FFF2-40B4-BE49-F238E27FC236}">
                    <a16:creationId xmlns:a16="http://schemas.microsoft.com/office/drawing/2014/main" id="{CA97E2A7-EE08-D81E-7C52-C57AFB98717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32" name="矩形 12831">
                <a:extLst>
                  <a:ext uri="{FF2B5EF4-FFF2-40B4-BE49-F238E27FC236}">
                    <a16:creationId xmlns:a16="http://schemas.microsoft.com/office/drawing/2014/main" id="{EF45AF8A-F590-37DD-1BAF-FC4A1B9B591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33" name="矩形 12832">
                <a:extLst>
                  <a:ext uri="{FF2B5EF4-FFF2-40B4-BE49-F238E27FC236}">
                    <a16:creationId xmlns:a16="http://schemas.microsoft.com/office/drawing/2014/main" id="{03C53D63-5892-015D-3F44-E576F7454B4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21" name="群組 12620">
              <a:extLst>
                <a:ext uri="{FF2B5EF4-FFF2-40B4-BE49-F238E27FC236}">
                  <a16:creationId xmlns:a16="http://schemas.microsoft.com/office/drawing/2014/main" id="{01BF6081-B6FE-0C0E-364D-D3D0D4953054}"/>
                </a:ext>
              </a:extLst>
            </p:cNvPr>
            <p:cNvGrpSpPr/>
            <p:nvPr/>
          </p:nvGrpSpPr>
          <p:grpSpPr>
            <a:xfrm>
              <a:off x="2600832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26" name="矩形 12825">
                <a:extLst>
                  <a:ext uri="{FF2B5EF4-FFF2-40B4-BE49-F238E27FC236}">
                    <a16:creationId xmlns:a16="http://schemas.microsoft.com/office/drawing/2014/main" id="{653ACA27-6561-3EE4-F2E7-F55AB6F7AD7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27" name="矩形 12826">
                <a:extLst>
                  <a:ext uri="{FF2B5EF4-FFF2-40B4-BE49-F238E27FC236}">
                    <a16:creationId xmlns:a16="http://schemas.microsoft.com/office/drawing/2014/main" id="{552AE66D-6569-82F2-5051-3BDE86E456A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28" name="矩形 12827">
                <a:extLst>
                  <a:ext uri="{FF2B5EF4-FFF2-40B4-BE49-F238E27FC236}">
                    <a16:creationId xmlns:a16="http://schemas.microsoft.com/office/drawing/2014/main" id="{E274F7A0-097A-A7CD-DC20-F090504718B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29" name="矩形 12828">
                <a:extLst>
                  <a:ext uri="{FF2B5EF4-FFF2-40B4-BE49-F238E27FC236}">
                    <a16:creationId xmlns:a16="http://schemas.microsoft.com/office/drawing/2014/main" id="{6677960D-50A3-601C-E7D4-75AA44B84F7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22" name="群組 12621">
              <a:extLst>
                <a:ext uri="{FF2B5EF4-FFF2-40B4-BE49-F238E27FC236}">
                  <a16:creationId xmlns:a16="http://schemas.microsoft.com/office/drawing/2014/main" id="{6200FACD-2406-7D8C-EF81-03DB6F8AEDED}"/>
                </a:ext>
              </a:extLst>
            </p:cNvPr>
            <p:cNvGrpSpPr/>
            <p:nvPr/>
          </p:nvGrpSpPr>
          <p:grpSpPr>
            <a:xfrm>
              <a:off x="2600832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822" name="矩形 12821">
                <a:extLst>
                  <a:ext uri="{FF2B5EF4-FFF2-40B4-BE49-F238E27FC236}">
                    <a16:creationId xmlns:a16="http://schemas.microsoft.com/office/drawing/2014/main" id="{7FF39685-E9CF-DB91-73E5-FCC8A4DE3C40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23" name="矩形 12822">
                <a:extLst>
                  <a:ext uri="{FF2B5EF4-FFF2-40B4-BE49-F238E27FC236}">
                    <a16:creationId xmlns:a16="http://schemas.microsoft.com/office/drawing/2014/main" id="{C1433265-3A28-A396-B239-788CBDA7245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24" name="矩形 12823">
                <a:extLst>
                  <a:ext uri="{FF2B5EF4-FFF2-40B4-BE49-F238E27FC236}">
                    <a16:creationId xmlns:a16="http://schemas.microsoft.com/office/drawing/2014/main" id="{478ECAFE-DE45-1FDE-6BC4-609CD10B9CD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25" name="矩形 12824">
                <a:extLst>
                  <a:ext uri="{FF2B5EF4-FFF2-40B4-BE49-F238E27FC236}">
                    <a16:creationId xmlns:a16="http://schemas.microsoft.com/office/drawing/2014/main" id="{BDFC2CFA-40F0-618D-AB6E-DFA323499D1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23" name="群組 12622">
              <a:extLst>
                <a:ext uri="{FF2B5EF4-FFF2-40B4-BE49-F238E27FC236}">
                  <a16:creationId xmlns:a16="http://schemas.microsoft.com/office/drawing/2014/main" id="{1D22C222-6AA3-5480-9DA0-1D48319D4579}"/>
                </a:ext>
              </a:extLst>
            </p:cNvPr>
            <p:cNvGrpSpPr/>
            <p:nvPr/>
          </p:nvGrpSpPr>
          <p:grpSpPr>
            <a:xfrm>
              <a:off x="2781893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18" name="矩形 12817">
                <a:extLst>
                  <a:ext uri="{FF2B5EF4-FFF2-40B4-BE49-F238E27FC236}">
                    <a16:creationId xmlns:a16="http://schemas.microsoft.com/office/drawing/2014/main" id="{D9A0C78D-8A67-ABEE-422A-FC3AFE85188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19" name="矩形 12818">
                <a:extLst>
                  <a:ext uri="{FF2B5EF4-FFF2-40B4-BE49-F238E27FC236}">
                    <a16:creationId xmlns:a16="http://schemas.microsoft.com/office/drawing/2014/main" id="{E617DFEC-0228-1991-09EC-69DB3908BCA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20" name="矩形 12819">
                <a:extLst>
                  <a:ext uri="{FF2B5EF4-FFF2-40B4-BE49-F238E27FC236}">
                    <a16:creationId xmlns:a16="http://schemas.microsoft.com/office/drawing/2014/main" id="{CE135F2C-CE44-CBD1-674F-0D85348FCBF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21" name="矩形 12820">
                <a:extLst>
                  <a:ext uri="{FF2B5EF4-FFF2-40B4-BE49-F238E27FC236}">
                    <a16:creationId xmlns:a16="http://schemas.microsoft.com/office/drawing/2014/main" id="{4E7CB011-822B-3CB7-A20B-3F5D39CEEEE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24" name="群組 12623">
              <a:extLst>
                <a:ext uri="{FF2B5EF4-FFF2-40B4-BE49-F238E27FC236}">
                  <a16:creationId xmlns:a16="http://schemas.microsoft.com/office/drawing/2014/main" id="{22ED9390-ED8E-8FD2-B6D9-7C6AC81130E8}"/>
                </a:ext>
              </a:extLst>
            </p:cNvPr>
            <p:cNvGrpSpPr/>
            <p:nvPr/>
          </p:nvGrpSpPr>
          <p:grpSpPr>
            <a:xfrm>
              <a:off x="2781893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814" name="矩形 12813">
                <a:extLst>
                  <a:ext uri="{FF2B5EF4-FFF2-40B4-BE49-F238E27FC236}">
                    <a16:creationId xmlns:a16="http://schemas.microsoft.com/office/drawing/2014/main" id="{F011AE96-E68A-B678-12FF-A3EE94678C5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15" name="矩形 12814">
                <a:extLst>
                  <a:ext uri="{FF2B5EF4-FFF2-40B4-BE49-F238E27FC236}">
                    <a16:creationId xmlns:a16="http://schemas.microsoft.com/office/drawing/2014/main" id="{8FA9424B-8AA1-E768-6EFE-1B9A66DF556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16" name="矩形 12815">
                <a:extLst>
                  <a:ext uri="{FF2B5EF4-FFF2-40B4-BE49-F238E27FC236}">
                    <a16:creationId xmlns:a16="http://schemas.microsoft.com/office/drawing/2014/main" id="{D107DE0A-9E2E-1240-6030-C5F44C21542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17" name="矩形 12816">
                <a:extLst>
                  <a:ext uri="{FF2B5EF4-FFF2-40B4-BE49-F238E27FC236}">
                    <a16:creationId xmlns:a16="http://schemas.microsoft.com/office/drawing/2014/main" id="{1820BE63-4E2F-A3A0-6BDA-E31A2CDDA46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25" name="群組 12624">
              <a:extLst>
                <a:ext uri="{FF2B5EF4-FFF2-40B4-BE49-F238E27FC236}">
                  <a16:creationId xmlns:a16="http://schemas.microsoft.com/office/drawing/2014/main" id="{56710F9B-1586-072A-235D-0E90F577B639}"/>
                </a:ext>
              </a:extLst>
            </p:cNvPr>
            <p:cNvGrpSpPr/>
            <p:nvPr/>
          </p:nvGrpSpPr>
          <p:grpSpPr>
            <a:xfrm>
              <a:off x="2961801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10" name="矩形 12809">
                <a:extLst>
                  <a:ext uri="{FF2B5EF4-FFF2-40B4-BE49-F238E27FC236}">
                    <a16:creationId xmlns:a16="http://schemas.microsoft.com/office/drawing/2014/main" id="{DC212672-0E01-10A3-1F21-BC00025BBFC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11" name="矩形 12810">
                <a:extLst>
                  <a:ext uri="{FF2B5EF4-FFF2-40B4-BE49-F238E27FC236}">
                    <a16:creationId xmlns:a16="http://schemas.microsoft.com/office/drawing/2014/main" id="{3E6AA83C-49D8-D4D8-DCFA-0F1BA19D0802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12" name="矩形 12811">
                <a:extLst>
                  <a:ext uri="{FF2B5EF4-FFF2-40B4-BE49-F238E27FC236}">
                    <a16:creationId xmlns:a16="http://schemas.microsoft.com/office/drawing/2014/main" id="{0835A970-4634-33AB-A5C2-7F4D7441C3F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13" name="矩形 12812">
                <a:extLst>
                  <a:ext uri="{FF2B5EF4-FFF2-40B4-BE49-F238E27FC236}">
                    <a16:creationId xmlns:a16="http://schemas.microsoft.com/office/drawing/2014/main" id="{D2572F1E-7B20-7E4E-5C07-2DC769BE18C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26" name="群組 12625">
              <a:extLst>
                <a:ext uri="{FF2B5EF4-FFF2-40B4-BE49-F238E27FC236}">
                  <a16:creationId xmlns:a16="http://schemas.microsoft.com/office/drawing/2014/main" id="{0DAAE166-A878-3B30-C7C7-E3FEFFDF7292}"/>
                </a:ext>
              </a:extLst>
            </p:cNvPr>
            <p:cNvGrpSpPr/>
            <p:nvPr/>
          </p:nvGrpSpPr>
          <p:grpSpPr>
            <a:xfrm>
              <a:off x="2961801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806" name="矩形 12805">
                <a:extLst>
                  <a:ext uri="{FF2B5EF4-FFF2-40B4-BE49-F238E27FC236}">
                    <a16:creationId xmlns:a16="http://schemas.microsoft.com/office/drawing/2014/main" id="{EC24370E-96CD-DF0D-08A1-9DF82E941EE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07" name="矩形 12806">
                <a:extLst>
                  <a:ext uri="{FF2B5EF4-FFF2-40B4-BE49-F238E27FC236}">
                    <a16:creationId xmlns:a16="http://schemas.microsoft.com/office/drawing/2014/main" id="{B39B3FF7-271D-B86D-9904-60571E427A4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08" name="矩形 12807">
                <a:extLst>
                  <a:ext uri="{FF2B5EF4-FFF2-40B4-BE49-F238E27FC236}">
                    <a16:creationId xmlns:a16="http://schemas.microsoft.com/office/drawing/2014/main" id="{E573CC28-2E3C-7E9B-344C-D347EF91799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09" name="矩形 12808">
                <a:extLst>
                  <a:ext uri="{FF2B5EF4-FFF2-40B4-BE49-F238E27FC236}">
                    <a16:creationId xmlns:a16="http://schemas.microsoft.com/office/drawing/2014/main" id="{2B95E125-E63F-81BE-8EE2-9FC32D07016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27" name="群組 12626">
              <a:extLst>
                <a:ext uri="{FF2B5EF4-FFF2-40B4-BE49-F238E27FC236}">
                  <a16:creationId xmlns:a16="http://schemas.microsoft.com/office/drawing/2014/main" id="{5BF402EE-C1BE-0920-E5F8-F10D709D067B}"/>
                </a:ext>
              </a:extLst>
            </p:cNvPr>
            <p:cNvGrpSpPr/>
            <p:nvPr/>
          </p:nvGrpSpPr>
          <p:grpSpPr>
            <a:xfrm>
              <a:off x="3141709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2802" name="矩形 12801">
                <a:extLst>
                  <a:ext uri="{FF2B5EF4-FFF2-40B4-BE49-F238E27FC236}">
                    <a16:creationId xmlns:a16="http://schemas.microsoft.com/office/drawing/2014/main" id="{E1A6529B-853A-2485-4EB5-0FC27DC11F4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03" name="矩形 12802">
                <a:extLst>
                  <a:ext uri="{FF2B5EF4-FFF2-40B4-BE49-F238E27FC236}">
                    <a16:creationId xmlns:a16="http://schemas.microsoft.com/office/drawing/2014/main" id="{328EE2E8-1C84-352A-52DD-F8466935C7F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04" name="矩形 12803">
                <a:extLst>
                  <a:ext uri="{FF2B5EF4-FFF2-40B4-BE49-F238E27FC236}">
                    <a16:creationId xmlns:a16="http://schemas.microsoft.com/office/drawing/2014/main" id="{F8C74151-36AB-4446-670C-F8BFB6102AE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05" name="矩形 12804">
                <a:extLst>
                  <a:ext uri="{FF2B5EF4-FFF2-40B4-BE49-F238E27FC236}">
                    <a16:creationId xmlns:a16="http://schemas.microsoft.com/office/drawing/2014/main" id="{D87D86F0-0DFB-BC69-ED8B-E892F51A13D9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28" name="群組 12627">
              <a:extLst>
                <a:ext uri="{FF2B5EF4-FFF2-40B4-BE49-F238E27FC236}">
                  <a16:creationId xmlns:a16="http://schemas.microsoft.com/office/drawing/2014/main" id="{AD3C7CD7-0115-1261-131F-612EFA04D339}"/>
                </a:ext>
              </a:extLst>
            </p:cNvPr>
            <p:cNvGrpSpPr/>
            <p:nvPr/>
          </p:nvGrpSpPr>
          <p:grpSpPr>
            <a:xfrm>
              <a:off x="3141709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2798" name="矩形 12797">
                <a:extLst>
                  <a:ext uri="{FF2B5EF4-FFF2-40B4-BE49-F238E27FC236}">
                    <a16:creationId xmlns:a16="http://schemas.microsoft.com/office/drawing/2014/main" id="{BB6CFB2A-937C-98D7-9828-391249026B5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799" name="矩形 12798">
                <a:extLst>
                  <a:ext uri="{FF2B5EF4-FFF2-40B4-BE49-F238E27FC236}">
                    <a16:creationId xmlns:a16="http://schemas.microsoft.com/office/drawing/2014/main" id="{FDAD0E6C-9F7F-0640-9D21-A3BDF03279A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00" name="矩形 12799">
                <a:extLst>
                  <a:ext uri="{FF2B5EF4-FFF2-40B4-BE49-F238E27FC236}">
                    <a16:creationId xmlns:a16="http://schemas.microsoft.com/office/drawing/2014/main" id="{30843CFA-06E6-F1B4-48E5-B63B284EA1F0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01" name="矩形 12800">
                <a:extLst>
                  <a:ext uri="{FF2B5EF4-FFF2-40B4-BE49-F238E27FC236}">
                    <a16:creationId xmlns:a16="http://schemas.microsoft.com/office/drawing/2014/main" id="{B191DD5A-A380-0A8A-AE76-C4F195CE439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26" name="群組 25">
              <a:extLst>
                <a:ext uri="{FF2B5EF4-FFF2-40B4-BE49-F238E27FC236}">
                  <a16:creationId xmlns:a16="http://schemas.microsoft.com/office/drawing/2014/main" id="{5DFD4899-ACC9-862B-234A-190E7DE243AE}"/>
                </a:ext>
              </a:extLst>
            </p:cNvPr>
            <p:cNvGrpSpPr/>
            <p:nvPr/>
          </p:nvGrpSpPr>
          <p:grpSpPr>
            <a:xfrm>
              <a:off x="3469083" y="5292397"/>
              <a:ext cx="722042" cy="181165"/>
              <a:chOff x="3469083" y="5292397"/>
              <a:chExt cx="722042" cy="181165"/>
            </a:xfrm>
          </p:grpSpPr>
          <p:grpSp>
            <p:nvGrpSpPr>
              <p:cNvPr id="12633" name="群組 12632">
                <a:extLst>
                  <a:ext uri="{FF2B5EF4-FFF2-40B4-BE49-F238E27FC236}">
                    <a16:creationId xmlns:a16="http://schemas.microsoft.com/office/drawing/2014/main" id="{BE1DB7D4-45E7-7DAE-E8AE-9772EB398889}"/>
                  </a:ext>
                </a:extLst>
              </p:cNvPr>
              <p:cNvGrpSpPr/>
              <p:nvPr/>
            </p:nvGrpSpPr>
            <p:grpSpPr>
              <a:xfrm>
                <a:off x="3650144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794" name="矩形 12793">
                  <a:extLst>
                    <a:ext uri="{FF2B5EF4-FFF2-40B4-BE49-F238E27FC236}">
                      <a16:creationId xmlns:a16="http://schemas.microsoft.com/office/drawing/2014/main" id="{D8D3421C-15EB-06D5-4595-DB6486B98A9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5" name="矩形 12794">
                  <a:extLst>
                    <a:ext uri="{FF2B5EF4-FFF2-40B4-BE49-F238E27FC236}">
                      <a16:creationId xmlns:a16="http://schemas.microsoft.com/office/drawing/2014/main" id="{BC89E8D4-8662-D75B-3EE9-5C6D9A3B33A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6" name="矩形 12795">
                  <a:extLst>
                    <a:ext uri="{FF2B5EF4-FFF2-40B4-BE49-F238E27FC236}">
                      <a16:creationId xmlns:a16="http://schemas.microsoft.com/office/drawing/2014/main" id="{7639C95B-3585-0A59-8548-4AC2B140DD4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7" name="矩形 12796">
                  <a:extLst>
                    <a:ext uri="{FF2B5EF4-FFF2-40B4-BE49-F238E27FC236}">
                      <a16:creationId xmlns:a16="http://schemas.microsoft.com/office/drawing/2014/main" id="{9D89DF83-F83B-4AD6-B0D9-7111ECF037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38" name="群組 12637">
                <a:extLst>
                  <a:ext uri="{FF2B5EF4-FFF2-40B4-BE49-F238E27FC236}">
                    <a16:creationId xmlns:a16="http://schemas.microsoft.com/office/drawing/2014/main" id="{C7E3277E-088D-C959-EE2F-BC6CBB2B3938}"/>
                  </a:ext>
                </a:extLst>
              </p:cNvPr>
              <p:cNvGrpSpPr/>
              <p:nvPr/>
            </p:nvGrpSpPr>
            <p:grpSpPr>
              <a:xfrm>
                <a:off x="3830052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774" name="矩形 12773">
                  <a:extLst>
                    <a:ext uri="{FF2B5EF4-FFF2-40B4-BE49-F238E27FC236}">
                      <a16:creationId xmlns:a16="http://schemas.microsoft.com/office/drawing/2014/main" id="{7B87D3E5-75CB-F591-61DB-B20E04C6951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5" name="矩形 12774">
                  <a:extLst>
                    <a:ext uri="{FF2B5EF4-FFF2-40B4-BE49-F238E27FC236}">
                      <a16:creationId xmlns:a16="http://schemas.microsoft.com/office/drawing/2014/main" id="{7B0F6391-422E-9406-780D-134FC39061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6" name="矩形 12775">
                  <a:extLst>
                    <a:ext uri="{FF2B5EF4-FFF2-40B4-BE49-F238E27FC236}">
                      <a16:creationId xmlns:a16="http://schemas.microsoft.com/office/drawing/2014/main" id="{6939E944-3AA0-6545-744F-906154DDA06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7" name="矩形 12776">
                  <a:extLst>
                    <a:ext uri="{FF2B5EF4-FFF2-40B4-BE49-F238E27FC236}">
                      <a16:creationId xmlns:a16="http://schemas.microsoft.com/office/drawing/2014/main" id="{B0550E82-5611-03FA-866C-C0F844D2A15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3" name="群組 12642">
                <a:extLst>
                  <a:ext uri="{FF2B5EF4-FFF2-40B4-BE49-F238E27FC236}">
                    <a16:creationId xmlns:a16="http://schemas.microsoft.com/office/drawing/2014/main" id="{FB45DCBE-6585-7F28-7DCA-77BEA3504845}"/>
                  </a:ext>
                </a:extLst>
              </p:cNvPr>
              <p:cNvGrpSpPr/>
              <p:nvPr/>
            </p:nvGrpSpPr>
            <p:grpSpPr>
              <a:xfrm>
                <a:off x="4009960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754" name="矩形 12753">
                  <a:extLst>
                    <a:ext uri="{FF2B5EF4-FFF2-40B4-BE49-F238E27FC236}">
                      <a16:creationId xmlns:a16="http://schemas.microsoft.com/office/drawing/2014/main" id="{F6E16E8D-30A5-A0CF-0D67-DE07363B070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5" name="矩形 12754">
                  <a:extLst>
                    <a:ext uri="{FF2B5EF4-FFF2-40B4-BE49-F238E27FC236}">
                      <a16:creationId xmlns:a16="http://schemas.microsoft.com/office/drawing/2014/main" id="{951BBC1D-EBF0-6739-5D83-7D50E33AE38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6" name="矩形 12755">
                  <a:extLst>
                    <a:ext uri="{FF2B5EF4-FFF2-40B4-BE49-F238E27FC236}">
                      <a16:creationId xmlns:a16="http://schemas.microsoft.com/office/drawing/2014/main" id="{DF6169C3-F3A1-1F7E-F7DD-877241A876B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7" name="矩形 12756">
                  <a:extLst>
                    <a:ext uri="{FF2B5EF4-FFF2-40B4-BE49-F238E27FC236}">
                      <a16:creationId xmlns:a16="http://schemas.microsoft.com/office/drawing/2014/main" id="{E3666A39-0A39-703C-9308-46AB0F5BBC2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8" name="群組 12647">
                <a:extLst>
                  <a:ext uri="{FF2B5EF4-FFF2-40B4-BE49-F238E27FC236}">
                    <a16:creationId xmlns:a16="http://schemas.microsoft.com/office/drawing/2014/main" id="{5D7B2768-0C17-1DD1-D6B8-838ACDAFD8CA}"/>
                  </a:ext>
                </a:extLst>
              </p:cNvPr>
              <p:cNvGrpSpPr/>
              <p:nvPr/>
            </p:nvGrpSpPr>
            <p:grpSpPr>
              <a:xfrm>
                <a:off x="3469083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2734" name="矩形 12733">
                  <a:extLst>
                    <a:ext uri="{FF2B5EF4-FFF2-40B4-BE49-F238E27FC236}">
                      <a16:creationId xmlns:a16="http://schemas.microsoft.com/office/drawing/2014/main" id="{744E5BD9-2A1F-A18D-C240-8B5B9CDD0A2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35" name="矩形 12734">
                  <a:extLst>
                    <a:ext uri="{FF2B5EF4-FFF2-40B4-BE49-F238E27FC236}">
                      <a16:creationId xmlns:a16="http://schemas.microsoft.com/office/drawing/2014/main" id="{30E07A53-004C-4309-7D6A-BA5D0C695F9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36" name="矩形 12735">
                  <a:extLst>
                    <a:ext uri="{FF2B5EF4-FFF2-40B4-BE49-F238E27FC236}">
                      <a16:creationId xmlns:a16="http://schemas.microsoft.com/office/drawing/2014/main" id="{7953D1CD-C983-BFF8-535B-B69630589CF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12737" name="矩形 12736">
                  <a:extLst>
                    <a:ext uri="{FF2B5EF4-FFF2-40B4-BE49-F238E27FC236}">
                      <a16:creationId xmlns:a16="http://schemas.microsoft.com/office/drawing/2014/main" id="{85E3D5E1-6988-D419-A885-C81716B2544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25" name="群組 24">
              <a:extLst>
                <a:ext uri="{FF2B5EF4-FFF2-40B4-BE49-F238E27FC236}">
                  <a16:creationId xmlns:a16="http://schemas.microsoft.com/office/drawing/2014/main" id="{32F5BC03-0504-8542-F2D7-31285038818B}"/>
                </a:ext>
              </a:extLst>
            </p:cNvPr>
            <p:cNvGrpSpPr/>
            <p:nvPr/>
          </p:nvGrpSpPr>
          <p:grpSpPr>
            <a:xfrm>
              <a:off x="3469083" y="5111232"/>
              <a:ext cx="722042" cy="181165"/>
              <a:chOff x="3469083" y="5111232"/>
              <a:chExt cx="722042" cy="181165"/>
            </a:xfrm>
          </p:grpSpPr>
          <p:grpSp>
            <p:nvGrpSpPr>
              <p:cNvPr id="12666" name="群組 12665">
                <a:extLst>
                  <a:ext uri="{FF2B5EF4-FFF2-40B4-BE49-F238E27FC236}">
                    <a16:creationId xmlns:a16="http://schemas.microsoft.com/office/drawing/2014/main" id="{F12DB64B-51B3-43B1-F4B2-672A84BD8284}"/>
                  </a:ext>
                </a:extLst>
              </p:cNvPr>
              <p:cNvGrpSpPr/>
              <p:nvPr/>
            </p:nvGrpSpPr>
            <p:grpSpPr>
              <a:xfrm>
                <a:off x="3650144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2682" name="矩形 12681">
                  <a:extLst>
                    <a:ext uri="{FF2B5EF4-FFF2-40B4-BE49-F238E27FC236}">
                      <a16:creationId xmlns:a16="http://schemas.microsoft.com/office/drawing/2014/main" id="{283DFD7E-72FF-546C-8DFA-B033CC4E82E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3" name="矩形 12682">
                  <a:extLst>
                    <a:ext uri="{FF2B5EF4-FFF2-40B4-BE49-F238E27FC236}">
                      <a16:creationId xmlns:a16="http://schemas.microsoft.com/office/drawing/2014/main" id="{F289EED7-9E12-DC84-00F7-1BE00D98239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4" name="矩形 12683">
                  <a:extLst>
                    <a:ext uri="{FF2B5EF4-FFF2-40B4-BE49-F238E27FC236}">
                      <a16:creationId xmlns:a16="http://schemas.microsoft.com/office/drawing/2014/main" id="{99A3BD16-2B21-8B13-31C9-99854B961A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5" name="矩形 12684">
                  <a:extLst>
                    <a:ext uri="{FF2B5EF4-FFF2-40B4-BE49-F238E27FC236}">
                      <a16:creationId xmlns:a16="http://schemas.microsoft.com/office/drawing/2014/main" id="{23EA32EC-E440-DC59-5F89-67665E49B4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67" name="群組 12666">
                <a:extLst>
                  <a:ext uri="{FF2B5EF4-FFF2-40B4-BE49-F238E27FC236}">
                    <a16:creationId xmlns:a16="http://schemas.microsoft.com/office/drawing/2014/main" id="{2161DD2F-DB8B-3980-2E69-3AE10C51A0AA}"/>
                  </a:ext>
                </a:extLst>
              </p:cNvPr>
              <p:cNvGrpSpPr/>
              <p:nvPr/>
            </p:nvGrpSpPr>
            <p:grpSpPr>
              <a:xfrm>
                <a:off x="3830052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2678" name="矩形 12677">
                  <a:extLst>
                    <a:ext uri="{FF2B5EF4-FFF2-40B4-BE49-F238E27FC236}">
                      <a16:creationId xmlns:a16="http://schemas.microsoft.com/office/drawing/2014/main" id="{E074CD64-B91A-8AE5-E6DE-C79283B3760E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9" name="矩形 12678">
                  <a:extLst>
                    <a:ext uri="{FF2B5EF4-FFF2-40B4-BE49-F238E27FC236}">
                      <a16:creationId xmlns:a16="http://schemas.microsoft.com/office/drawing/2014/main" id="{C92B388D-D774-75E2-7431-798E11CFBC6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0" name="矩形 12679">
                  <a:extLst>
                    <a:ext uri="{FF2B5EF4-FFF2-40B4-BE49-F238E27FC236}">
                      <a16:creationId xmlns:a16="http://schemas.microsoft.com/office/drawing/2014/main" id="{834FF9DC-2E24-0F70-BF8E-D594884995A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1" name="矩形 12680">
                  <a:extLst>
                    <a:ext uri="{FF2B5EF4-FFF2-40B4-BE49-F238E27FC236}">
                      <a16:creationId xmlns:a16="http://schemas.microsoft.com/office/drawing/2014/main" id="{D33B93F0-EA2D-11F1-4B8E-8B1F376E128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68" name="群組 12667">
                <a:extLst>
                  <a:ext uri="{FF2B5EF4-FFF2-40B4-BE49-F238E27FC236}">
                    <a16:creationId xmlns:a16="http://schemas.microsoft.com/office/drawing/2014/main" id="{AAEEAA15-F8D9-3922-CFB1-627881433D5E}"/>
                  </a:ext>
                </a:extLst>
              </p:cNvPr>
              <p:cNvGrpSpPr/>
              <p:nvPr/>
            </p:nvGrpSpPr>
            <p:grpSpPr>
              <a:xfrm>
                <a:off x="4009960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2674" name="矩形 12673">
                  <a:extLst>
                    <a:ext uri="{FF2B5EF4-FFF2-40B4-BE49-F238E27FC236}">
                      <a16:creationId xmlns:a16="http://schemas.microsoft.com/office/drawing/2014/main" id="{6DB82ACF-2BB0-4228-1949-889E75B2C25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5" name="矩形 12674">
                  <a:extLst>
                    <a:ext uri="{FF2B5EF4-FFF2-40B4-BE49-F238E27FC236}">
                      <a16:creationId xmlns:a16="http://schemas.microsoft.com/office/drawing/2014/main" id="{CA435B43-DB28-C038-F43D-E38067B5D78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6" name="矩形 12675">
                  <a:extLst>
                    <a:ext uri="{FF2B5EF4-FFF2-40B4-BE49-F238E27FC236}">
                      <a16:creationId xmlns:a16="http://schemas.microsoft.com/office/drawing/2014/main" id="{DBE4723F-ED86-D22C-F7ED-C4A9DFD5F93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7" name="矩形 12676">
                  <a:extLst>
                    <a:ext uri="{FF2B5EF4-FFF2-40B4-BE49-F238E27FC236}">
                      <a16:creationId xmlns:a16="http://schemas.microsoft.com/office/drawing/2014/main" id="{43594ACA-1D68-BD6F-1B70-4DA213D9DAF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69" name="群組 12668">
                <a:extLst>
                  <a:ext uri="{FF2B5EF4-FFF2-40B4-BE49-F238E27FC236}">
                    <a16:creationId xmlns:a16="http://schemas.microsoft.com/office/drawing/2014/main" id="{416EFED9-CFB8-9181-A612-813B98E877ED}"/>
                  </a:ext>
                </a:extLst>
              </p:cNvPr>
              <p:cNvGrpSpPr/>
              <p:nvPr/>
            </p:nvGrpSpPr>
            <p:grpSpPr>
              <a:xfrm>
                <a:off x="3469083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2670" name="矩形 12669">
                  <a:extLst>
                    <a:ext uri="{FF2B5EF4-FFF2-40B4-BE49-F238E27FC236}">
                      <a16:creationId xmlns:a16="http://schemas.microsoft.com/office/drawing/2014/main" id="{E2E1234A-3DD1-39EC-6AD5-05CEA2589A0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1" name="矩形 12670">
                  <a:extLst>
                    <a:ext uri="{FF2B5EF4-FFF2-40B4-BE49-F238E27FC236}">
                      <a16:creationId xmlns:a16="http://schemas.microsoft.com/office/drawing/2014/main" id="{83F9E1D4-DC9D-DDC5-154A-1DA6CFAD16F9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2" name="矩形 12671">
                  <a:extLst>
                    <a:ext uri="{FF2B5EF4-FFF2-40B4-BE49-F238E27FC236}">
                      <a16:creationId xmlns:a16="http://schemas.microsoft.com/office/drawing/2014/main" id="{889203C9-646B-F1BC-57C2-1DE595DBEC4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73" name="矩形 12672">
                  <a:extLst>
                    <a:ext uri="{FF2B5EF4-FFF2-40B4-BE49-F238E27FC236}">
                      <a16:creationId xmlns:a16="http://schemas.microsoft.com/office/drawing/2014/main" id="{BA83AAF2-F772-6D99-F7F0-8A7652004E83}"/>
                    </a:ext>
                  </a:extLst>
                </p:cNvPr>
                <p:cNvSpPr/>
                <p:nvPr/>
              </p:nvSpPr>
              <p:spPr>
                <a:xfrm>
                  <a:off x="2483197" y="3308466"/>
                  <a:ext cx="166253" cy="166253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92BD4FE7-02D2-ED21-7981-5A4CC2B063DD}"/>
                </a:ext>
              </a:extLst>
            </p:cNvPr>
            <p:cNvSpPr/>
            <p:nvPr/>
          </p:nvSpPr>
          <p:spPr>
            <a:xfrm>
              <a:off x="2612861" y="4493498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883D54DE-B2CE-7835-6E9B-769E75DF2843}"/>
                </a:ext>
              </a:extLst>
            </p:cNvPr>
            <p:cNvSpPr/>
            <p:nvPr/>
          </p:nvSpPr>
          <p:spPr>
            <a:xfrm>
              <a:off x="3042688" y="4493498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57" name="直線單箭頭接點 56">
              <a:extLst>
                <a:ext uri="{FF2B5EF4-FFF2-40B4-BE49-F238E27FC236}">
                  <a16:creationId xmlns:a16="http://schemas.microsoft.com/office/drawing/2014/main" id="{DA20E6A3-FB05-82AC-C76D-46451004FC2F}"/>
                </a:ext>
              </a:extLst>
            </p:cNvPr>
            <p:cNvCxnSpPr>
              <a:cxnSpLocks/>
              <a:stCxn id="56" idx="1"/>
              <a:endCxn id="55" idx="3"/>
            </p:cNvCxnSpPr>
            <p:nvPr/>
          </p:nvCxnSpPr>
          <p:spPr>
            <a:xfrm flipH="1">
              <a:off x="2883351" y="4742952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線單箭頭接點 57">
              <a:extLst>
                <a:ext uri="{FF2B5EF4-FFF2-40B4-BE49-F238E27FC236}">
                  <a16:creationId xmlns:a16="http://schemas.microsoft.com/office/drawing/2014/main" id="{50D9093A-64A8-A812-28C0-38C651BA7F69}"/>
                </a:ext>
              </a:extLst>
            </p:cNvPr>
            <p:cNvCxnSpPr>
              <a:cxnSpLocks/>
              <a:stCxn id="59" idx="1"/>
              <a:endCxn id="56" idx="3"/>
            </p:cNvCxnSpPr>
            <p:nvPr/>
          </p:nvCxnSpPr>
          <p:spPr>
            <a:xfrm flipH="1">
              <a:off x="3313178" y="4742952"/>
              <a:ext cx="16793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0EF65762-031A-2F71-1F58-20B02436C491}"/>
                </a:ext>
              </a:extLst>
            </p:cNvPr>
            <p:cNvSpPr/>
            <p:nvPr/>
          </p:nvSpPr>
          <p:spPr>
            <a:xfrm>
              <a:off x="3481112" y="4493498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2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4CBC2172-F0DE-9AFC-64B7-B742B0C0B37A}"/>
                </a:ext>
              </a:extLst>
            </p:cNvPr>
            <p:cNvSpPr/>
            <p:nvPr/>
          </p:nvSpPr>
          <p:spPr>
            <a:xfrm>
              <a:off x="3910939" y="4493498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3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61" name="直線單箭頭接點 60">
              <a:extLst>
                <a:ext uri="{FF2B5EF4-FFF2-40B4-BE49-F238E27FC236}">
                  <a16:creationId xmlns:a16="http://schemas.microsoft.com/office/drawing/2014/main" id="{12EA33D5-1155-5D4F-A1DF-E9DFB65F143D}"/>
                </a:ext>
              </a:extLst>
            </p:cNvPr>
            <p:cNvCxnSpPr>
              <a:cxnSpLocks/>
              <a:stCxn id="60" idx="1"/>
              <a:endCxn id="59" idx="3"/>
            </p:cNvCxnSpPr>
            <p:nvPr/>
          </p:nvCxnSpPr>
          <p:spPr>
            <a:xfrm flipH="1">
              <a:off x="3751602" y="4742952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單箭頭接點 61">
              <a:extLst>
                <a:ext uri="{FF2B5EF4-FFF2-40B4-BE49-F238E27FC236}">
                  <a16:creationId xmlns:a16="http://schemas.microsoft.com/office/drawing/2014/main" id="{18AF0857-F7A3-EB1C-9E8D-213A56D2A60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91125" y="4746973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A79698C7-2134-2EB4-29E3-2B052E7E4416}"/>
                </a:ext>
              </a:extLst>
            </p:cNvPr>
            <p:cNvSpPr/>
            <p:nvPr/>
          </p:nvSpPr>
          <p:spPr>
            <a:xfrm>
              <a:off x="4368353" y="4550218"/>
              <a:ext cx="735354" cy="345983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Loss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Google Shape;226;g2e08dfcfc38_0_24">
              <a:extLst>
                <a:ext uri="{FF2B5EF4-FFF2-40B4-BE49-F238E27FC236}">
                  <a16:creationId xmlns:a16="http://schemas.microsoft.com/office/drawing/2014/main" id="{010B0B5F-1B07-C959-7386-799E990EAB38}"/>
                </a:ext>
              </a:extLst>
            </p:cNvPr>
            <p:cNvSpPr txBox="1">
              <a:spLocks/>
            </p:cNvSpPr>
            <p:nvPr/>
          </p:nvSpPr>
          <p:spPr>
            <a:xfrm>
              <a:off x="2719661" y="6437545"/>
              <a:ext cx="464642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600" dirty="0"/>
                <a:t>M0</a:t>
              </a:r>
              <a:endParaRPr lang="en-US" sz="1600" dirty="0"/>
            </a:p>
          </p:txBody>
        </p:sp>
        <p:sp>
          <p:nvSpPr>
            <p:cNvPr id="21" name="Google Shape;226;g2e08dfcfc38_0_24">
              <a:extLst>
                <a:ext uri="{FF2B5EF4-FFF2-40B4-BE49-F238E27FC236}">
                  <a16:creationId xmlns:a16="http://schemas.microsoft.com/office/drawing/2014/main" id="{6F0F1662-2922-F385-2D4E-0E313C6E272C}"/>
                </a:ext>
              </a:extLst>
            </p:cNvPr>
            <p:cNvSpPr txBox="1">
              <a:spLocks/>
            </p:cNvSpPr>
            <p:nvPr/>
          </p:nvSpPr>
          <p:spPr>
            <a:xfrm>
              <a:off x="3594890" y="6437545"/>
              <a:ext cx="450686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600" dirty="0"/>
                <a:t>M1</a:t>
              </a:r>
              <a:endParaRPr lang="en-US" sz="1600" dirty="0"/>
            </a:p>
          </p:txBody>
        </p:sp>
        <p:sp>
          <p:nvSpPr>
            <p:cNvPr id="22" name="矩形: 圓角 21">
              <a:extLst>
                <a:ext uri="{FF2B5EF4-FFF2-40B4-BE49-F238E27FC236}">
                  <a16:creationId xmlns:a16="http://schemas.microsoft.com/office/drawing/2014/main" id="{8588BF7D-EF59-3BFF-E902-0341D6AFEC11}"/>
                </a:ext>
              </a:extLst>
            </p:cNvPr>
            <p:cNvSpPr/>
            <p:nvPr/>
          </p:nvSpPr>
          <p:spPr>
            <a:xfrm>
              <a:off x="2502911" y="3058015"/>
              <a:ext cx="856159" cy="1184820"/>
            </a:xfrm>
            <a:prstGeom prst="roundRect">
              <a:avLst>
                <a:gd name="adj" fmla="val 9497"/>
              </a:avLst>
            </a:prstGeom>
            <a:solidFill>
              <a:srgbClr val="EFF3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grpSp>
          <p:nvGrpSpPr>
            <p:cNvPr id="23" name="群組 22">
              <a:extLst>
                <a:ext uri="{FF2B5EF4-FFF2-40B4-BE49-F238E27FC236}">
                  <a16:creationId xmlns:a16="http://schemas.microsoft.com/office/drawing/2014/main" id="{1ED4D1D2-7C3B-2F66-669B-2886B85F032A}"/>
                </a:ext>
              </a:extLst>
            </p:cNvPr>
            <p:cNvGrpSpPr/>
            <p:nvPr/>
          </p:nvGrpSpPr>
          <p:grpSpPr>
            <a:xfrm>
              <a:off x="2563347" y="3106436"/>
              <a:ext cx="722042" cy="1087071"/>
              <a:chOff x="2563347" y="3106436"/>
              <a:chExt cx="722042" cy="1087071"/>
            </a:xfrm>
          </p:grpSpPr>
          <p:grpSp>
            <p:nvGrpSpPr>
              <p:cNvPr id="12268" name="群組 12267">
                <a:extLst>
                  <a:ext uri="{FF2B5EF4-FFF2-40B4-BE49-F238E27FC236}">
                    <a16:creationId xmlns:a16="http://schemas.microsoft.com/office/drawing/2014/main" id="{B21B9CB3-F453-883D-67C5-83EB8E13DB54}"/>
                  </a:ext>
                </a:extLst>
              </p:cNvPr>
              <p:cNvGrpSpPr/>
              <p:nvPr/>
            </p:nvGrpSpPr>
            <p:grpSpPr>
              <a:xfrm>
                <a:off x="2744408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88" name="矩形 12587">
                  <a:extLst>
                    <a:ext uri="{FF2B5EF4-FFF2-40B4-BE49-F238E27FC236}">
                      <a16:creationId xmlns:a16="http://schemas.microsoft.com/office/drawing/2014/main" id="{06DE2D03-DC66-E23C-E207-F3927F346B0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9" name="矩形 12588">
                  <a:extLst>
                    <a:ext uri="{FF2B5EF4-FFF2-40B4-BE49-F238E27FC236}">
                      <a16:creationId xmlns:a16="http://schemas.microsoft.com/office/drawing/2014/main" id="{5965C900-2D9D-90B2-715A-D72C84B3EDB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90" name="矩形 12589">
                  <a:extLst>
                    <a:ext uri="{FF2B5EF4-FFF2-40B4-BE49-F238E27FC236}">
                      <a16:creationId xmlns:a16="http://schemas.microsoft.com/office/drawing/2014/main" id="{B8DF3C9B-1ECE-3102-E1AE-D48AEC84A52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91" name="矩形 12590">
                  <a:extLst>
                    <a:ext uri="{FF2B5EF4-FFF2-40B4-BE49-F238E27FC236}">
                      <a16:creationId xmlns:a16="http://schemas.microsoft.com/office/drawing/2014/main" id="{BD6DE60A-05D7-EEBE-AC2D-54628E748B7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69" name="群組 12268">
                <a:extLst>
                  <a:ext uri="{FF2B5EF4-FFF2-40B4-BE49-F238E27FC236}">
                    <a16:creationId xmlns:a16="http://schemas.microsoft.com/office/drawing/2014/main" id="{20442DC2-94A5-108B-B03C-351A5D6057E3}"/>
                  </a:ext>
                </a:extLst>
              </p:cNvPr>
              <p:cNvGrpSpPr/>
              <p:nvPr/>
            </p:nvGrpSpPr>
            <p:grpSpPr>
              <a:xfrm>
                <a:off x="2744408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84" name="矩形 12583">
                  <a:extLst>
                    <a:ext uri="{FF2B5EF4-FFF2-40B4-BE49-F238E27FC236}">
                      <a16:creationId xmlns:a16="http://schemas.microsoft.com/office/drawing/2014/main" id="{C65615A3-A56F-95B2-F5FF-9DAAC95F994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5" name="矩形 12584">
                  <a:extLst>
                    <a:ext uri="{FF2B5EF4-FFF2-40B4-BE49-F238E27FC236}">
                      <a16:creationId xmlns:a16="http://schemas.microsoft.com/office/drawing/2014/main" id="{B78D3347-7347-BBB2-F563-D1BF7E76C4E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6" name="矩形 12585">
                  <a:extLst>
                    <a:ext uri="{FF2B5EF4-FFF2-40B4-BE49-F238E27FC236}">
                      <a16:creationId xmlns:a16="http://schemas.microsoft.com/office/drawing/2014/main" id="{76A52E52-38B5-0B37-D70E-51ED3644A0E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7" name="矩形 12586">
                  <a:extLst>
                    <a:ext uri="{FF2B5EF4-FFF2-40B4-BE49-F238E27FC236}">
                      <a16:creationId xmlns:a16="http://schemas.microsoft.com/office/drawing/2014/main" id="{B908B862-62B0-A12B-8D4D-B7420A8AD7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0" name="群組 12269">
                <a:extLst>
                  <a:ext uri="{FF2B5EF4-FFF2-40B4-BE49-F238E27FC236}">
                    <a16:creationId xmlns:a16="http://schemas.microsoft.com/office/drawing/2014/main" id="{C1C11F3C-D720-E813-3D1B-D6F048319528}"/>
                  </a:ext>
                </a:extLst>
              </p:cNvPr>
              <p:cNvGrpSpPr/>
              <p:nvPr/>
            </p:nvGrpSpPr>
            <p:grpSpPr>
              <a:xfrm>
                <a:off x="2744408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80" name="矩形 12579">
                  <a:extLst>
                    <a:ext uri="{FF2B5EF4-FFF2-40B4-BE49-F238E27FC236}">
                      <a16:creationId xmlns:a16="http://schemas.microsoft.com/office/drawing/2014/main" id="{DAABEAFA-F763-7C74-D5B9-D4E9360C2DA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1" name="矩形 12580">
                  <a:extLst>
                    <a:ext uri="{FF2B5EF4-FFF2-40B4-BE49-F238E27FC236}">
                      <a16:creationId xmlns:a16="http://schemas.microsoft.com/office/drawing/2014/main" id="{A5E7D08E-1F52-1EC3-5B00-6E0DEFC0256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2" name="矩形 12581">
                  <a:extLst>
                    <a:ext uri="{FF2B5EF4-FFF2-40B4-BE49-F238E27FC236}">
                      <a16:creationId xmlns:a16="http://schemas.microsoft.com/office/drawing/2014/main" id="{67887E72-8FF1-2EC4-F93C-25686848D7F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83" name="矩形 12582">
                  <a:extLst>
                    <a:ext uri="{FF2B5EF4-FFF2-40B4-BE49-F238E27FC236}">
                      <a16:creationId xmlns:a16="http://schemas.microsoft.com/office/drawing/2014/main" id="{A95383F2-8964-5259-4A0A-9D586A70D0F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1" name="群組 12270">
                <a:extLst>
                  <a:ext uri="{FF2B5EF4-FFF2-40B4-BE49-F238E27FC236}">
                    <a16:creationId xmlns:a16="http://schemas.microsoft.com/office/drawing/2014/main" id="{5E7B6542-8A40-6CB2-BE3E-C470462DACA4}"/>
                  </a:ext>
                </a:extLst>
              </p:cNvPr>
              <p:cNvGrpSpPr/>
              <p:nvPr/>
            </p:nvGrpSpPr>
            <p:grpSpPr>
              <a:xfrm>
                <a:off x="2744408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76" name="矩形 12575">
                  <a:extLst>
                    <a:ext uri="{FF2B5EF4-FFF2-40B4-BE49-F238E27FC236}">
                      <a16:creationId xmlns:a16="http://schemas.microsoft.com/office/drawing/2014/main" id="{FFC39CE6-4093-A01B-3F57-DE040CD6D3C3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7" name="矩形 12576">
                  <a:extLst>
                    <a:ext uri="{FF2B5EF4-FFF2-40B4-BE49-F238E27FC236}">
                      <a16:creationId xmlns:a16="http://schemas.microsoft.com/office/drawing/2014/main" id="{010B26A2-1100-7BC1-DDE9-F9FEDA84F7A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8" name="矩形 12577">
                  <a:extLst>
                    <a:ext uri="{FF2B5EF4-FFF2-40B4-BE49-F238E27FC236}">
                      <a16:creationId xmlns:a16="http://schemas.microsoft.com/office/drawing/2014/main" id="{C4C3D91F-8277-2451-5BE7-EF6B5A5A36B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9" name="矩形 12578">
                  <a:extLst>
                    <a:ext uri="{FF2B5EF4-FFF2-40B4-BE49-F238E27FC236}">
                      <a16:creationId xmlns:a16="http://schemas.microsoft.com/office/drawing/2014/main" id="{2C45967C-11B6-A641-38C9-D87704AC2B1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3" name="群組 12272">
                <a:extLst>
                  <a:ext uri="{FF2B5EF4-FFF2-40B4-BE49-F238E27FC236}">
                    <a16:creationId xmlns:a16="http://schemas.microsoft.com/office/drawing/2014/main" id="{D7B40A5E-B6F6-EA8D-2760-EB44AF99E8F0}"/>
                  </a:ext>
                </a:extLst>
              </p:cNvPr>
              <p:cNvGrpSpPr/>
              <p:nvPr/>
            </p:nvGrpSpPr>
            <p:grpSpPr>
              <a:xfrm>
                <a:off x="2924316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68" name="矩形 12567">
                  <a:extLst>
                    <a:ext uri="{FF2B5EF4-FFF2-40B4-BE49-F238E27FC236}">
                      <a16:creationId xmlns:a16="http://schemas.microsoft.com/office/drawing/2014/main" id="{8307751C-192E-7353-6117-D9B869DE9AE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9" name="矩形 12568">
                  <a:extLst>
                    <a:ext uri="{FF2B5EF4-FFF2-40B4-BE49-F238E27FC236}">
                      <a16:creationId xmlns:a16="http://schemas.microsoft.com/office/drawing/2014/main" id="{304A5D2B-EDDD-8672-A396-B9836D42B24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0" name="矩形 12569">
                  <a:extLst>
                    <a:ext uri="{FF2B5EF4-FFF2-40B4-BE49-F238E27FC236}">
                      <a16:creationId xmlns:a16="http://schemas.microsoft.com/office/drawing/2014/main" id="{8A4A0493-9F28-74AB-ED03-AAA63E2CD51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71" name="矩形 12570">
                  <a:extLst>
                    <a:ext uri="{FF2B5EF4-FFF2-40B4-BE49-F238E27FC236}">
                      <a16:creationId xmlns:a16="http://schemas.microsoft.com/office/drawing/2014/main" id="{E7225C34-627F-0876-958B-AF45ACC1F5E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4" name="群組 12273">
                <a:extLst>
                  <a:ext uri="{FF2B5EF4-FFF2-40B4-BE49-F238E27FC236}">
                    <a16:creationId xmlns:a16="http://schemas.microsoft.com/office/drawing/2014/main" id="{50F5F3AB-844F-C3BC-C668-81624CA85812}"/>
                  </a:ext>
                </a:extLst>
              </p:cNvPr>
              <p:cNvGrpSpPr/>
              <p:nvPr/>
            </p:nvGrpSpPr>
            <p:grpSpPr>
              <a:xfrm>
                <a:off x="2924316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64" name="矩形 12563">
                  <a:extLst>
                    <a:ext uri="{FF2B5EF4-FFF2-40B4-BE49-F238E27FC236}">
                      <a16:creationId xmlns:a16="http://schemas.microsoft.com/office/drawing/2014/main" id="{28BD8400-C4A3-8717-8229-2231C3A8167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5" name="矩形 12564">
                  <a:extLst>
                    <a:ext uri="{FF2B5EF4-FFF2-40B4-BE49-F238E27FC236}">
                      <a16:creationId xmlns:a16="http://schemas.microsoft.com/office/drawing/2014/main" id="{09CEA3FE-43C1-D59C-8F99-7EC48D18454A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6" name="矩形 12565">
                  <a:extLst>
                    <a:ext uri="{FF2B5EF4-FFF2-40B4-BE49-F238E27FC236}">
                      <a16:creationId xmlns:a16="http://schemas.microsoft.com/office/drawing/2014/main" id="{4A134693-5978-013E-DD86-BF0A9EC8627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7" name="矩形 12566">
                  <a:extLst>
                    <a:ext uri="{FF2B5EF4-FFF2-40B4-BE49-F238E27FC236}">
                      <a16:creationId xmlns:a16="http://schemas.microsoft.com/office/drawing/2014/main" id="{8573FC90-9CCF-6C75-2892-45682F7D423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5" name="群組 12274">
                <a:extLst>
                  <a:ext uri="{FF2B5EF4-FFF2-40B4-BE49-F238E27FC236}">
                    <a16:creationId xmlns:a16="http://schemas.microsoft.com/office/drawing/2014/main" id="{4965E706-27DA-ABB8-60C2-FBA1D39CC555}"/>
                  </a:ext>
                </a:extLst>
              </p:cNvPr>
              <p:cNvGrpSpPr/>
              <p:nvPr/>
            </p:nvGrpSpPr>
            <p:grpSpPr>
              <a:xfrm>
                <a:off x="2924316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60" name="矩形 12559">
                  <a:extLst>
                    <a:ext uri="{FF2B5EF4-FFF2-40B4-BE49-F238E27FC236}">
                      <a16:creationId xmlns:a16="http://schemas.microsoft.com/office/drawing/2014/main" id="{060DDD1D-EAC2-F0DE-82D7-5E40B008A74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1" name="矩形 12560">
                  <a:extLst>
                    <a:ext uri="{FF2B5EF4-FFF2-40B4-BE49-F238E27FC236}">
                      <a16:creationId xmlns:a16="http://schemas.microsoft.com/office/drawing/2014/main" id="{92D9525C-3C94-0A8E-4EE8-0A68847ABE48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2" name="矩形 12561">
                  <a:extLst>
                    <a:ext uri="{FF2B5EF4-FFF2-40B4-BE49-F238E27FC236}">
                      <a16:creationId xmlns:a16="http://schemas.microsoft.com/office/drawing/2014/main" id="{0F271A86-E728-B7D7-8D68-914A1EAE8BE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63" name="矩形 12562">
                  <a:extLst>
                    <a:ext uri="{FF2B5EF4-FFF2-40B4-BE49-F238E27FC236}">
                      <a16:creationId xmlns:a16="http://schemas.microsoft.com/office/drawing/2014/main" id="{939AF1D3-A343-F6C0-1AFC-FD72504E6FC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6" name="群組 12275">
                <a:extLst>
                  <a:ext uri="{FF2B5EF4-FFF2-40B4-BE49-F238E27FC236}">
                    <a16:creationId xmlns:a16="http://schemas.microsoft.com/office/drawing/2014/main" id="{3532F1A0-FECF-1B86-0673-6DBCFDCFC2E6}"/>
                  </a:ext>
                </a:extLst>
              </p:cNvPr>
              <p:cNvGrpSpPr/>
              <p:nvPr/>
            </p:nvGrpSpPr>
            <p:grpSpPr>
              <a:xfrm>
                <a:off x="2924316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56" name="矩形 12555">
                  <a:extLst>
                    <a:ext uri="{FF2B5EF4-FFF2-40B4-BE49-F238E27FC236}">
                      <a16:creationId xmlns:a16="http://schemas.microsoft.com/office/drawing/2014/main" id="{F227B8AB-641F-00DB-8F90-5BA2A767309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7" name="矩形 12556">
                  <a:extLst>
                    <a:ext uri="{FF2B5EF4-FFF2-40B4-BE49-F238E27FC236}">
                      <a16:creationId xmlns:a16="http://schemas.microsoft.com/office/drawing/2014/main" id="{F3F879AF-AEB2-6385-B77B-EE25E05F2C7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12558" name="矩形 12557">
                  <a:extLst>
                    <a:ext uri="{FF2B5EF4-FFF2-40B4-BE49-F238E27FC236}">
                      <a16:creationId xmlns:a16="http://schemas.microsoft.com/office/drawing/2014/main" id="{65601F4A-5B3A-A725-2BB9-DBED9E10293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9" name="矩形 12558">
                  <a:extLst>
                    <a:ext uri="{FF2B5EF4-FFF2-40B4-BE49-F238E27FC236}">
                      <a16:creationId xmlns:a16="http://schemas.microsoft.com/office/drawing/2014/main" id="{B9947209-2CFB-3199-DAF8-90FC4DB2A71A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8" name="群組 12277">
                <a:extLst>
                  <a:ext uri="{FF2B5EF4-FFF2-40B4-BE49-F238E27FC236}">
                    <a16:creationId xmlns:a16="http://schemas.microsoft.com/office/drawing/2014/main" id="{76A6DA0E-C7BD-9216-D361-6A92941EA3A7}"/>
                  </a:ext>
                </a:extLst>
              </p:cNvPr>
              <p:cNvGrpSpPr/>
              <p:nvPr/>
            </p:nvGrpSpPr>
            <p:grpSpPr>
              <a:xfrm>
                <a:off x="3104224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48" name="矩形 12547">
                  <a:extLst>
                    <a:ext uri="{FF2B5EF4-FFF2-40B4-BE49-F238E27FC236}">
                      <a16:creationId xmlns:a16="http://schemas.microsoft.com/office/drawing/2014/main" id="{105F31BA-28ED-02CD-D12E-9841B79BC0E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9" name="矩形 12548">
                  <a:extLst>
                    <a:ext uri="{FF2B5EF4-FFF2-40B4-BE49-F238E27FC236}">
                      <a16:creationId xmlns:a16="http://schemas.microsoft.com/office/drawing/2014/main" id="{C30C7B01-ECC6-C610-82DE-81D3C611895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0" name="矩形 12549">
                  <a:extLst>
                    <a:ext uri="{FF2B5EF4-FFF2-40B4-BE49-F238E27FC236}">
                      <a16:creationId xmlns:a16="http://schemas.microsoft.com/office/drawing/2014/main" id="{100D93DF-ACFB-0762-BE08-E51CA5E9395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51" name="矩形 12550">
                  <a:extLst>
                    <a:ext uri="{FF2B5EF4-FFF2-40B4-BE49-F238E27FC236}">
                      <a16:creationId xmlns:a16="http://schemas.microsoft.com/office/drawing/2014/main" id="{0B599073-9FB3-38EC-D495-B877E8E1A73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79" name="群組 12278">
                <a:extLst>
                  <a:ext uri="{FF2B5EF4-FFF2-40B4-BE49-F238E27FC236}">
                    <a16:creationId xmlns:a16="http://schemas.microsoft.com/office/drawing/2014/main" id="{49197F55-7614-B506-1F34-EB530254051B}"/>
                  </a:ext>
                </a:extLst>
              </p:cNvPr>
              <p:cNvGrpSpPr/>
              <p:nvPr/>
            </p:nvGrpSpPr>
            <p:grpSpPr>
              <a:xfrm>
                <a:off x="3104224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44" name="矩形 12543">
                  <a:extLst>
                    <a:ext uri="{FF2B5EF4-FFF2-40B4-BE49-F238E27FC236}">
                      <a16:creationId xmlns:a16="http://schemas.microsoft.com/office/drawing/2014/main" id="{7004ADF9-4E91-AB75-A036-90194861602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5" name="矩形 12544">
                  <a:extLst>
                    <a:ext uri="{FF2B5EF4-FFF2-40B4-BE49-F238E27FC236}">
                      <a16:creationId xmlns:a16="http://schemas.microsoft.com/office/drawing/2014/main" id="{95987AEE-A106-2256-05D3-2A92BE3C2CC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6" name="矩形 12545">
                  <a:extLst>
                    <a:ext uri="{FF2B5EF4-FFF2-40B4-BE49-F238E27FC236}">
                      <a16:creationId xmlns:a16="http://schemas.microsoft.com/office/drawing/2014/main" id="{5A02B8E9-5CF0-A01D-D635-C68BDB81BCE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7" name="矩形 12546">
                  <a:extLst>
                    <a:ext uri="{FF2B5EF4-FFF2-40B4-BE49-F238E27FC236}">
                      <a16:creationId xmlns:a16="http://schemas.microsoft.com/office/drawing/2014/main" id="{2CA2D554-751D-6712-BC6C-1A96B70C5E4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0" name="群組 12279">
                <a:extLst>
                  <a:ext uri="{FF2B5EF4-FFF2-40B4-BE49-F238E27FC236}">
                    <a16:creationId xmlns:a16="http://schemas.microsoft.com/office/drawing/2014/main" id="{182D0DCB-0B8D-B4BC-CC52-D42EF09455A0}"/>
                  </a:ext>
                </a:extLst>
              </p:cNvPr>
              <p:cNvGrpSpPr/>
              <p:nvPr/>
            </p:nvGrpSpPr>
            <p:grpSpPr>
              <a:xfrm>
                <a:off x="3104224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40" name="矩形 12539">
                  <a:extLst>
                    <a:ext uri="{FF2B5EF4-FFF2-40B4-BE49-F238E27FC236}">
                      <a16:creationId xmlns:a16="http://schemas.microsoft.com/office/drawing/2014/main" id="{A2AB1DD1-B3A5-C39E-06D4-D5D4C2734F0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1" name="矩形 12540">
                  <a:extLst>
                    <a:ext uri="{FF2B5EF4-FFF2-40B4-BE49-F238E27FC236}">
                      <a16:creationId xmlns:a16="http://schemas.microsoft.com/office/drawing/2014/main" id="{9B803153-447C-F9FD-21F1-04E47DF42BF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2" name="矩形 12541">
                  <a:extLst>
                    <a:ext uri="{FF2B5EF4-FFF2-40B4-BE49-F238E27FC236}">
                      <a16:creationId xmlns:a16="http://schemas.microsoft.com/office/drawing/2014/main" id="{671623EC-113E-4BBF-22D0-8458F70E2D9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43" name="矩形 12542">
                  <a:extLst>
                    <a:ext uri="{FF2B5EF4-FFF2-40B4-BE49-F238E27FC236}">
                      <a16:creationId xmlns:a16="http://schemas.microsoft.com/office/drawing/2014/main" id="{AAA6B715-8249-78A2-941E-538894D743B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1" name="群組 12280">
                <a:extLst>
                  <a:ext uri="{FF2B5EF4-FFF2-40B4-BE49-F238E27FC236}">
                    <a16:creationId xmlns:a16="http://schemas.microsoft.com/office/drawing/2014/main" id="{DB173BD2-9C4A-B5ED-999C-18984B7C91C8}"/>
                  </a:ext>
                </a:extLst>
              </p:cNvPr>
              <p:cNvGrpSpPr/>
              <p:nvPr/>
            </p:nvGrpSpPr>
            <p:grpSpPr>
              <a:xfrm>
                <a:off x="3104224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36" name="矩形 12535">
                  <a:extLst>
                    <a:ext uri="{FF2B5EF4-FFF2-40B4-BE49-F238E27FC236}">
                      <a16:creationId xmlns:a16="http://schemas.microsoft.com/office/drawing/2014/main" id="{62150621-EF45-1967-0B83-00D9AC7BA4C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37" name="矩形 12536">
                  <a:extLst>
                    <a:ext uri="{FF2B5EF4-FFF2-40B4-BE49-F238E27FC236}">
                      <a16:creationId xmlns:a16="http://schemas.microsoft.com/office/drawing/2014/main" id="{3DF835F3-1AC2-6C8B-3802-0211D50FCE5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38" name="矩形 12537">
                  <a:extLst>
                    <a:ext uri="{FF2B5EF4-FFF2-40B4-BE49-F238E27FC236}">
                      <a16:creationId xmlns:a16="http://schemas.microsoft.com/office/drawing/2014/main" id="{02363FEC-6091-B5D2-CBE8-92715E54579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39" name="矩形 12538">
                  <a:extLst>
                    <a:ext uri="{FF2B5EF4-FFF2-40B4-BE49-F238E27FC236}">
                      <a16:creationId xmlns:a16="http://schemas.microsoft.com/office/drawing/2014/main" id="{18FE74FA-751B-558C-180F-907AEA6E6B8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4" name="群組 12283">
                <a:extLst>
                  <a:ext uri="{FF2B5EF4-FFF2-40B4-BE49-F238E27FC236}">
                    <a16:creationId xmlns:a16="http://schemas.microsoft.com/office/drawing/2014/main" id="{A78AA1C6-BD8C-49E9-F0E7-7CBEDF9780EA}"/>
                  </a:ext>
                </a:extLst>
              </p:cNvPr>
              <p:cNvGrpSpPr/>
              <p:nvPr/>
            </p:nvGrpSpPr>
            <p:grpSpPr>
              <a:xfrm>
                <a:off x="2563347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08" name="矩形 12507">
                  <a:extLst>
                    <a:ext uri="{FF2B5EF4-FFF2-40B4-BE49-F238E27FC236}">
                      <a16:creationId xmlns:a16="http://schemas.microsoft.com/office/drawing/2014/main" id="{1B9914D4-EF5D-4EBB-1B55-50EF4F2D127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9" name="矩形 12508">
                  <a:extLst>
                    <a:ext uri="{FF2B5EF4-FFF2-40B4-BE49-F238E27FC236}">
                      <a16:creationId xmlns:a16="http://schemas.microsoft.com/office/drawing/2014/main" id="{038C5831-8939-9299-42CE-D534765A3DE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10" name="矩形 12509">
                  <a:extLst>
                    <a:ext uri="{FF2B5EF4-FFF2-40B4-BE49-F238E27FC236}">
                      <a16:creationId xmlns:a16="http://schemas.microsoft.com/office/drawing/2014/main" id="{542B7DC0-594E-D7F7-BF1F-1B2147F6F4F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11" name="矩形 12510">
                  <a:extLst>
                    <a:ext uri="{FF2B5EF4-FFF2-40B4-BE49-F238E27FC236}">
                      <a16:creationId xmlns:a16="http://schemas.microsoft.com/office/drawing/2014/main" id="{22FE7CF2-6A9A-F8AE-93E7-1CA75783A2F9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5" name="群組 12284">
                <a:extLst>
                  <a:ext uri="{FF2B5EF4-FFF2-40B4-BE49-F238E27FC236}">
                    <a16:creationId xmlns:a16="http://schemas.microsoft.com/office/drawing/2014/main" id="{E2DED8BB-6EAA-C58F-760A-198C43DBA363}"/>
                  </a:ext>
                </a:extLst>
              </p:cNvPr>
              <p:cNvGrpSpPr/>
              <p:nvPr/>
            </p:nvGrpSpPr>
            <p:grpSpPr>
              <a:xfrm>
                <a:off x="2563347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504" name="矩形 12503">
                  <a:extLst>
                    <a:ext uri="{FF2B5EF4-FFF2-40B4-BE49-F238E27FC236}">
                      <a16:creationId xmlns:a16="http://schemas.microsoft.com/office/drawing/2014/main" id="{62FC1448-733E-5D61-3C79-0EB1D84BABF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5" name="矩形 12504">
                  <a:extLst>
                    <a:ext uri="{FF2B5EF4-FFF2-40B4-BE49-F238E27FC236}">
                      <a16:creationId xmlns:a16="http://schemas.microsoft.com/office/drawing/2014/main" id="{AACB1159-A3A4-8E7A-DC1C-7A365E30F07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6" name="矩形 12505">
                  <a:extLst>
                    <a:ext uri="{FF2B5EF4-FFF2-40B4-BE49-F238E27FC236}">
                      <a16:creationId xmlns:a16="http://schemas.microsoft.com/office/drawing/2014/main" id="{A93FDACB-EE7C-880B-FEE0-3160E983989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7" name="矩形 12506">
                  <a:extLst>
                    <a:ext uri="{FF2B5EF4-FFF2-40B4-BE49-F238E27FC236}">
                      <a16:creationId xmlns:a16="http://schemas.microsoft.com/office/drawing/2014/main" id="{0A170967-CAF9-8A1A-8C93-7DE4C0CCADE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6" name="群組 12285">
                <a:extLst>
                  <a:ext uri="{FF2B5EF4-FFF2-40B4-BE49-F238E27FC236}">
                    <a16:creationId xmlns:a16="http://schemas.microsoft.com/office/drawing/2014/main" id="{A9F4B4B3-4B64-B081-F150-336EFB96EF4C}"/>
                  </a:ext>
                </a:extLst>
              </p:cNvPr>
              <p:cNvGrpSpPr/>
              <p:nvPr/>
            </p:nvGrpSpPr>
            <p:grpSpPr>
              <a:xfrm>
                <a:off x="2563347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500" name="矩形 12499">
                  <a:extLst>
                    <a:ext uri="{FF2B5EF4-FFF2-40B4-BE49-F238E27FC236}">
                      <a16:creationId xmlns:a16="http://schemas.microsoft.com/office/drawing/2014/main" id="{96761B59-8BD6-F33B-C06B-1370242CB6F6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1" name="矩形 12500">
                  <a:extLst>
                    <a:ext uri="{FF2B5EF4-FFF2-40B4-BE49-F238E27FC236}">
                      <a16:creationId xmlns:a16="http://schemas.microsoft.com/office/drawing/2014/main" id="{058C26BF-5468-DB6E-EFB3-168207B1877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2" name="矩形 12501">
                  <a:extLst>
                    <a:ext uri="{FF2B5EF4-FFF2-40B4-BE49-F238E27FC236}">
                      <a16:creationId xmlns:a16="http://schemas.microsoft.com/office/drawing/2014/main" id="{8F08FBD8-B0A0-34BE-49FD-9A9E8704FC3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503" name="矩形 12502">
                  <a:extLst>
                    <a:ext uri="{FF2B5EF4-FFF2-40B4-BE49-F238E27FC236}">
                      <a16:creationId xmlns:a16="http://schemas.microsoft.com/office/drawing/2014/main" id="{A8BFFA3A-A8E1-E21A-724F-9213CB4E6B1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7" name="群組 12286">
                <a:extLst>
                  <a:ext uri="{FF2B5EF4-FFF2-40B4-BE49-F238E27FC236}">
                    <a16:creationId xmlns:a16="http://schemas.microsoft.com/office/drawing/2014/main" id="{CADF44E6-A593-FD39-34C4-48C048450F34}"/>
                  </a:ext>
                </a:extLst>
              </p:cNvPr>
              <p:cNvGrpSpPr/>
              <p:nvPr/>
            </p:nvGrpSpPr>
            <p:grpSpPr>
              <a:xfrm>
                <a:off x="2563347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496" name="矩形 12495">
                  <a:extLst>
                    <a:ext uri="{FF2B5EF4-FFF2-40B4-BE49-F238E27FC236}">
                      <a16:creationId xmlns:a16="http://schemas.microsoft.com/office/drawing/2014/main" id="{B38D7949-1ED8-E78C-BE4D-AF67A8D6EE7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7" name="矩形 12496">
                  <a:extLst>
                    <a:ext uri="{FF2B5EF4-FFF2-40B4-BE49-F238E27FC236}">
                      <a16:creationId xmlns:a16="http://schemas.microsoft.com/office/drawing/2014/main" id="{B8969555-9A9B-D82B-24D9-0C71FB09836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8" name="矩形 12497">
                  <a:extLst>
                    <a:ext uri="{FF2B5EF4-FFF2-40B4-BE49-F238E27FC236}">
                      <a16:creationId xmlns:a16="http://schemas.microsoft.com/office/drawing/2014/main" id="{2E4E6219-AFF1-30F6-B115-0C70693A74D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9" name="矩形 12498">
                  <a:extLst>
                    <a:ext uri="{FF2B5EF4-FFF2-40B4-BE49-F238E27FC236}">
                      <a16:creationId xmlns:a16="http://schemas.microsoft.com/office/drawing/2014/main" id="{A3845A78-EAE4-C347-3FFC-B95ED5E89BA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8" name="群組 12287">
                <a:extLst>
                  <a:ext uri="{FF2B5EF4-FFF2-40B4-BE49-F238E27FC236}">
                    <a16:creationId xmlns:a16="http://schemas.microsoft.com/office/drawing/2014/main" id="{59FE6EDB-ED3B-7CD2-106A-F418C0A160B7}"/>
                  </a:ext>
                </a:extLst>
              </p:cNvPr>
              <p:cNvGrpSpPr/>
              <p:nvPr/>
            </p:nvGrpSpPr>
            <p:grpSpPr>
              <a:xfrm>
                <a:off x="2563347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492" name="矩形 12491">
                  <a:extLst>
                    <a:ext uri="{FF2B5EF4-FFF2-40B4-BE49-F238E27FC236}">
                      <a16:creationId xmlns:a16="http://schemas.microsoft.com/office/drawing/2014/main" id="{C70C0584-A0DE-3FD5-E189-14A7AAF452DE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3" name="矩形 12492">
                  <a:extLst>
                    <a:ext uri="{FF2B5EF4-FFF2-40B4-BE49-F238E27FC236}">
                      <a16:creationId xmlns:a16="http://schemas.microsoft.com/office/drawing/2014/main" id="{671FF233-067B-7904-D38E-9AFED4BA0A0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4" name="矩形 12493">
                  <a:extLst>
                    <a:ext uri="{FF2B5EF4-FFF2-40B4-BE49-F238E27FC236}">
                      <a16:creationId xmlns:a16="http://schemas.microsoft.com/office/drawing/2014/main" id="{5D02A9F6-22AD-E4A2-3555-F7F34B69B0E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5" name="矩形 12494">
                  <a:extLst>
                    <a:ext uri="{FF2B5EF4-FFF2-40B4-BE49-F238E27FC236}">
                      <a16:creationId xmlns:a16="http://schemas.microsoft.com/office/drawing/2014/main" id="{7A7F32CA-2F67-FCE1-1284-DF285115428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89" name="群組 12288">
                <a:extLst>
                  <a:ext uri="{FF2B5EF4-FFF2-40B4-BE49-F238E27FC236}">
                    <a16:creationId xmlns:a16="http://schemas.microsoft.com/office/drawing/2014/main" id="{FEA86A73-4CD1-3EE1-941B-D162FEE6140D}"/>
                  </a:ext>
                </a:extLst>
              </p:cNvPr>
              <p:cNvGrpSpPr/>
              <p:nvPr/>
            </p:nvGrpSpPr>
            <p:grpSpPr>
              <a:xfrm>
                <a:off x="2563347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488" name="矩形 12487">
                  <a:extLst>
                    <a:ext uri="{FF2B5EF4-FFF2-40B4-BE49-F238E27FC236}">
                      <a16:creationId xmlns:a16="http://schemas.microsoft.com/office/drawing/2014/main" id="{81187C3F-FF1F-79D7-7C44-1CE9D8FA6CE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9" name="矩形 12488">
                  <a:extLst>
                    <a:ext uri="{FF2B5EF4-FFF2-40B4-BE49-F238E27FC236}">
                      <a16:creationId xmlns:a16="http://schemas.microsoft.com/office/drawing/2014/main" id="{3B253603-766B-B127-3F49-0041CB01A98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0" name="矩形 12489">
                  <a:extLst>
                    <a:ext uri="{FF2B5EF4-FFF2-40B4-BE49-F238E27FC236}">
                      <a16:creationId xmlns:a16="http://schemas.microsoft.com/office/drawing/2014/main" id="{3FBFB023-9B68-BD6E-F4A5-424DDC5EB78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91" name="矩形 12490">
                  <a:extLst>
                    <a:ext uri="{FF2B5EF4-FFF2-40B4-BE49-F238E27FC236}">
                      <a16:creationId xmlns:a16="http://schemas.microsoft.com/office/drawing/2014/main" id="{7B622246-B7F1-C761-D272-23648D5EFD1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90" name="群組 12289">
                <a:extLst>
                  <a:ext uri="{FF2B5EF4-FFF2-40B4-BE49-F238E27FC236}">
                    <a16:creationId xmlns:a16="http://schemas.microsoft.com/office/drawing/2014/main" id="{3D9615F9-0663-E3AA-9EA9-6A029DE2BAF8}"/>
                  </a:ext>
                </a:extLst>
              </p:cNvPr>
              <p:cNvGrpSpPr/>
              <p:nvPr/>
            </p:nvGrpSpPr>
            <p:grpSpPr>
              <a:xfrm>
                <a:off x="2744408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484" name="矩形 12483">
                  <a:extLst>
                    <a:ext uri="{FF2B5EF4-FFF2-40B4-BE49-F238E27FC236}">
                      <a16:creationId xmlns:a16="http://schemas.microsoft.com/office/drawing/2014/main" id="{0C456939-FBAA-84AB-5893-522091CEF00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5" name="矩形 12484">
                  <a:extLst>
                    <a:ext uri="{FF2B5EF4-FFF2-40B4-BE49-F238E27FC236}">
                      <a16:creationId xmlns:a16="http://schemas.microsoft.com/office/drawing/2014/main" id="{F7454363-64F3-1702-EAD2-19F9AFA55FD9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6" name="矩形 12485">
                  <a:extLst>
                    <a:ext uri="{FF2B5EF4-FFF2-40B4-BE49-F238E27FC236}">
                      <a16:creationId xmlns:a16="http://schemas.microsoft.com/office/drawing/2014/main" id="{B17B94FF-F4D9-CC53-5882-C90557E48205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7" name="矩形 12486">
                  <a:extLst>
                    <a:ext uri="{FF2B5EF4-FFF2-40B4-BE49-F238E27FC236}">
                      <a16:creationId xmlns:a16="http://schemas.microsoft.com/office/drawing/2014/main" id="{9BD7FC07-D474-34F9-58B6-B13D45DEE65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91" name="群組 12290">
                <a:extLst>
                  <a:ext uri="{FF2B5EF4-FFF2-40B4-BE49-F238E27FC236}">
                    <a16:creationId xmlns:a16="http://schemas.microsoft.com/office/drawing/2014/main" id="{5EFC9802-AFD7-5A5F-7CE3-C3EAF8B95128}"/>
                  </a:ext>
                </a:extLst>
              </p:cNvPr>
              <p:cNvGrpSpPr/>
              <p:nvPr/>
            </p:nvGrpSpPr>
            <p:grpSpPr>
              <a:xfrm>
                <a:off x="2744408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480" name="矩形 12479">
                  <a:extLst>
                    <a:ext uri="{FF2B5EF4-FFF2-40B4-BE49-F238E27FC236}">
                      <a16:creationId xmlns:a16="http://schemas.microsoft.com/office/drawing/2014/main" id="{23F2B847-D29A-77E9-4538-21B36A892E0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1" name="矩形 12480">
                  <a:extLst>
                    <a:ext uri="{FF2B5EF4-FFF2-40B4-BE49-F238E27FC236}">
                      <a16:creationId xmlns:a16="http://schemas.microsoft.com/office/drawing/2014/main" id="{D98549FA-BB76-276E-CFA0-80529C59C3B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2" name="矩形 12481">
                  <a:extLst>
                    <a:ext uri="{FF2B5EF4-FFF2-40B4-BE49-F238E27FC236}">
                      <a16:creationId xmlns:a16="http://schemas.microsoft.com/office/drawing/2014/main" id="{7AF00AA3-C71C-D741-9303-BB72CFAD054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83" name="矩形 12482">
                  <a:extLst>
                    <a:ext uri="{FF2B5EF4-FFF2-40B4-BE49-F238E27FC236}">
                      <a16:creationId xmlns:a16="http://schemas.microsoft.com/office/drawing/2014/main" id="{05B142EF-A9C3-5677-1022-715ADBD6DEB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92" name="群組 12291">
                <a:extLst>
                  <a:ext uri="{FF2B5EF4-FFF2-40B4-BE49-F238E27FC236}">
                    <a16:creationId xmlns:a16="http://schemas.microsoft.com/office/drawing/2014/main" id="{63A66C4E-845D-4E67-38AD-3BEAAA863C38}"/>
                  </a:ext>
                </a:extLst>
              </p:cNvPr>
              <p:cNvGrpSpPr/>
              <p:nvPr/>
            </p:nvGrpSpPr>
            <p:grpSpPr>
              <a:xfrm>
                <a:off x="2924316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476" name="矩形 12475">
                  <a:extLst>
                    <a:ext uri="{FF2B5EF4-FFF2-40B4-BE49-F238E27FC236}">
                      <a16:creationId xmlns:a16="http://schemas.microsoft.com/office/drawing/2014/main" id="{6286DE59-6E0D-0980-D2C0-5063FE3A7A2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7" name="矩形 12476">
                  <a:extLst>
                    <a:ext uri="{FF2B5EF4-FFF2-40B4-BE49-F238E27FC236}">
                      <a16:creationId xmlns:a16="http://schemas.microsoft.com/office/drawing/2014/main" id="{E8ECEE23-9C21-434A-DD75-625C3A3E147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8" name="矩形 12477">
                  <a:extLst>
                    <a:ext uri="{FF2B5EF4-FFF2-40B4-BE49-F238E27FC236}">
                      <a16:creationId xmlns:a16="http://schemas.microsoft.com/office/drawing/2014/main" id="{E33F4BEA-A57B-F032-56D1-57D61F7E7EE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9" name="矩形 12478">
                  <a:extLst>
                    <a:ext uri="{FF2B5EF4-FFF2-40B4-BE49-F238E27FC236}">
                      <a16:creationId xmlns:a16="http://schemas.microsoft.com/office/drawing/2014/main" id="{6521F991-255B-B19C-4950-89E6A387325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93" name="群組 12292">
                <a:extLst>
                  <a:ext uri="{FF2B5EF4-FFF2-40B4-BE49-F238E27FC236}">
                    <a16:creationId xmlns:a16="http://schemas.microsoft.com/office/drawing/2014/main" id="{24666AC1-2F78-BACC-B4A2-152BEC18F1FC}"/>
                  </a:ext>
                </a:extLst>
              </p:cNvPr>
              <p:cNvGrpSpPr/>
              <p:nvPr/>
            </p:nvGrpSpPr>
            <p:grpSpPr>
              <a:xfrm>
                <a:off x="2924316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472" name="矩形 12471">
                  <a:extLst>
                    <a:ext uri="{FF2B5EF4-FFF2-40B4-BE49-F238E27FC236}">
                      <a16:creationId xmlns:a16="http://schemas.microsoft.com/office/drawing/2014/main" id="{11962178-7898-5A83-82A7-7C72E527956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3" name="矩形 12472">
                  <a:extLst>
                    <a:ext uri="{FF2B5EF4-FFF2-40B4-BE49-F238E27FC236}">
                      <a16:creationId xmlns:a16="http://schemas.microsoft.com/office/drawing/2014/main" id="{AD4B9083-360C-D25A-04F2-6722BE78117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4" name="矩形 12473">
                  <a:extLst>
                    <a:ext uri="{FF2B5EF4-FFF2-40B4-BE49-F238E27FC236}">
                      <a16:creationId xmlns:a16="http://schemas.microsoft.com/office/drawing/2014/main" id="{244D2F29-A74F-A847-942C-83592407EF2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5" name="矩形 12474">
                  <a:extLst>
                    <a:ext uri="{FF2B5EF4-FFF2-40B4-BE49-F238E27FC236}">
                      <a16:creationId xmlns:a16="http://schemas.microsoft.com/office/drawing/2014/main" id="{1CEB6AA8-92F4-E931-5DEF-1725BD47FF93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94" name="群組 12293">
                <a:extLst>
                  <a:ext uri="{FF2B5EF4-FFF2-40B4-BE49-F238E27FC236}">
                    <a16:creationId xmlns:a16="http://schemas.microsoft.com/office/drawing/2014/main" id="{AD8D0B2A-6B50-904B-900B-C038C8D2639E}"/>
                  </a:ext>
                </a:extLst>
              </p:cNvPr>
              <p:cNvGrpSpPr/>
              <p:nvPr/>
            </p:nvGrpSpPr>
            <p:grpSpPr>
              <a:xfrm>
                <a:off x="3104224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468" name="矩形 12467">
                  <a:extLst>
                    <a:ext uri="{FF2B5EF4-FFF2-40B4-BE49-F238E27FC236}">
                      <a16:creationId xmlns:a16="http://schemas.microsoft.com/office/drawing/2014/main" id="{B228DAE4-36FD-0C85-F149-6277D6DE088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69" name="矩形 12468">
                  <a:extLst>
                    <a:ext uri="{FF2B5EF4-FFF2-40B4-BE49-F238E27FC236}">
                      <a16:creationId xmlns:a16="http://schemas.microsoft.com/office/drawing/2014/main" id="{A62ACA44-1924-10DB-9019-FD0F65B1ADA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0" name="矩形 12469">
                  <a:extLst>
                    <a:ext uri="{FF2B5EF4-FFF2-40B4-BE49-F238E27FC236}">
                      <a16:creationId xmlns:a16="http://schemas.microsoft.com/office/drawing/2014/main" id="{6F8CC032-F194-BE26-CAB6-08CD2B741A3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71" name="矩形 12470">
                  <a:extLst>
                    <a:ext uri="{FF2B5EF4-FFF2-40B4-BE49-F238E27FC236}">
                      <a16:creationId xmlns:a16="http://schemas.microsoft.com/office/drawing/2014/main" id="{727E2DC6-F0B1-1D46-48F1-CB2B1EBA101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295" name="群組 12294">
                <a:extLst>
                  <a:ext uri="{FF2B5EF4-FFF2-40B4-BE49-F238E27FC236}">
                    <a16:creationId xmlns:a16="http://schemas.microsoft.com/office/drawing/2014/main" id="{3FAA5899-3381-B865-0F8F-58E90D1FF2A1}"/>
                  </a:ext>
                </a:extLst>
              </p:cNvPr>
              <p:cNvGrpSpPr/>
              <p:nvPr/>
            </p:nvGrpSpPr>
            <p:grpSpPr>
              <a:xfrm>
                <a:off x="3104224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464" name="矩形 12463">
                  <a:extLst>
                    <a:ext uri="{FF2B5EF4-FFF2-40B4-BE49-F238E27FC236}">
                      <a16:creationId xmlns:a16="http://schemas.microsoft.com/office/drawing/2014/main" id="{B0F8A124-8B79-5643-0F19-63A84DD8C9B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65" name="矩形 12464">
                  <a:extLst>
                    <a:ext uri="{FF2B5EF4-FFF2-40B4-BE49-F238E27FC236}">
                      <a16:creationId xmlns:a16="http://schemas.microsoft.com/office/drawing/2014/main" id="{07E68F78-1BD4-3B23-A2E5-EC415E98EF4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66" name="矩形 12465">
                  <a:extLst>
                    <a:ext uri="{FF2B5EF4-FFF2-40B4-BE49-F238E27FC236}">
                      <a16:creationId xmlns:a16="http://schemas.microsoft.com/office/drawing/2014/main" id="{DE901427-CA5D-4CC9-AB35-8D6741979D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467" name="矩形 12466">
                  <a:extLst>
                    <a:ext uri="{FF2B5EF4-FFF2-40B4-BE49-F238E27FC236}">
                      <a16:creationId xmlns:a16="http://schemas.microsoft.com/office/drawing/2014/main" id="{AEBB1BD4-8ACD-CA48-FFDC-988B07673D7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28" name="矩形: 圓角 27">
              <a:extLst>
                <a:ext uri="{FF2B5EF4-FFF2-40B4-BE49-F238E27FC236}">
                  <a16:creationId xmlns:a16="http://schemas.microsoft.com/office/drawing/2014/main" id="{1D420506-C253-5E77-35DD-C013E09E38C9}"/>
                </a:ext>
              </a:extLst>
            </p:cNvPr>
            <p:cNvSpPr/>
            <p:nvPr/>
          </p:nvSpPr>
          <p:spPr>
            <a:xfrm>
              <a:off x="3398859" y="5427906"/>
              <a:ext cx="856159" cy="1184820"/>
            </a:xfrm>
            <a:prstGeom prst="roundRect">
              <a:avLst>
                <a:gd name="adj" fmla="val 9497"/>
              </a:avLst>
            </a:prstGeom>
            <a:solidFill>
              <a:srgbClr val="EFF3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grpSp>
          <p:nvGrpSpPr>
            <p:cNvPr id="27" name="群組 26">
              <a:extLst>
                <a:ext uri="{FF2B5EF4-FFF2-40B4-BE49-F238E27FC236}">
                  <a16:creationId xmlns:a16="http://schemas.microsoft.com/office/drawing/2014/main" id="{4BEA8AB9-6AE3-D5CF-8746-6EB800311293}"/>
                </a:ext>
              </a:extLst>
            </p:cNvPr>
            <p:cNvGrpSpPr/>
            <p:nvPr/>
          </p:nvGrpSpPr>
          <p:grpSpPr>
            <a:xfrm>
              <a:off x="3469083" y="5473642"/>
              <a:ext cx="722042" cy="1087071"/>
              <a:chOff x="3469083" y="5473642"/>
              <a:chExt cx="722042" cy="1087071"/>
            </a:xfrm>
          </p:grpSpPr>
          <p:grpSp>
            <p:nvGrpSpPr>
              <p:cNvPr id="12634" name="群組 12633">
                <a:extLst>
                  <a:ext uri="{FF2B5EF4-FFF2-40B4-BE49-F238E27FC236}">
                    <a16:creationId xmlns:a16="http://schemas.microsoft.com/office/drawing/2014/main" id="{6F2A5F18-1267-9E87-4377-4CCC5F60CC9B}"/>
                  </a:ext>
                </a:extLst>
              </p:cNvPr>
              <p:cNvGrpSpPr/>
              <p:nvPr/>
            </p:nvGrpSpPr>
            <p:grpSpPr>
              <a:xfrm>
                <a:off x="3650144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90" name="矩形 12789">
                  <a:extLst>
                    <a:ext uri="{FF2B5EF4-FFF2-40B4-BE49-F238E27FC236}">
                      <a16:creationId xmlns:a16="http://schemas.microsoft.com/office/drawing/2014/main" id="{1515DF0A-882E-C61A-6848-479760C9ECE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1" name="矩形 12790">
                  <a:extLst>
                    <a:ext uri="{FF2B5EF4-FFF2-40B4-BE49-F238E27FC236}">
                      <a16:creationId xmlns:a16="http://schemas.microsoft.com/office/drawing/2014/main" id="{B65E4200-3180-F180-025F-187D8C9B7C22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2" name="矩形 12791">
                  <a:extLst>
                    <a:ext uri="{FF2B5EF4-FFF2-40B4-BE49-F238E27FC236}">
                      <a16:creationId xmlns:a16="http://schemas.microsoft.com/office/drawing/2014/main" id="{AE0FD32F-CF5E-E891-6972-2F600327C7B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93" name="矩形 12792">
                  <a:extLst>
                    <a:ext uri="{FF2B5EF4-FFF2-40B4-BE49-F238E27FC236}">
                      <a16:creationId xmlns:a16="http://schemas.microsoft.com/office/drawing/2014/main" id="{C12B4B48-2E06-79E7-5184-63CA715F82A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35" name="群組 12634">
                <a:extLst>
                  <a:ext uri="{FF2B5EF4-FFF2-40B4-BE49-F238E27FC236}">
                    <a16:creationId xmlns:a16="http://schemas.microsoft.com/office/drawing/2014/main" id="{A8EF5EAF-AFD9-0DA2-CD3B-8B059DEEE860}"/>
                  </a:ext>
                </a:extLst>
              </p:cNvPr>
              <p:cNvGrpSpPr/>
              <p:nvPr/>
            </p:nvGrpSpPr>
            <p:grpSpPr>
              <a:xfrm>
                <a:off x="3650144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86" name="矩形 12785">
                  <a:extLst>
                    <a:ext uri="{FF2B5EF4-FFF2-40B4-BE49-F238E27FC236}">
                      <a16:creationId xmlns:a16="http://schemas.microsoft.com/office/drawing/2014/main" id="{316C3D7A-6AB6-22B4-98BD-7B4F2E60985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7" name="矩形 12786">
                  <a:extLst>
                    <a:ext uri="{FF2B5EF4-FFF2-40B4-BE49-F238E27FC236}">
                      <a16:creationId xmlns:a16="http://schemas.microsoft.com/office/drawing/2014/main" id="{8DD07B97-E47A-3DDF-B964-941A76B1B0C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8" name="矩形 12787">
                  <a:extLst>
                    <a:ext uri="{FF2B5EF4-FFF2-40B4-BE49-F238E27FC236}">
                      <a16:creationId xmlns:a16="http://schemas.microsoft.com/office/drawing/2014/main" id="{27969ADB-8D88-D19E-A428-16DF3D8E5C9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9" name="矩形 12788">
                  <a:extLst>
                    <a:ext uri="{FF2B5EF4-FFF2-40B4-BE49-F238E27FC236}">
                      <a16:creationId xmlns:a16="http://schemas.microsoft.com/office/drawing/2014/main" id="{15BD68B1-D2C9-3D8D-B6E4-8C220ECB846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36" name="群組 12635">
                <a:extLst>
                  <a:ext uri="{FF2B5EF4-FFF2-40B4-BE49-F238E27FC236}">
                    <a16:creationId xmlns:a16="http://schemas.microsoft.com/office/drawing/2014/main" id="{E453BA1C-D557-72B8-B633-C2DDC391E461}"/>
                  </a:ext>
                </a:extLst>
              </p:cNvPr>
              <p:cNvGrpSpPr/>
              <p:nvPr/>
            </p:nvGrpSpPr>
            <p:grpSpPr>
              <a:xfrm>
                <a:off x="3650144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82" name="矩形 12781">
                  <a:extLst>
                    <a:ext uri="{FF2B5EF4-FFF2-40B4-BE49-F238E27FC236}">
                      <a16:creationId xmlns:a16="http://schemas.microsoft.com/office/drawing/2014/main" id="{87046A12-ADD6-5FDE-6306-EC770D92BAF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3" name="矩形 12782">
                  <a:extLst>
                    <a:ext uri="{FF2B5EF4-FFF2-40B4-BE49-F238E27FC236}">
                      <a16:creationId xmlns:a16="http://schemas.microsoft.com/office/drawing/2014/main" id="{327C0E46-B9E4-EBCC-A2D0-773EE4819F0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4" name="矩形 12783">
                  <a:extLst>
                    <a:ext uri="{FF2B5EF4-FFF2-40B4-BE49-F238E27FC236}">
                      <a16:creationId xmlns:a16="http://schemas.microsoft.com/office/drawing/2014/main" id="{AB60EE8A-64B7-0662-8541-B3209BD741C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5" name="矩形 12784">
                  <a:extLst>
                    <a:ext uri="{FF2B5EF4-FFF2-40B4-BE49-F238E27FC236}">
                      <a16:creationId xmlns:a16="http://schemas.microsoft.com/office/drawing/2014/main" id="{F84E7BA0-1AB0-0741-AEF2-4747B9193ED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37" name="群組 12636">
                <a:extLst>
                  <a:ext uri="{FF2B5EF4-FFF2-40B4-BE49-F238E27FC236}">
                    <a16:creationId xmlns:a16="http://schemas.microsoft.com/office/drawing/2014/main" id="{965D9AB3-DDE5-D7DE-0C2A-8201989E7E9C}"/>
                  </a:ext>
                </a:extLst>
              </p:cNvPr>
              <p:cNvGrpSpPr/>
              <p:nvPr/>
            </p:nvGrpSpPr>
            <p:grpSpPr>
              <a:xfrm>
                <a:off x="3650144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78" name="矩形 12777">
                  <a:extLst>
                    <a:ext uri="{FF2B5EF4-FFF2-40B4-BE49-F238E27FC236}">
                      <a16:creationId xmlns:a16="http://schemas.microsoft.com/office/drawing/2014/main" id="{BA06F6CB-B342-B6EC-9211-7B8C69DCBB4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9" name="矩形 12778">
                  <a:extLst>
                    <a:ext uri="{FF2B5EF4-FFF2-40B4-BE49-F238E27FC236}">
                      <a16:creationId xmlns:a16="http://schemas.microsoft.com/office/drawing/2014/main" id="{EC8F7DDB-1A7F-43A5-8EE3-932B3A3020E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0" name="矩形 12779">
                  <a:extLst>
                    <a:ext uri="{FF2B5EF4-FFF2-40B4-BE49-F238E27FC236}">
                      <a16:creationId xmlns:a16="http://schemas.microsoft.com/office/drawing/2014/main" id="{174AD445-AA8C-5182-06BA-2E2B69F778E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81" name="矩形 12780">
                  <a:extLst>
                    <a:ext uri="{FF2B5EF4-FFF2-40B4-BE49-F238E27FC236}">
                      <a16:creationId xmlns:a16="http://schemas.microsoft.com/office/drawing/2014/main" id="{51A3D828-11DD-FE5D-984E-0D1052EFE62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39" name="群組 12638">
                <a:extLst>
                  <a:ext uri="{FF2B5EF4-FFF2-40B4-BE49-F238E27FC236}">
                    <a16:creationId xmlns:a16="http://schemas.microsoft.com/office/drawing/2014/main" id="{8B39FAB0-4C3E-E8A1-1050-5CA76A06B3F5}"/>
                  </a:ext>
                </a:extLst>
              </p:cNvPr>
              <p:cNvGrpSpPr/>
              <p:nvPr/>
            </p:nvGrpSpPr>
            <p:grpSpPr>
              <a:xfrm>
                <a:off x="3830052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70" name="矩形 12769">
                  <a:extLst>
                    <a:ext uri="{FF2B5EF4-FFF2-40B4-BE49-F238E27FC236}">
                      <a16:creationId xmlns:a16="http://schemas.microsoft.com/office/drawing/2014/main" id="{3CC87ACB-24CB-0D01-E920-CF937033894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1" name="矩形 12770">
                  <a:extLst>
                    <a:ext uri="{FF2B5EF4-FFF2-40B4-BE49-F238E27FC236}">
                      <a16:creationId xmlns:a16="http://schemas.microsoft.com/office/drawing/2014/main" id="{CEC38A0E-958C-AEE8-8686-2D0CC06A3D1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2" name="矩形 12771">
                  <a:extLst>
                    <a:ext uri="{FF2B5EF4-FFF2-40B4-BE49-F238E27FC236}">
                      <a16:creationId xmlns:a16="http://schemas.microsoft.com/office/drawing/2014/main" id="{A6064F4C-CC66-905D-A350-B4460C4E3B7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73" name="矩形 12772">
                  <a:extLst>
                    <a:ext uri="{FF2B5EF4-FFF2-40B4-BE49-F238E27FC236}">
                      <a16:creationId xmlns:a16="http://schemas.microsoft.com/office/drawing/2014/main" id="{8660B71B-C192-772A-DB2A-2171065935A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0" name="群組 12639">
                <a:extLst>
                  <a:ext uri="{FF2B5EF4-FFF2-40B4-BE49-F238E27FC236}">
                    <a16:creationId xmlns:a16="http://schemas.microsoft.com/office/drawing/2014/main" id="{9D53E240-4C0D-7A72-461B-A3D2E4518F52}"/>
                  </a:ext>
                </a:extLst>
              </p:cNvPr>
              <p:cNvGrpSpPr/>
              <p:nvPr/>
            </p:nvGrpSpPr>
            <p:grpSpPr>
              <a:xfrm>
                <a:off x="3830052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66" name="矩形 12765">
                  <a:extLst>
                    <a:ext uri="{FF2B5EF4-FFF2-40B4-BE49-F238E27FC236}">
                      <a16:creationId xmlns:a16="http://schemas.microsoft.com/office/drawing/2014/main" id="{4CF5E232-DF2C-A048-18E7-0656617A178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7" name="矩形 12766">
                  <a:extLst>
                    <a:ext uri="{FF2B5EF4-FFF2-40B4-BE49-F238E27FC236}">
                      <a16:creationId xmlns:a16="http://schemas.microsoft.com/office/drawing/2014/main" id="{729F726B-7F2C-CFDF-C2E0-9315D44F576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8" name="矩形 12767">
                  <a:extLst>
                    <a:ext uri="{FF2B5EF4-FFF2-40B4-BE49-F238E27FC236}">
                      <a16:creationId xmlns:a16="http://schemas.microsoft.com/office/drawing/2014/main" id="{5BB6B86D-8AC6-D30D-73A7-13268BD9C1D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9" name="矩形 12768">
                  <a:extLst>
                    <a:ext uri="{FF2B5EF4-FFF2-40B4-BE49-F238E27FC236}">
                      <a16:creationId xmlns:a16="http://schemas.microsoft.com/office/drawing/2014/main" id="{990B416D-E4D2-E8CC-4670-4BB94243E9F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1" name="群組 12640">
                <a:extLst>
                  <a:ext uri="{FF2B5EF4-FFF2-40B4-BE49-F238E27FC236}">
                    <a16:creationId xmlns:a16="http://schemas.microsoft.com/office/drawing/2014/main" id="{72D356E2-AD03-B917-A54A-992EC3D3C9A9}"/>
                  </a:ext>
                </a:extLst>
              </p:cNvPr>
              <p:cNvGrpSpPr/>
              <p:nvPr/>
            </p:nvGrpSpPr>
            <p:grpSpPr>
              <a:xfrm>
                <a:off x="3830052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62" name="矩形 12761">
                  <a:extLst>
                    <a:ext uri="{FF2B5EF4-FFF2-40B4-BE49-F238E27FC236}">
                      <a16:creationId xmlns:a16="http://schemas.microsoft.com/office/drawing/2014/main" id="{77E6C752-F709-D84A-9527-41C2E106267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3" name="矩形 12762">
                  <a:extLst>
                    <a:ext uri="{FF2B5EF4-FFF2-40B4-BE49-F238E27FC236}">
                      <a16:creationId xmlns:a16="http://schemas.microsoft.com/office/drawing/2014/main" id="{B1C3CB19-0397-9083-955E-366B4A0D966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4" name="矩形 12763">
                  <a:extLst>
                    <a:ext uri="{FF2B5EF4-FFF2-40B4-BE49-F238E27FC236}">
                      <a16:creationId xmlns:a16="http://schemas.microsoft.com/office/drawing/2014/main" id="{60652022-41A9-CC6C-AD7B-F0E4BBA64B4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5" name="矩形 12764">
                  <a:extLst>
                    <a:ext uri="{FF2B5EF4-FFF2-40B4-BE49-F238E27FC236}">
                      <a16:creationId xmlns:a16="http://schemas.microsoft.com/office/drawing/2014/main" id="{E3E683D3-E531-DADF-D7E7-D8C21B03F08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2" name="群組 12641">
                <a:extLst>
                  <a:ext uri="{FF2B5EF4-FFF2-40B4-BE49-F238E27FC236}">
                    <a16:creationId xmlns:a16="http://schemas.microsoft.com/office/drawing/2014/main" id="{5395E0EC-6A73-FC63-F5ED-4A7F670D8A79}"/>
                  </a:ext>
                </a:extLst>
              </p:cNvPr>
              <p:cNvGrpSpPr/>
              <p:nvPr/>
            </p:nvGrpSpPr>
            <p:grpSpPr>
              <a:xfrm>
                <a:off x="3830052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58" name="矩形 12757">
                  <a:extLst>
                    <a:ext uri="{FF2B5EF4-FFF2-40B4-BE49-F238E27FC236}">
                      <a16:creationId xmlns:a16="http://schemas.microsoft.com/office/drawing/2014/main" id="{06C91EDA-392A-64D9-F390-C8708BAB035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9" name="矩形 12758">
                  <a:extLst>
                    <a:ext uri="{FF2B5EF4-FFF2-40B4-BE49-F238E27FC236}">
                      <a16:creationId xmlns:a16="http://schemas.microsoft.com/office/drawing/2014/main" id="{F571742F-64FA-FA62-D4F1-44F25E1389D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0" name="矩形 12759">
                  <a:extLst>
                    <a:ext uri="{FF2B5EF4-FFF2-40B4-BE49-F238E27FC236}">
                      <a16:creationId xmlns:a16="http://schemas.microsoft.com/office/drawing/2014/main" id="{47F1E227-8D91-44AA-9BB8-5CB681DA6DA9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61" name="矩形 12760">
                  <a:extLst>
                    <a:ext uri="{FF2B5EF4-FFF2-40B4-BE49-F238E27FC236}">
                      <a16:creationId xmlns:a16="http://schemas.microsoft.com/office/drawing/2014/main" id="{48F2D143-2D7A-BF67-2327-56ECD296615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4" name="群組 12643">
                <a:extLst>
                  <a:ext uri="{FF2B5EF4-FFF2-40B4-BE49-F238E27FC236}">
                    <a16:creationId xmlns:a16="http://schemas.microsoft.com/office/drawing/2014/main" id="{CA12B77C-F1FF-AA23-6960-747874FDEF29}"/>
                  </a:ext>
                </a:extLst>
              </p:cNvPr>
              <p:cNvGrpSpPr/>
              <p:nvPr/>
            </p:nvGrpSpPr>
            <p:grpSpPr>
              <a:xfrm>
                <a:off x="4009960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50" name="矩形 12749">
                  <a:extLst>
                    <a:ext uri="{FF2B5EF4-FFF2-40B4-BE49-F238E27FC236}">
                      <a16:creationId xmlns:a16="http://schemas.microsoft.com/office/drawing/2014/main" id="{A612B072-18A9-4852-B3EC-32AA6AB82CA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1" name="矩形 12750">
                  <a:extLst>
                    <a:ext uri="{FF2B5EF4-FFF2-40B4-BE49-F238E27FC236}">
                      <a16:creationId xmlns:a16="http://schemas.microsoft.com/office/drawing/2014/main" id="{CC45C85B-9E90-C5E6-967A-90E29CDC135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2" name="矩形 12751">
                  <a:extLst>
                    <a:ext uri="{FF2B5EF4-FFF2-40B4-BE49-F238E27FC236}">
                      <a16:creationId xmlns:a16="http://schemas.microsoft.com/office/drawing/2014/main" id="{AD30DDFB-D0C5-F6CB-D599-65A237012C9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53" name="矩形 12752">
                  <a:extLst>
                    <a:ext uri="{FF2B5EF4-FFF2-40B4-BE49-F238E27FC236}">
                      <a16:creationId xmlns:a16="http://schemas.microsoft.com/office/drawing/2014/main" id="{F3E98E21-2B66-C4D3-C45D-712C136600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5" name="群組 12644">
                <a:extLst>
                  <a:ext uri="{FF2B5EF4-FFF2-40B4-BE49-F238E27FC236}">
                    <a16:creationId xmlns:a16="http://schemas.microsoft.com/office/drawing/2014/main" id="{6C2F6039-BBAF-AD2D-FECB-528BC4B1B267}"/>
                  </a:ext>
                </a:extLst>
              </p:cNvPr>
              <p:cNvGrpSpPr/>
              <p:nvPr/>
            </p:nvGrpSpPr>
            <p:grpSpPr>
              <a:xfrm>
                <a:off x="4009960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46" name="矩形 12745">
                  <a:extLst>
                    <a:ext uri="{FF2B5EF4-FFF2-40B4-BE49-F238E27FC236}">
                      <a16:creationId xmlns:a16="http://schemas.microsoft.com/office/drawing/2014/main" id="{B0622A94-41E3-9B86-433B-484ABCF420F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7" name="矩形 12746">
                  <a:extLst>
                    <a:ext uri="{FF2B5EF4-FFF2-40B4-BE49-F238E27FC236}">
                      <a16:creationId xmlns:a16="http://schemas.microsoft.com/office/drawing/2014/main" id="{DD68E747-E9DE-BFEA-19A7-8DBFE3F4ADD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8" name="矩形 12747">
                  <a:extLst>
                    <a:ext uri="{FF2B5EF4-FFF2-40B4-BE49-F238E27FC236}">
                      <a16:creationId xmlns:a16="http://schemas.microsoft.com/office/drawing/2014/main" id="{07F4F2A5-0E08-00DA-D271-AE78BF286C0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9" name="矩形 12748">
                  <a:extLst>
                    <a:ext uri="{FF2B5EF4-FFF2-40B4-BE49-F238E27FC236}">
                      <a16:creationId xmlns:a16="http://schemas.microsoft.com/office/drawing/2014/main" id="{1FB781A3-2509-706A-4EBC-FFAD2E75E2A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6" name="群組 12645">
                <a:extLst>
                  <a:ext uri="{FF2B5EF4-FFF2-40B4-BE49-F238E27FC236}">
                    <a16:creationId xmlns:a16="http://schemas.microsoft.com/office/drawing/2014/main" id="{628751DD-5943-D989-1B36-91A9F2AF45C5}"/>
                  </a:ext>
                </a:extLst>
              </p:cNvPr>
              <p:cNvGrpSpPr/>
              <p:nvPr/>
            </p:nvGrpSpPr>
            <p:grpSpPr>
              <a:xfrm>
                <a:off x="4009960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42" name="矩形 12741">
                  <a:extLst>
                    <a:ext uri="{FF2B5EF4-FFF2-40B4-BE49-F238E27FC236}">
                      <a16:creationId xmlns:a16="http://schemas.microsoft.com/office/drawing/2014/main" id="{E5D29DBF-A308-8CAD-D136-817EFEF05C0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3" name="矩形 12742">
                  <a:extLst>
                    <a:ext uri="{FF2B5EF4-FFF2-40B4-BE49-F238E27FC236}">
                      <a16:creationId xmlns:a16="http://schemas.microsoft.com/office/drawing/2014/main" id="{D0B7D667-92C2-3B05-A191-C0F5E6DAE8C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4" name="矩形 12743">
                  <a:extLst>
                    <a:ext uri="{FF2B5EF4-FFF2-40B4-BE49-F238E27FC236}">
                      <a16:creationId xmlns:a16="http://schemas.microsoft.com/office/drawing/2014/main" id="{A64EF613-857A-2C51-AB3F-A4662F85C3FD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5" name="矩形 12744">
                  <a:extLst>
                    <a:ext uri="{FF2B5EF4-FFF2-40B4-BE49-F238E27FC236}">
                      <a16:creationId xmlns:a16="http://schemas.microsoft.com/office/drawing/2014/main" id="{550EA2E5-E8D4-FBA4-144E-351CEB7A137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7" name="群組 12646">
                <a:extLst>
                  <a:ext uri="{FF2B5EF4-FFF2-40B4-BE49-F238E27FC236}">
                    <a16:creationId xmlns:a16="http://schemas.microsoft.com/office/drawing/2014/main" id="{1EAC6DE2-8641-BC7D-EC3C-026A19A53878}"/>
                  </a:ext>
                </a:extLst>
              </p:cNvPr>
              <p:cNvGrpSpPr/>
              <p:nvPr/>
            </p:nvGrpSpPr>
            <p:grpSpPr>
              <a:xfrm>
                <a:off x="4009960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38" name="矩形 12737">
                  <a:extLst>
                    <a:ext uri="{FF2B5EF4-FFF2-40B4-BE49-F238E27FC236}">
                      <a16:creationId xmlns:a16="http://schemas.microsoft.com/office/drawing/2014/main" id="{FADFDF1B-F1FA-C854-D9E1-F2532068047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39" name="矩形 12738">
                  <a:extLst>
                    <a:ext uri="{FF2B5EF4-FFF2-40B4-BE49-F238E27FC236}">
                      <a16:creationId xmlns:a16="http://schemas.microsoft.com/office/drawing/2014/main" id="{E84B30EB-C630-D4D4-DF48-F9F2A6B553D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0" name="矩形 12739">
                  <a:extLst>
                    <a:ext uri="{FF2B5EF4-FFF2-40B4-BE49-F238E27FC236}">
                      <a16:creationId xmlns:a16="http://schemas.microsoft.com/office/drawing/2014/main" id="{BFD0D222-2EC0-9C16-DC79-5D7B3489CEA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41" name="矩形 12740">
                  <a:extLst>
                    <a:ext uri="{FF2B5EF4-FFF2-40B4-BE49-F238E27FC236}">
                      <a16:creationId xmlns:a16="http://schemas.microsoft.com/office/drawing/2014/main" id="{C5C365DC-EF25-70EC-5A76-3906F00EA58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49" name="群組 12648">
                <a:extLst>
                  <a:ext uri="{FF2B5EF4-FFF2-40B4-BE49-F238E27FC236}">
                    <a16:creationId xmlns:a16="http://schemas.microsoft.com/office/drawing/2014/main" id="{7EC04187-CD0B-221A-F1CE-BA17A1D925D0}"/>
                  </a:ext>
                </a:extLst>
              </p:cNvPr>
              <p:cNvGrpSpPr/>
              <p:nvPr/>
            </p:nvGrpSpPr>
            <p:grpSpPr>
              <a:xfrm>
                <a:off x="3469083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30" name="矩形 12729">
                  <a:extLst>
                    <a:ext uri="{FF2B5EF4-FFF2-40B4-BE49-F238E27FC236}">
                      <a16:creationId xmlns:a16="http://schemas.microsoft.com/office/drawing/2014/main" id="{B08E84F2-A671-6873-193D-53685250627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31" name="矩形 12730">
                  <a:extLst>
                    <a:ext uri="{FF2B5EF4-FFF2-40B4-BE49-F238E27FC236}">
                      <a16:creationId xmlns:a16="http://schemas.microsoft.com/office/drawing/2014/main" id="{90C7C6C5-F0E5-A0C3-93A6-3AF06D94DC1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32" name="矩形 12731">
                  <a:extLst>
                    <a:ext uri="{FF2B5EF4-FFF2-40B4-BE49-F238E27FC236}">
                      <a16:creationId xmlns:a16="http://schemas.microsoft.com/office/drawing/2014/main" id="{2EE6B70F-0793-E4B7-1D82-BC0BD5895496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33" name="矩形 12732">
                  <a:extLst>
                    <a:ext uri="{FF2B5EF4-FFF2-40B4-BE49-F238E27FC236}">
                      <a16:creationId xmlns:a16="http://schemas.microsoft.com/office/drawing/2014/main" id="{79B3A7B4-9B37-9536-7540-486ABDB8EDA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0" name="群組 12649">
                <a:extLst>
                  <a:ext uri="{FF2B5EF4-FFF2-40B4-BE49-F238E27FC236}">
                    <a16:creationId xmlns:a16="http://schemas.microsoft.com/office/drawing/2014/main" id="{C19DC297-A034-494C-0E83-EE0776154F79}"/>
                  </a:ext>
                </a:extLst>
              </p:cNvPr>
              <p:cNvGrpSpPr/>
              <p:nvPr/>
            </p:nvGrpSpPr>
            <p:grpSpPr>
              <a:xfrm>
                <a:off x="3469083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26" name="矩形 12725">
                  <a:extLst>
                    <a:ext uri="{FF2B5EF4-FFF2-40B4-BE49-F238E27FC236}">
                      <a16:creationId xmlns:a16="http://schemas.microsoft.com/office/drawing/2014/main" id="{3BFFF58F-CE34-1524-4493-A8A1DECCDAE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7" name="矩形 12726">
                  <a:extLst>
                    <a:ext uri="{FF2B5EF4-FFF2-40B4-BE49-F238E27FC236}">
                      <a16:creationId xmlns:a16="http://schemas.microsoft.com/office/drawing/2014/main" id="{C6F8D6D9-611D-7479-3C5C-15479064087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8" name="矩形 12727">
                  <a:extLst>
                    <a:ext uri="{FF2B5EF4-FFF2-40B4-BE49-F238E27FC236}">
                      <a16:creationId xmlns:a16="http://schemas.microsoft.com/office/drawing/2014/main" id="{E3D1CEE8-B2A2-B34B-74A1-B06E31641E8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9" name="矩形 12728">
                  <a:extLst>
                    <a:ext uri="{FF2B5EF4-FFF2-40B4-BE49-F238E27FC236}">
                      <a16:creationId xmlns:a16="http://schemas.microsoft.com/office/drawing/2014/main" id="{83C7A28F-808B-0310-AD82-EC67CA50C61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1" name="群組 12650">
                <a:extLst>
                  <a:ext uri="{FF2B5EF4-FFF2-40B4-BE49-F238E27FC236}">
                    <a16:creationId xmlns:a16="http://schemas.microsoft.com/office/drawing/2014/main" id="{9565410D-51A5-349B-1A8F-F73F1045EBF0}"/>
                  </a:ext>
                </a:extLst>
              </p:cNvPr>
              <p:cNvGrpSpPr/>
              <p:nvPr/>
            </p:nvGrpSpPr>
            <p:grpSpPr>
              <a:xfrm>
                <a:off x="3469083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22" name="矩形 12721">
                  <a:extLst>
                    <a:ext uri="{FF2B5EF4-FFF2-40B4-BE49-F238E27FC236}">
                      <a16:creationId xmlns:a16="http://schemas.microsoft.com/office/drawing/2014/main" id="{D6DB1192-9033-F658-24D7-B7734653F81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3" name="矩形 12722">
                  <a:extLst>
                    <a:ext uri="{FF2B5EF4-FFF2-40B4-BE49-F238E27FC236}">
                      <a16:creationId xmlns:a16="http://schemas.microsoft.com/office/drawing/2014/main" id="{9E11A41C-0B97-9F26-29BD-6C0728F892C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4" name="矩形 12723">
                  <a:extLst>
                    <a:ext uri="{FF2B5EF4-FFF2-40B4-BE49-F238E27FC236}">
                      <a16:creationId xmlns:a16="http://schemas.microsoft.com/office/drawing/2014/main" id="{83F830F7-8534-265B-E00A-61BBE61EBBD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5" name="矩形 12724">
                  <a:extLst>
                    <a:ext uri="{FF2B5EF4-FFF2-40B4-BE49-F238E27FC236}">
                      <a16:creationId xmlns:a16="http://schemas.microsoft.com/office/drawing/2014/main" id="{3A977960-61EE-284D-1AD2-F228A911B6D6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2" name="群組 12651">
                <a:extLst>
                  <a:ext uri="{FF2B5EF4-FFF2-40B4-BE49-F238E27FC236}">
                    <a16:creationId xmlns:a16="http://schemas.microsoft.com/office/drawing/2014/main" id="{9B01C9BD-F8BA-7BB3-440C-3385D4B0AF04}"/>
                  </a:ext>
                </a:extLst>
              </p:cNvPr>
              <p:cNvGrpSpPr/>
              <p:nvPr/>
            </p:nvGrpSpPr>
            <p:grpSpPr>
              <a:xfrm>
                <a:off x="3469083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18" name="矩形 12717">
                  <a:extLst>
                    <a:ext uri="{FF2B5EF4-FFF2-40B4-BE49-F238E27FC236}">
                      <a16:creationId xmlns:a16="http://schemas.microsoft.com/office/drawing/2014/main" id="{87FDFE67-23C7-BFC5-6C25-19662277C6F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9" name="矩形 12718">
                  <a:extLst>
                    <a:ext uri="{FF2B5EF4-FFF2-40B4-BE49-F238E27FC236}">
                      <a16:creationId xmlns:a16="http://schemas.microsoft.com/office/drawing/2014/main" id="{D42CB648-759E-D477-F902-A385E249C200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0" name="矩形 12719">
                  <a:extLst>
                    <a:ext uri="{FF2B5EF4-FFF2-40B4-BE49-F238E27FC236}">
                      <a16:creationId xmlns:a16="http://schemas.microsoft.com/office/drawing/2014/main" id="{996895DE-D847-A1D5-0378-85FBA6CBF83A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21" name="矩形 12720">
                  <a:extLst>
                    <a:ext uri="{FF2B5EF4-FFF2-40B4-BE49-F238E27FC236}">
                      <a16:creationId xmlns:a16="http://schemas.microsoft.com/office/drawing/2014/main" id="{9CC71052-4410-41DD-3FB7-5FFFF71E112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3" name="群組 12652">
                <a:extLst>
                  <a:ext uri="{FF2B5EF4-FFF2-40B4-BE49-F238E27FC236}">
                    <a16:creationId xmlns:a16="http://schemas.microsoft.com/office/drawing/2014/main" id="{00F6D4DB-580C-CC70-3F89-3FDC9ABC704A}"/>
                  </a:ext>
                </a:extLst>
              </p:cNvPr>
              <p:cNvGrpSpPr/>
              <p:nvPr/>
            </p:nvGrpSpPr>
            <p:grpSpPr>
              <a:xfrm>
                <a:off x="3469083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14" name="矩形 12713">
                  <a:extLst>
                    <a:ext uri="{FF2B5EF4-FFF2-40B4-BE49-F238E27FC236}">
                      <a16:creationId xmlns:a16="http://schemas.microsoft.com/office/drawing/2014/main" id="{24658916-AC32-430E-139D-9BCC9A59540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5" name="矩形 12714">
                  <a:extLst>
                    <a:ext uri="{FF2B5EF4-FFF2-40B4-BE49-F238E27FC236}">
                      <a16:creationId xmlns:a16="http://schemas.microsoft.com/office/drawing/2014/main" id="{F6AE9212-4DDE-735C-EF73-2294472A7BC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6" name="矩形 12715">
                  <a:extLst>
                    <a:ext uri="{FF2B5EF4-FFF2-40B4-BE49-F238E27FC236}">
                      <a16:creationId xmlns:a16="http://schemas.microsoft.com/office/drawing/2014/main" id="{4906FB04-38AD-B327-B81A-CD232FCAED2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7" name="矩形 12716">
                  <a:extLst>
                    <a:ext uri="{FF2B5EF4-FFF2-40B4-BE49-F238E27FC236}">
                      <a16:creationId xmlns:a16="http://schemas.microsoft.com/office/drawing/2014/main" id="{5580E508-F472-5BBF-9286-1768FB955A51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4" name="群組 12653">
                <a:extLst>
                  <a:ext uri="{FF2B5EF4-FFF2-40B4-BE49-F238E27FC236}">
                    <a16:creationId xmlns:a16="http://schemas.microsoft.com/office/drawing/2014/main" id="{51FF048D-AFB5-8160-2C9E-21236D0EAA6C}"/>
                  </a:ext>
                </a:extLst>
              </p:cNvPr>
              <p:cNvGrpSpPr/>
              <p:nvPr/>
            </p:nvGrpSpPr>
            <p:grpSpPr>
              <a:xfrm>
                <a:off x="3469083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10" name="矩形 12709">
                  <a:extLst>
                    <a:ext uri="{FF2B5EF4-FFF2-40B4-BE49-F238E27FC236}">
                      <a16:creationId xmlns:a16="http://schemas.microsoft.com/office/drawing/2014/main" id="{20C1053F-CCB6-FF93-25AA-AD1E82E21647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1" name="矩形 12710">
                  <a:extLst>
                    <a:ext uri="{FF2B5EF4-FFF2-40B4-BE49-F238E27FC236}">
                      <a16:creationId xmlns:a16="http://schemas.microsoft.com/office/drawing/2014/main" id="{6C11FEC5-149D-150B-DA0E-8757F25414E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2" name="矩形 12711">
                  <a:extLst>
                    <a:ext uri="{FF2B5EF4-FFF2-40B4-BE49-F238E27FC236}">
                      <a16:creationId xmlns:a16="http://schemas.microsoft.com/office/drawing/2014/main" id="{403245AA-33A7-CFF3-4EC6-79C4A04CD001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13" name="矩形 12712">
                  <a:extLst>
                    <a:ext uri="{FF2B5EF4-FFF2-40B4-BE49-F238E27FC236}">
                      <a16:creationId xmlns:a16="http://schemas.microsoft.com/office/drawing/2014/main" id="{3D1AB9AD-F410-C22E-0791-FF7FECF77E4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5" name="群組 12654">
                <a:extLst>
                  <a:ext uri="{FF2B5EF4-FFF2-40B4-BE49-F238E27FC236}">
                    <a16:creationId xmlns:a16="http://schemas.microsoft.com/office/drawing/2014/main" id="{A8AF05A2-96C2-A936-FCA8-1F062C1D2C88}"/>
                  </a:ext>
                </a:extLst>
              </p:cNvPr>
              <p:cNvGrpSpPr/>
              <p:nvPr/>
            </p:nvGrpSpPr>
            <p:grpSpPr>
              <a:xfrm>
                <a:off x="3650144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706" name="矩形 12705">
                  <a:extLst>
                    <a:ext uri="{FF2B5EF4-FFF2-40B4-BE49-F238E27FC236}">
                      <a16:creationId xmlns:a16="http://schemas.microsoft.com/office/drawing/2014/main" id="{A8D964B0-100C-77FD-E0B3-230F22ABEAC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7" name="矩形 12706">
                  <a:extLst>
                    <a:ext uri="{FF2B5EF4-FFF2-40B4-BE49-F238E27FC236}">
                      <a16:creationId xmlns:a16="http://schemas.microsoft.com/office/drawing/2014/main" id="{16F872C1-9F32-59D3-3F5F-C260FB4ED49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8" name="矩形 12707">
                  <a:extLst>
                    <a:ext uri="{FF2B5EF4-FFF2-40B4-BE49-F238E27FC236}">
                      <a16:creationId xmlns:a16="http://schemas.microsoft.com/office/drawing/2014/main" id="{6FC61A0F-0AF2-4A6B-D4FA-6DC26498ED2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9" name="矩形 12708">
                  <a:extLst>
                    <a:ext uri="{FF2B5EF4-FFF2-40B4-BE49-F238E27FC236}">
                      <a16:creationId xmlns:a16="http://schemas.microsoft.com/office/drawing/2014/main" id="{848FFF0F-5BCB-C5B6-D6D1-77A8BB16BC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6" name="群組 12655">
                <a:extLst>
                  <a:ext uri="{FF2B5EF4-FFF2-40B4-BE49-F238E27FC236}">
                    <a16:creationId xmlns:a16="http://schemas.microsoft.com/office/drawing/2014/main" id="{F1C3C0C8-ECC9-6B66-3A7A-EABE5546C99D}"/>
                  </a:ext>
                </a:extLst>
              </p:cNvPr>
              <p:cNvGrpSpPr/>
              <p:nvPr/>
            </p:nvGrpSpPr>
            <p:grpSpPr>
              <a:xfrm>
                <a:off x="3650144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702" name="矩形 12701">
                  <a:extLst>
                    <a:ext uri="{FF2B5EF4-FFF2-40B4-BE49-F238E27FC236}">
                      <a16:creationId xmlns:a16="http://schemas.microsoft.com/office/drawing/2014/main" id="{082AD277-E61A-12C0-E5EB-38D5A41B470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3" name="矩形 12702">
                  <a:extLst>
                    <a:ext uri="{FF2B5EF4-FFF2-40B4-BE49-F238E27FC236}">
                      <a16:creationId xmlns:a16="http://schemas.microsoft.com/office/drawing/2014/main" id="{B82596EA-3EF2-E62A-DABF-C0A16408BFD3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4" name="矩形 12703">
                  <a:extLst>
                    <a:ext uri="{FF2B5EF4-FFF2-40B4-BE49-F238E27FC236}">
                      <a16:creationId xmlns:a16="http://schemas.microsoft.com/office/drawing/2014/main" id="{52F06CD7-18C3-4297-DC6B-35FA40B8DB9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5" name="矩形 12704">
                  <a:extLst>
                    <a:ext uri="{FF2B5EF4-FFF2-40B4-BE49-F238E27FC236}">
                      <a16:creationId xmlns:a16="http://schemas.microsoft.com/office/drawing/2014/main" id="{2E906255-72BD-8BB7-A2D8-E85EFB38BDB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7" name="群組 12656">
                <a:extLst>
                  <a:ext uri="{FF2B5EF4-FFF2-40B4-BE49-F238E27FC236}">
                    <a16:creationId xmlns:a16="http://schemas.microsoft.com/office/drawing/2014/main" id="{386BB2CD-CC8A-5158-8109-CA328284EDBB}"/>
                  </a:ext>
                </a:extLst>
              </p:cNvPr>
              <p:cNvGrpSpPr/>
              <p:nvPr/>
            </p:nvGrpSpPr>
            <p:grpSpPr>
              <a:xfrm>
                <a:off x="3830052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698" name="矩形 12697">
                  <a:extLst>
                    <a:ext uri="{FF2B5EF4-FFF2-40B4-BE49-F238E27FC236}">
                      <a16:creationId xmlns:a16="http://schemas.microsoft.com/office/drawing/2014/main" id="{3B11FD26-C806-A69F-096F-47A43C07CD9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9" name="矩形 12698">
                  <a:extLst>
                    <a:ext uri="{FF2B5EF4-FFF2-40B4-BE49-F238E27FC236}">
                      <a16:creationId xmlns:a16="http://schemas.microsoft.com/office/drawing/2014/main" id="{94AE5C6F-9D09-CA7A-E296-10C40B40055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0" name="矩形 12699">
                  <a:extLst>
                    <a:ext uri="{FF2B5EF4-FFF2-40B4-BE49-F238E27FC236}">
                      <a16:creationId xmlns:a16="http://schemas.microsoft.com/office/drawing/2014/main" id="{5FA50FFF-1FEA-C911-73CA-91C0E9032CF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701" name="矩形 12700">
                  <a:extLst>
                    <a:ext uri="{FF2B5EF4-FFF2-40B4-BE49-F238E27FC236}">
                      <a16:creationId xmlns:a16="http://schemas.microsoft.com/office/drawing/2014/main" id="{F48DBC8E-9106-B58E-A348-E0187B359A3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8" name="群組 12657">
                <a:extLst>
                  <a:ext uri="{FF2B5EF4-FFF2-40B4-BE49-F238E27FC236}">
                    <a16:creationId xmlns:a16="http://schemas.microsoft.com/office/drawing/2014/main" id="{AAC79838-AE51-5E1D-7238-421444126A3A}"/>
                  </a:ext>
                </a:extLst>
              </p:cNvPr>
              <p:cNvGrpSpPr/>
              <p:nvPr/>
            </p:nvGrpSpPr>
            <p:grpSpPr>
              <a:xfrm>
                <a:off x="3830052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694" name="矩形 12693">
                  <a:extLst>
                    <a:ext uri="{FF2B5EF4-FFF2-40B4-BE49-F238E27FC236}">
                      <a16:creationId xmlns:a16="http://schemas.microsoft.com/office/drawing/2014/main" id="{ECA971F3-A8A0-055C-5A56-B54C375C1BE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5" name="矩形 12694">
                  <a:extLst>
                    <a:ext uri="{FF2B5EF4-FFF2-40B4-BE49-F238E27FC236}">
                      <a16:creationId xmlns:a16="http://schemas.microsoft.com/office/drawing/2014/main" id="{86D9FCF6-3903-44E0-CF02-E29A5B34B94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6" name="矩形 12695">
                  <a:extLst>
                    <a:ext uri="{FF2B5EF4-FFF2-40B4-BE49-F238E27FC236}">
                      <a16:creationId xmlns:a16="http://schemas.microsoft.com/office/drawing/2014/main" id="{03CFE88B-1B93-51B8-2798-3E440D38F583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7" name="矩形 12696">
                  <a:extLst>
                    <a:ext uri="{FF2B5EF4-FFF2-40B4-BE49-F238E27FC236}">
                      <a16:creationId xmlns:a16="http://schemas.microsoft.com/office/drawing/2014/main" id="{649E04BE-26A0-EF0F-BB39-09F218ADEE3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59" name="群組 12658">
                <a:extLst>
                  <a:ext uri="{FF2B5EF4-FFF2-40B4-BE49-F238E27FC236}">
                    <a16:creationId xmlns:a16="http://schemas.microsoft.com/office/drawing/2014/main" id="{3F5CA922-1CBD-A378-75A5-A13BD688D914}"/>
                  </a:ext>
                </a:extLst>
              </p:cNvPr>
              <p:cNvGrpSpPr/>
              <p:nvPr/>
            </p:nvGrpSpPr>
            <p:grpSpPr>
              <a:xfrm>
                <a:off x="4009960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2690" name="矩形 12689">
                  <a:extLst>
                    <a:ext uri="{FF2B5EF4-FFF2-40B4-BE49-F238E27FC236}">
                      <a16:creationId xmlns:a16="http://schemas.microsoft.com/office/drawing/2014/main" id="{61D3B207-2060-5F99-DDFC-8D596E09B19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1" name="矩形 12690">
                  <a:extLst>
                    <a:ext uri="{FF2B5EF4-FFF2-40B4-BE49-F238E27FC236}">
                      <a16:creationId xmlns:a16="http://schemas.microsoft.com/office/drawing/2014/main" id="{EB43CB7E-C533-2839-AADC-2DFED74C30D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2" name="矩形 12691">
                  <a:extLst>
                    <a:ext uri="{FF2B5EF4-FFF2-40B4-BE49-F238E27FC236}">
                      <a16:creationId xmlns:a16="http://schemas.microsoft.com/office/drawing/2014/main" id="{E1E2504F-B568-D6F3-6989-BBD7A0CBEED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93" name="矩形 12692">
                  <a:extLst>
                    <a:ext uri="{FF2B5EF4-FFF2-40B4-BE49-F238E27FC236}">
                      <a16:creationId xmlns:a16="http://schemas.microsoft.com/office/drawing/2014/main" id="{74C3E726-B7DE-5BB9-DE54-AD94F889034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2660" name="群組 12659">
                <a:extLst>
                  <a:ext uri="{FF2B5EF4-FFF2-40B4-BE49-F238E27FC236}">
                    <a16:creationId xmlns:a16="http://schemas.microsoft.com/office/drawing/2014/main" id="{D1E3E446-D4ED-42A0-B3F1-90F27F8E7459}"/>
                  </a:ext>
                </a:extLst>
              </p:cNvPr>
              <p:cNvGrpSpPr/>
              <p:nvPr/>
            </p:nvGrpSpPr>
            <p:grpSpPr>
              <a:xfrm>
                <a:off x="4009960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2686" name="矩形 12685">
                  <a:extLst>
                    <a:ext uri="{FF2B5EF4-FFF2-40B4-BE49-F238E27FC236}">
                      <a16:creationId xmlns:a16="http://schemas.microsoft.com/office/drawing/2014/main" id="{EE93F1A7-44A2-DA06-23AE-F030202AB49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7" name="矩形 12686">
                  <a:extLst>
                    <a:ext uri="{FF2B5EF4-FFF2-40B4-BE49-F238E27FC236}">
                      <a16:creationId xmlns:a16="http://schemas.microsoft.com/office/drawing/2014/main" id="{7D26CC22-FFCA-49AF-3D7E-198AE5E2EB9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8" name="矩形 12687">
                  <a:extLst>
                    <a:ext uri="{FF2B5EF4-FFF2-40B4-BE49-F238E27FC236}">
                      <a16:creationId xmlns:a16="http://schemas.microsoft.com/office/drawing/2014/main" id="{7A869D94-A52D-1A96-454F-7BFF64626C5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689" name="矩形 12688">
                  <a:extLst>
                    <a:ext uri="{FF2B5EF4-FFF2-40B4-BE49-F238E27FC236}">
                      <a16:creationId xmlns:a16="http://schemas.microsoft.com/office/drawing/2014/main" id="{402E2F79-66A0-0A63-0995-F649B3D6D9E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33" name="群組 32">
              <a:extLst>
                <a:ext uri="{FF2B5EF4-FFF2-40B4-BE49-F238E27FC236}">
                  <a16:creationId xmlns:a16="http://schemas.microsoft.com/office/drawing/2014/main" id="{B65FB35D-13A5-26E6-F561-A932BD5F72B5}"/>
                </a:ext>
              </a:extLst>
            </p:cNvPr>
            <p:cNvGrpSpPr/>
            <p:nvPr/>
          </p:nvGrpSpPr>
          <p:grpSpPr>
            <a:xfrm>
              <a:off x="2226906" y="2841132"/>
              <a:ext cx="245787" cy="990043"/>
              <a:chOff x="2226906" y="2841132"/>
              <a:chExt cx="245787" cy="990043"/>
            </a:xfrm>
          </p:grpSpPr>
          <p:cxnSp>
            <p:nvCxnSpPr>
              <p:cNvPr id="30" name="直線單箭頭接點 29">
                <a:extLst>
                  <a:ext uri="{FF2B5EF4-FFF2-40B4-BE49-F238E27FC236}">
                    <a16:creationId xmlns:a16="http://schemas.microsoft.com/office/drawing/2014/main" id="{3944960A-00E0-321B-CABF-B8E3825709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26906" y="2841132"/>
                <a:ext cx="245787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線接點 30">
                <a:extLst>
                  <a:ext uri="{FF2B5EF4-FFF2-40B4-BE49-F238E27FC236}">
                    <a16:creationId xmlns:a16="http://schemas.microsoft.com/office/drawing/2014/main" id="{D8233E9D-2F7B-BAF0-793B-D353459D64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5956" y="2841132"/>
                <a:ext cx="0" cy="99004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接點 31">
                <a:extLst>
                  <a:ext uri="{FF2B5EF4-FFF2-40B4-BE49-F238E27FC236}">
                    <a16:creationId xmlns:a16="http://schemas.microsoft.com/office/drawing/2014/main" id="{9FDA9194-8A60-B7FB-B2A7-96DEEB56E7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4841" y="3812850"/>
                <a:ext cx="169587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群組 33">
              <a:extLst>
                <a:ext uri="{FF2B5EF4-FFF2-40B4-BE49-F238E27FC236}">
                  <a16:creationId xmlns:a16="http://schemas.microsoft.com/office/drawing/2014/main" id="{FFD141A3-EBB7-BCC6-C33D-40B83C62726D}"/>
                </a:ext>
              </a:extLst>
            </p:cNvPr>
            <p:cNvGrpSpPr/>
            <p:nvPr/>
          </p:nvGrpSpPr>
          <p:grpSpPr>
            <a:xfrm flipH="1">
              <a:off x="4312977" y="5212832"/>
              <a:ext cx="245787" cy="990043"/>
              <a:chOff x="2226906" y="2841132"/>
              <a:chExt cx="245787" cy="990043"/>
            </a:xfrm>
          </p:grpSpPr>
          <p:cxnSp>
            <p:nvCxnSpPr>
              <p:cNvPr id="35" name="直線單箭頭接點 34">
                <a:extLst>
                  <a:ext uri="{FF2B5EF4-FFF2-40B4-BE49-F238E27FC236}">
                    <a16:creationId xmlns:a16="http://schemas.microsoft.com/office/drawing/2014/main" id="{30DF9E92-65C7-F728-BBE5-0948EE7341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26906" y="2841132"/>
                <a:ext cx="245787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接點 35">
                <a:extLst>
                  <a:ext uri="{FF2B5EF4-FFF2-40B4-BE49-F238E27FC236}">
                    <a16:creationId xmlns:a16="http://schemas.microsoft.com/office/drawing/2014/main" id="{3ED3922E-484F-08B7-A990-45981E0615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5956" y="2841132"/>
                <a:ext cx="0" cy="99004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線接點 36">
                <a:extLst>
                  <a:ext uri="{FF2B5EF4-FFF2-40B4-BE49-F238E27FC236}">
                    <a16:creationId xmlns:a16="http://schemas.microsoft.com/office/drawing/2014/main" id="{B8F01900-F31E-9B2F-3752-88BF8FB1EC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4841" y="3812850"/>
                <a:ext cx="169587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209" name="群組 15208">
            <a:extLst>
              <a:ext uri="{FF2B5EF4-FFF2-40B4-BE49-F238E27FC236}">
                <a16:creationId xmlns:a16="http://schemas.microsoft.com/office/drawing/2014/main" id="{FBB9A5CE-F396-D791-6391-BF1CEBA161B3}"/>
              </a:ext>
            </a:extLst>
          </p:cNvPr>
          <p:cNvGrpSpPr/>
          <p:nvPr/>
        </p:nvGrpSpPr>
        <p:grpSpPr>
          <a:xfrm>
            <a:off x="6473746" y="1499054"/>
            <a:ext cx="2790254" cy="5264865"/>
            <a:chOff x="6473746" y="1499054"/>
            <a:chExt cx="2790254" cy="5264865"/>
          </a:xfrm>
        </p:grpSpPr>
        <p:sp>
          <p:nvSpPr>
            <p:cNvPr id="41" name="Google Shape;226;g2e08dfcfc38_0_24">
              <a:extLst>
                <a:ext uri="{FF2B5EF4-FFF2-40B4-BE49-F238E27FC236}">
                  <a16:creationId xmlns:a16="http://schemas.microsoft.com/office/drawing/2014/main" id="{F8784417-2D4A-175B-06EE-80124B96AE6A}"/>
                </a:ext>
              </a:extLst>
            </p:cNvPr>
            <p:cNvSpPr txBox="1">
              <a:spLocks/>
            </p:cNvSpPr>
            <p:nvPr/>
          </p:nvSpPr>
          <p:spPr>
            <a:xfrm>
              <a:off x="6473746" y="1499054"/>
              <a:ext cx="2790254" cy="5822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rmAutofit fontScale="925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Font typeface="Noto Sans Symbols"/>
                <a:buNone/>
              </a:pPr>
              <a:r>
                <a:rPr lang="en-US" altLang="zh-TW" sz="1800" dirty="0"/>
                <a:t>Memory state after 1 iteration</a:t>
              </a:r>
            </a:p>
          </p:txBody>
        </p:sp>
        <p:grpSp>
          <p:nvGrpSpPr>
            <p:cNvPr id="43" name="群組 42">
              <a:extLst>
                <a:ext uri="{FF2B5EF4-FFF2-40B4-BE49-F238E27FC236}">
                  <a16:creationId xmlns:a16="http://schemas.microsoft.com/office/drawing/2014/main" id="{CB28D2D4-7D29-BF58-C960-30461B6E67BD}"/>
                </a:ext>
              </a:extLst>
            </p:cNvPr>
            <p:cNvGrpSpPr/>
            <p:nvPr/>
          </p:nvGrpSpPr>
          <p:grpSpPr>
            <a:xfrm>
              <a:off x="6639653" y="2925191"/>
              <a:ext cx="722042" cy="181165"/>
              <a:chOff x="2563347" y="2925191"/>
              <a:chExt cx="722042" cy="181165"/>
            </a:xfrm>
          </p:grpSpPr>
          <p:grpSp>
            <p:nvGrpSpPr>
              <p:cNvPr id="15185" name="群組 15184">
                <a:extLst>
                  <a:ext uri="{FF2B5EF4-FFF2-40B4-BE49-F238E27FC236}">
                    <a16:creationId xmlns:a16="http://schemas.microsoft.com/office/drawing/2014/main" id="{A7CD75BC-38A7-A22B-0B28-888D33C6A93E}"/>
                  </a:ext>
                </a:extLst>
              </p:cNvPr>
              <p:cNvGrpSpPr/>
              <p:nvPr/>
            </p:nvGrpSpPr>
            <p:grpSpPr>
              <a:xfrm>
                <a:off x="2744408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5201" name="矩形 15200">
                  <a:extLst>
                    <a:ext uri="{FF2B5EF4-FFF2-40B4-BE49-F238E27FC236}">
                      <a16:creationId xmlns:a16="http://schemas.microsoft.com/office/drawing/2014/main" id="{C9DB6B4B-E329-E650-78D0-3D4447D81A8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02" name="矩形 15201">
                  <a:extLst>
                    <a:ext uri="{FF2B5EF4-FFF2-40B4-BE49-F238E27FC236}">
                      <a16:creationId xmlns:a16="http://schemas.microsoft.com/office/drawing/2014/main" id="{E56EBDE8-6082-1E43-5B63-2A5D9529F19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03" name="矩形 15202">
                  <a:extLst>
                    <a:ext uri="{FF2B5EF4-FFF2-40B4-BE49-F238E27FC236}">
                      <a16:creationId xmlns:a16="http://schemas.microsoft.com/office/drawing/2014/main" id="{320F43FA-F908-AEA5-9948-FCFD0E4C954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04" name="矩形 15203">
                  <a:extLst>
                    <a:ext uri="{FF2B5EF4-FFF2-40B4-BE49-F238E27FC236}">
                      <a16:creationId xmlns:a16="http://schemas.microsoft.com/office/drawing/2014/main" id="{A0739A79-3A6B-E909-B3B8-6FE2EF4EFC7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6" name="群組 15185">
                <a:extLst>
                  <a:ext uri="{FF2B5EF4-FFF2-40B4-BE49-F238E27FC236}">
                    <a16:creationId xmlns:a16="http://schemas.microsoft.com/office/drawing/2014/main" id="{2D7987E5-7A15-01F8-EB3A-DD1E46257635}"/>
                  </a:ext>
                </a:extLst>
              </p:cNvPr>
              <p:cNvGrpSpPr/>
              <p:nvPr/>
            </p:nvGrpSpPr>
            <p:grpSpPr>
              <a:xfrm>
                <a:off x="2924316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5197" name="矩形 15196">
                  <a:extLst>
                    <a:ext uri="{FF2B5EF4-FFF2-40B4-BE49-F238E27FC236}">
                      <a16:creationId xmlns:a16="http://schemas.microsoft.com/office/drawing/2014/main" id="{0976B0A3-4BA5-EAC3-B6C6-606F18AE903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198" name="矩形 15197">
                  <a:extLst>
                    <a:ext uri="{FF2B5EF4-FFF2-40B4-BE49-F238E27FC236}">
                      <a16:creationId xmlns:a16="http://schemas.microsoft.com/office/drawing/2014/main" id="{BB6C6FD7-7229-9B94-BD22-B630977C9EEB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199" name="矩形 15198">
                  <a:extLst>
                    <a:ext uri="{FF2B5EF4-FFF2-40B4-BE49-F238E27FC236}">
                      <a16:creationId xmlns:a16="http://schemas.microsoft.com/office/drawing/2014/main" id="{84BCFAB3-B7DA-2C94-F7BE-E889FED2C0E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200" name="矩形 15199">
                  <a:extLst>
                    <a:ext uri="{FF2B5EF4-FFF2-40B4-BE49-F238E27FC236}">
                      <a16:creationId xmlns:a16="http://schemas.microsoft.com/office/drawing/2014/main" id="{A981E57A-87A8-5C27-69CB-655F8E32EC6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7" name="群組 15186">
                <a:extLst>
                  <a:ext uri="{FF2B5EF4-FFF2-40B4-BE49-F238E27FC236}">
                    <a16:creationId xmlns:a16="http://schemas.microsoft.com/office/drawing/2014/main" id="{34B3E574-8010-D71B-B15D-B17E4CBE4C7B}"/>
                  </a:ext>
                </a:extLst>
              </p:cNvPr>
              <p:cNvGrpSpPr/>
              <p:nvPr/>
            </p:nvGrpSpPr>
            <p:grpSpPr>
              <a:xfrm>
                <a:off x="3104224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5193" name="矩形 15192">
                  <a:extLst>
                    <a:ext uri="{FF2B5EF4-FFF2-40B4-BE49-F238E27FC236}">
                      <a16:creationId xmlns:a16="http://schemas.microsoft.com/office/drawing/2014/main" id="{9C7FCE80-0813-6A24-F93E-FAE6E3D380C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194" name="矩形 15193">
                  <a:extLst>
                    <a:ext uri="{FF2B5EF4-FFF2-40B4-BE49-F238E27FC236}">
                      <a16:creationId xmlns:a16="http://schemas.microsoft.com/office/drawing/2014/main" id="{C31DF9EC-AEEE-1DDB-5799-F443A662A40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195" name="矩形 15194">
                  <a:extLst>
                    <a:ext uri="{FF2B5EF4-FFF2-40B4-BE49-F238E27FC236}">
                      <a16:creationId xmlns:a16="http://schemas.microsoft.com/office/drawing/2014/main" id="{4ABC230A-54C7-8380-E358-9C2182F7401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196" name="矩形 15195">
                  <a:extLst>
                    <a:ext uri="{FF2B5EF4-FFF2-40B4-BE49-F238E27FC236}">
                      <a16:creationId xmlns:a16="http://schemas.microsoft.com/office/drawing/2014/main" id="{280DF03C-A4A9-EAC6-9C45-70CD805AA7B3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188" name="群組 15187">
                <a:extLst>
                  <a:ext uri="{FF2B5EF4-FFF2-40B4-BE49-F238E27FC236}">
                    <a16:creationId xmlns:a16="http://schemas.microsoft.com/office/drawing/2014/main" id="{B3E57875-A2B3-1E11-3A01-FD1FA5EBE26E}"/>
                  </a:ext>
                </a:extLst>
              </p:cNvPr>
              <p:cNvGrpSpPr/>
              <p:nvPr/>
            </p:nvGrpSpPr>
            <p:grpSpPr>
              <a:xfrm>
                <a:off x="2563347" y="2925191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5189" name="矩形 15188">
                  <a:extLst>
                    <a:ext uri="{FF2B5EF4-FFF2-40B4-BE49-F238E27FC236}">
                      <a16:creationId xmlns:a16="http://schemas.microsoft.com/office/drawing/2014/main" id="{66AC98F5-81DB-6122-5D8D-49550093569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190" name="矩形 15189">
                  <a:extLst>
                    <a:ext uri="{FF2B5EF4-FFF2-40B4-BE49-F238E27FC236}">
                      <a16:creationId xmlns:a16="http://schemas.microsoft.com/office/drawing/2014/main" id="{AEA01E48-7089-D4C6-5343-D32BFEAAC1F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191" name="矩形 15190">
                  <a:extLst>
                    <a:ext uri="{FF2B5EF4-FFF2-40B4-BE49-F238E27FC236}">
                      <a16:creationId xmlns:a16="http://schemas.microsoft.com/office/drawing/2014/main" id="{0BE1A6A0-1E08-7EF0-0EBA-093AE9FF5DA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192" name="矩形 15191">
                  <a:extLst>
                    <a:ext uri="{FF2B5EF4-FFF2-40B4-BE49-F238E27FC236}">
                      <a16:creationId xmlns:a16="http://schemas.microsoft.com/office/drawing/2014/main" id="{9125A342-90DC-4CC9-DD8D-6F2397F549B8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44" name="群組 43">
              <a:extLst>
                <a:ext uri="{FF2B5EF4-FFF2-40B4-BE49-F238E27FC236}">
                  <a16:creationId xmlns:a16="http://schemas.microsoft.com/office/drawing/2014/main" id="{6D9ED40C-46A7-A903-1F75-A27D05E99303}"/>
                </a:ext>
              </a:extLst>
            </p:cNvPr>
            <p:cNvGrpSpPr/>
            <p:nvPr/>
          </p:nvGrpSpPr>
          <p:grpSpPr>
            <a:xfrm>
              <a:off x="7688965" y="274402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181" name="矩形 15180">
                <a:extLst>
                  <a:ext uri="{FF2B5EF4-FFF2-40B4-BE49-F238E27FC236}">
                    <a16:creationId xmlns:a16="http://schemas.microsoft.com/office/drawing/2014/main" id="{41A06AC6-36AB-D0C2-9FB9-1D370B3400E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82" name="矩形 15181">
                <a:extLst>
                  <a:ext uri="{FF2B5EF4-FFF2-40B4-BE49-F238E27FC236}">
                    <a16:creationId xmlns:a16="http://schemas.microsoft.com/office/drawing/2014/main" id="{876D429E-EA44-50E4-7880-D71E5B257AA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83" name="矩形 15182">
                <a:extLst>
                  <a:ext uri="{FF2B5EF4-FFF2-40B4-BE49-F238E27FC236}">
                    <a16:creationId xmlns:a16="http://schemas.microsoft.com/office/drawing/2014/main" id="{19577644-E36D-A261-E35A-F698C1B3684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84" name="矩形 15183">
                <a:extLst>
                  <a:ext uri="{FF2B5EF4-FFF2-40B4-BE49-F238E27FC236}">
                    <a16:creationId xmlns:a16="http://schemas.microsoft.com/office/drawing/2014/main" id="{284FF25A-0C88-2D61-4014-FCC5AE37D14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5" name="群組 44">
              <a:extLst>
                <a:ext uri="{FF2B5EF4-FFF2-40B4-BE49-F238E27FC236}">
                  <a16:creationId xmlns:a16="http://schemas.microsoft.com/office/drawing/2014/main" id="{834E24DC-A000-7595-6975-7F4C634E8C49}"/>
                </a:ext>
              </a:extLst>
            </p:cNvPr>
            <p:cNvGrpSpPr/>
            <p:nvPr/>
          </p:nvGrpSpPr>
          <p:grpSpPr>
            <a:xfrm>
              <a:off x="7688965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177" name="矩形 15176">
                <a:extLst>
                  <a:ext uri="{FF2B5EF4-FFF2-40B4-BE49-F238E27FC236}">
                    <a16:creationId xmlns:a16="http://schemas.microsoft.com/office/drawing/2014/main" id="{C127BE4A-BD61-FA51-6AFE-A93639236C63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78" name="矩形 15177">
                <a:extLst>
                  <a:ext uri="{FF2B5EF4-FFF2-40B4-BE49-F238E27FC236}">
                    <a16:creationId xmlns:a16="http://schemas.microsoft.com/office/drawing/2014/main" id="{CBFE08BA-8630-AC79-39C0-0BCE61A153E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79" name="矩形 15178">
                <a:extLst>
                  <a:ext uri="{FF2B5EF4-FFF2-40B4-BE49-F238E27FC236}">
                    <a16:creationId xmlns:a16="http://schemas.microsoft.com/office/drawing/2014/main" id="{ABDDDA5F-CA79-F134-24EB-747B3094B67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80" name="矩形 15179">
                <a:extLst>
                  <a:ext uri="{FF2B5EF4-FFF2-40B4-BE49-F238E27FC236}">
                    <a16:creationId xmlns:a16="http://schemas.microsoft.com/office/drawing/2014/main" id="{F529273A-6FA6-EF29-C17F-640A16B8A4A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6" name="群組 45">
              <a:extLst>
                <a:ext uri="{FF2B5EF4-FFF2-40B4-BE49-F238E27FC236}">
                  <a16:creationId xmlns:a16="http://schemas.microsoft.com/office/drawing/2014/main" id="{8C2AD453-0585-51C1-5E2E-609DD99C6B3D}"/>
                </a:ext>
              </a:extLst>
            </p:cNvPr>
            <p:cNvGrpSpPr/>
            <p:nvPr/>
          </p:nvGrpSpPr>
          <p:grpSpPr>
            <a:xfrm>
              <a:off x="7688965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173" name="矩形 15172">
                <a:extLst>
                  <a:ext uri="{FF2B5EF4-FFF2-40B4-BE49-F238E27FC236}">
                    <a16:creationId xmlns:a16="http://schemas.microsoft.com/office/drawing/2014/main" id="{D34D5F81-CF08-07A4-6BA9-543C08B6D1B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74" name="矩形 15173">
                <a:extLst>
                  <a:ext uri="{FF2B5EF4-FFF2-40B4-BE49-F238E27FC236}">
                    <a16:creationId xmlns:a16="http://schemas.microsoft.com/office/drawing/2014/main" id="{07379FE9-6E74-3833-D833-C75F19975BA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75" name="矩形 15174">
                <a:extLst>
                  <a:ext uri="{FF2B5EF4-FFF2-40B4-BE49-F238E27FC236}">
                    <a16:creationId xmlns:a16="http://schemas.microsoft.com/office/drawing/2014/main" id="{2B595B64-8A2D-1488-6ADD-8032BF6CE83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76" name="矩形 15175">
                <a:extLst>
                  <a:ext uri="{FF2B5EF4-FFF2-40B4-BE49-F238E27FC236}">
                    <a16:creationId xmlns:a16="http://schemas.microsoft.com/office/drawing/2014/main" id="{75920A04-4163-BABF-38B4-16F5878A2A1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7" name="群組 46">
              <a:extLst>
                <a:ext uri="{FF2B5EF4-FFF2-40B4-BE49-F238E27FC236}">
                  <a16:creationId xmlns:a16="http://schemas.microsoft.com/office/drawing/2014/main" id="{9E433232-B213-CE6A-3B5C-9D14807ABC00}"/>
                </a:ext>
              </a:extLst>
            </p:cNvPr>
            <p:cNvGrpSpPr/>
            <p:nvPr/>
          </p:nvGrpSpPr>
          <p:grpSpPr>
            <a:xfrm>
              <a:off x="7688965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169" name="矩形 15168">
                <a:extLst>
                  <a:ext uri="{FF2B5EF4-FFF2-40B4-BE49-F238E27FC236}">
                    <a16:creationId xmlns:a16="http://schemas.microsoft.com/office/drawing/2014/main" id="{9C31D9E2-717C-246E-534F-C6AA1D7CC87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70" name="矩形 15169">
                <a:extLst>
                  <a:ext uri="{FF2B5EF4-FFF2-40B4-BE49-F238E27FC236}">
                    <a16:creationId xmlns:a16="http://schemas.microsoft.com/office/drawing/2014/main" id="{0766FB80-92D6-465D-1D69-A5BA5F60B90C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71" name="矩形 15170">
                <a:extLst>
                  <a:ext uri="{FF2B5EF4-FFF2-40B4-BE49-F238E27FC236}">
                    <a16:creationId xmlns:a16="http://schemas.microsoft.com/office/drawing/2014/main" id="{10C748E6-DD29-D77E-A3A1-F9FA7687450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72" name="矩形 15171">
                <a:extLst>
                  <a:ext uri="{FF2B5EF4-FFF2-40B4-BE49-F238E27FC236}">
                    <a16:creationId xmlns:a16="http://schemas.microsoft.com/office/drawing/2014/main" id="{9006B280-4DEC-0BBF-C4AE-BF80D62AAC9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8" name="群組 47">
              <a:extLst>
                <a:ext uri="{FF2B5EF4-FFF2-40B4-BE49-F238E27FC236}">
                  <a16:creationId xmlns:a16="http://schemas.microsoft.com/office/drawing/2014/main" id="{F615FE2B-0260-168D-79B1-80C9F54259C2}"/>
                </a:ext>
              </a:extLst>
            </p:cNvPr>
            <p:cNvGrpSpPr/>
            <p:nvPr/>
          </p:nvGrpSpPr>
          <p:grpSpPr>
            <a:xfrm>
              <a:off x="7688965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165" name="矩形 15164">
                <a:extLst>
                  <a:ext uri="{FF2B5EF4-FFF2-40B4-BE49-F238E27FC236}">
                    <a16:creationId xmlns:a16="http://schemas.microsoft.com/office/drawing/2014/main" id="{B283CD70-197A-A432-51CB-12384328191E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66" name="矩形 15165">
                <a:extLst>
                  <a:ext uri="{FF2B5EF4-FFF2-40B4-BE49-F238E27FC236}">
                    <a16:creationId xmlns:a16="http://schemas.microsoft.com/office/drawing/2014/main" id="{908F2779-651C-B24C-EFD6-F8B272517590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67" name="矩形 15166">
                <a:extLst>
                  <a:ext uri="{FF2B5EF4-FFF2-40B4-BE49-F238E27FC236}">
                    <a16:creationId xmlns:a16="http://schemas.microsoft.com/office/drawing/2014/main" id="{FE65F921-6857-B02E-4F0D-B14ED68B77E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68" name="矩形 15167">
                <a:extLst>
                  <a:ext uri="{FF2B5EF4-FFF2-40B4-BE49-F238E27FC236}">
                    <a16:creationId xmlns:a16="http://schemas.microsoft.com/office/drawing/2014/main" id="{62CDFAFD-BC4A-94AA-BD65-6B870FF03D3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49" name="群組 48">
              <a:extLst>
                <a:ext uri="{FF2B5EF4-FFF2-40B4-BE49-F238E27FC236}">
                  <a16:creationId xmlns:a16="http://schemas.microsoft.com/office/drawing/2014/main" id="{4F5F8991-4E57-7B0A-7216-CB1BAA68F178}"/>
                </a:ext>
              </a:extLst>
            </p:cNvPr>
            <p:cNvGrpSpPr/>
            <p:nvPr/>
          </p:nvGrpSpPr>
          <p:grpSpPr>
            <a:xfrm>
              <a:off x="7688965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161" name="矩形 15160">
                <a:extLst>
                  <a:ext uri="{FF2B5EF4-FFF2-40B4-BE49-F238E27FC236}">
                    <a16:creationId xmlns:a16="http://schemas.microsoft.com/office/drawing/2014/main" id="{FF1DD412-AF69-AFAF-5D21-1F896BD2EC5E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62" name="矩形 15161">
                <a:extLst>
                  <a:ext uri="{FF2B5EF4-FFF2-40B4-BE49-F238E27FC236}">
                    <a16:creationId xmlns:a16="http://schemas.microsoft.com/office/drawing/2014/main" id="{3266FB4F-8D07-DEE1-80E6-FCA38039837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63" name="矩形 15162">
                <a:extLst>
                  <a:ext uri="{FF2B5EF4-FFF2-40B4-BE49-F238E27FC236}">
                    <a16:creationId xmlns:a16="http://schemas.microsoft.com/office/drawing/2014/main" id="{B6CB3A51-42AA-7258-97AC-54B0CCEA078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64" name="矩形 15163">
                <a:extLst>
                  <a:ext uri="{FF2B5EF4-FFF2-40B4-BE49-F238E27FC236}">
                    <a16:creationId xmlns:a16="http://schemas.microsoft.com/office/drawing/2014/main" id="{D120830D-CA29-1B24-1B33-04AD9A7E3FA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0" name="群組 49">
              <a:extLst>
                <a:ext uri="{FF2B5EF4-FFF2-40B4-BE49-F238E27FC236}">
                  <a16:creationId xmlns:a16="http://schemas.microsoft.com/office/drawing/2014/main" id="{923C2EC2-80A7-B8B3-6CFB-96FF58B9352B}"/>
                </a:ext>
              </a:extLst>
            </p:cNvPr>
            <p:cNvGrpSpPr/>
            <p:nvPr/>
          </p:nvGrpSpPr>
          <p:grpSpPr>
            <a:xfrm>
              <a:off x="7868873" y="274402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157" name="矩形 15156">
                <a:extLst>
                  <a:ext uri="{FF2B5EF4-FFF2-40B4-BE49-F238E27FC236}">
                    <a16:creationId xmlns:a16="http://schemas.microsoft.com/office/drawing/2014/main" id="{5775E224-1721-45C5-C786-6F850C493BB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58" name="矩形 15157">
                <a:extLst>
                  <a:ext uri="{FF2B5EF4-FFF2-40B4-BE49-F238E27FC236}">
                    <a16:creationId xmlns:a16="http://schemas.microsoft.com/office/drawing/2014/main" id="{152B04CF-B281-AA67-90BD-D8276EFD548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59" name="矩形 15158">
                <a:extLst>
                  <a:ext uri="{FF2B5EF4-FFF2-40B4-BE49-F238E27FC236}">
                    <a16:creationId xmlns:a16="http://schemas.microsoft.com/office/drawing/2014/main" id="{4E6BE859-A2A0-0C6A-0F67-66E58560E4A9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60" name="矩形 15159">
                <a:extLst>
                  <a:ext uri="{FF2B5EF4-FFF2-40B4-BE49-F238E27FC236}">
                    <a16:creationId xmlns:a16="http://schemas.microsoft.com/office/drawing/2014/main" id="{A7A7144A-0824-C731-787E-2D1AF41F27D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1" name="群組 50">
              <a:extLst>
                <a:ext uri="{FF2B5EF4-FFF2-40B4-BE49-F238E27FC236}">
                  <a16:creationId xmlns:a16="http://schemas.microsoft.com/office/drawing/2014/main" id="{3A006C94-6848-3E60-87F0-B13A3166DE98}"/>
                </a:ext>
              </a:extLst>
            </p:cNvPr>
            <p:cNvGrpSpPr/>
            <p:nvPr/>
          </p:nvGrpSpPr>
          <p:grpSpPr>
            <a:xfrm>
              <a:off x="7868873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153" name="矩形 15152">
                <a:extLst>
                  <a:ext uri="{FF2B5EF4-FFF2-40B4-BE49-F238E27FC236}">
                    <a16:creationId xmlns:a16="http://schemas.microsoft.com/office/drawing/2014/main" id="{9E96D26A-CDD2-5C0E-A6E5-34CC0BAFD522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54" name="矩形 15153">
                <a:extLst>
                  <a:ext uri="{FF2B5EF4-FFF2-40B4-BE49-F238E27FC236}">
                    <a16:creationId xmlns:a16="http://schemas.microsoft.com/office/drawing/2014/main" id="{7C2D6865-8B35-C4A4-FDC0-0432C64C8DF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55" name="矩形 15154">
                <a:extLst>
                  <a:ext uri="{FF2B5EF4-FFF2-40B4-BE49-F238E27FC236}">
                    <a16:creationId xmlns:a16="http://schemas.microsoft.com/office/drawing/2014/main" id="{5182B360-30E7-9CBA-D0B2-83EA4AFE48D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56" name="矩形 15155">
                <a:extLst>
                  <a:ext uri="{FF2B5EF4-FFF2-40B4-BE49-F238E27FC236}">
                    <a16:creationId xmlns:a16="http://schemas.microsoft.com/office/drawing/2014/main" id="{A9C462C0-BE84-E37E-557E-9E09B3CC2F2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2" name="群組 51">
              <a:extLst>
                <a:ext uri="{FF2B5EF4-FFF2-40B4-BE49-F238E27FC236}">
                  <a16:creationId xmlns:a16="http://schemas.microsoft.com/office/drawing/2014/main" id="{4A0E244A-D013-3A9C-82D8-1E4CBB10568D}"/>
                </a:ext>
              </a:extLst>
            </p:cNvPr>
            <p:cNvGrpSpPr/>
            <p:nvPr/>
          </p:nvGrpSpPr>
          <p:grpSpPr>
            <a:xfrm>
              <a:off x="7868873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149" name="矩形 15148">
                <a:extLst>
                  <a:ext uri="{FF2B5EF4-FFF2-40B4-BE49-F238E27FC236}">
                    <a16:creationId xmlns:a16="http://schemas.microsoft.com/office/drawing/2014/main" id="{0162D614-7D3D-13F2-E84C-D737EE9BF6DE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50" name="矩形 15149">
                <a:extLst>
                  <a:ext uri="{FF2B5EF4-FFF2-40B4-BE49-F238E27FC236}">
                    <a16:creationId xmlns:a16="http://schemas.microsoft.com/office/drawing/2014/main" id="{52978E2F-813F-AFB0-3BD0-420BA77F57E0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51" name="矩形 15150">
                <a:extLst>
                  <a:ext uri="{FF2B5EF4-FFF2-40B4-BE49-F238E27FC236}">
                    <a16:creationId xmlns:a16="http://schemas.microsoft.com/office/drawing/2014/main" id="{E7BAFEF2-970A-08D3-2FC1-5C3215D2EA0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52" name="矩形 15151">
                <a:extLst>
                  <a:ext uri="{FF2B5EF4-FFF2-40B4-BE49-F238E27FC236}">
                    <a16:creationId xmlns:a16="http://schemas.microsoft.com/office/drawing/2014/main" id="{0F56A1F5-16E2-6FF1-1422-BEF9690990C8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3" name="群組 52">
              <a:extLst>
                <a:ext uri="{FF2B5EF4-FFF2-40B4-BE49-F238E27FC236}">
                  <a16:creationId xmlns:a16="http://schemas.microsoft.com/office/drawing/2014/main" id="{7FB452D6-4E0C-4D90-BAE9-A35C7324B74B}"/>
                </a:ext>
              </a:extLst>
            </p:cNvPr>
            <p:cNvGrpSpPr/>
            <p:nvPr/>
          </p:nvGrpSpPr>
          <p:grpSpPr>
            <a:xfrm>
              <a:off x="7868873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145" name="矩形 15144">
                <a:extLst>
                  <a:ext uri="{FF2B5EF4-FFF2-40B4-BE49-F238E27FC236}">
                    <a16:creationId xmlns:a16="http://schemas.microsoft.com/office/drawing/2014/main" id="{B843EEA6-277E-F9B1-C895-A3E6DEEA2656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46" name="矩形 15145">
                <a:extLst>
                  <a:ext uri="{FF2B5EF4-FFF2-40B4-BE49-F238E27FC236}">
                    <a16:creationId xmlns:a16="http://schemas.microsoft.com/office/drawing/2014/main" id="{CB385DF1-A4BD-5B0A-CFCC-534F7E2D3BA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47" name="矩形 15146">
                <a:extLst>
                  <a:ext uri="{FF2B5EF4-FFF2-40B4-BE49-F238E27FC236}">
                    <a16:creationId xmlns:a16="http://schemas.microsoft.com/office/drawing/2014/main" id="{50F48A2A-D300-35CB-3910-1988B5B57EA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48" name="矩形 15147">
                <a:extLst>
                  <a:ext uri="{FF2B5EF4-FFF2-40B4-BE49-F238E27FC236}">
                    <a16:creationId xmlns:a16="http://schemas.microsoft.com/office/drawing/2014/main" id="{6E0EC22E-93EA-B3C1-C157-DC71C8151136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54" name="群組 53">
              <a:extLst>
                <a:ext uri="{FF2B5EF4-FFF2-40B4-BE49-F238E27FC236}">
                  <a16:creationId xmlns:a16="http://schemas.microsoft.com/office/drawing/2014/main" id="{C7DDAD40-654F-3F4C-7F83-97E290578B27}"/>
                </a:ext>
              </a:extLst>
            </p:cNvPr>
            <p:cNvGrpSpPr/>
            <p:nvPr/>
          </p:nvGrpSpPr>
          <p:grpSpPr>
            <a:xfrm>
              <a:off x="7868873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141" name="矩形 15140">
                <a:extLst>
                  <a:ext uri="{FF2B5EF4-FFF2-40B4-BE49-F238E27FC236}">
                    <a16:creationId xmlns:a16="http://schemas.microsoft.com/office/drawing/2014/main" id="{7FE17A84-B6B3-1747-3618-C9D51D0B932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42" name="矩形 15141">
                <a:extLst>
                  <a:ext uri="{FF2B5EF4-FFF2-40B4-BE49-F238E27FC236}">
                    <a16:creationId xmlns:a16="http://schemas.microsoft.com/office/drawing/2014/main" id="{67CE0618-F188-ACA4-9FB8-20FE9B6E79A9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43" name="矩形 15142">
                <a:extLst>
                  <a:ext uri="{FF2B5EF4-FFF2-40B4-BE49-F238E27FC236}">
                    <a16:creationId xmlns:a16="http://schemas.microsoft.com/office/drawing/2014/main" id="{2EBA9196-3D22-E916-A86E-2C444DFB2A5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44" name="矩形 15143">
                <a:extLst>
                  <a:ext uri="{FF2B5EF4-FFF2-40B4-BE49-F238E27FC236}">
                    <a16:creationId xmlns:a16="http://schemas.microsoft.com/office/drawing/2014/main" id="{C08E082C-B214-9EC3-14C2-91B2FAE0CC9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24" name="群組 12223">
              <a:extLst>
                <a:ext uri="{FF2B5EF4-FFF2-40B4-BE49-F238E27FC236}">
                  <a16:creationId xmlns:a16="http://schemas.microsoft.com/office/drawing/2014/main" id="{AF5143B9-9C63-D1CE-1BF6-14B5A3F91B3A}"/>
                </a:ext>
              </a:extLst>
            </p:cNvPr>
            <p:cNvGrpSpPr/>
            <p:nvPr/>
          </p:nvGrpSpPr>
          <p:grpSpPr>
            <a:xfrm>
              <a:off x="7868873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137" name="矩形 15136">
                <a:extLst>
                  <a:ext uri="{FF2B5EF4-FFF2-40B4-BE49-F238E27FC236}">
                    <a16:creationId xmlns:a16="http://schemas.microsoft.com/office/drawing/2014/main" id="{91D54BCF-3AEB-353C-38FA-5E1984E4728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38" name="矩形 15137">
                <a:extLst>
                  <a:ext uri="{FF2B5EF4-FFF2-40B4-BE49-F238E27FC236}">
                    <a16:creationId xmlns:a16="http://schemas.microsoft.com/office/drawing/2014/main" id="{EE825D77-7D8E-E9F6-BF81-564B9E683FE1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39" name="矩形 15138">
                <a:extLst>
                  <a:ext uri="{FF2B5EF4-FFF2-40B4-BE49-F238E27FC236}">
                    <a16:creationId xmlns:a16="http://schemas.microsoft.com/office/drawing/2014/main" id="{5F88745F-0A72-9365-3F79-90C0FDDD9AA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40" name="矩形 15139">
                <a:extLst>
                  <a:ext uri="{FF2B5EF4-FFF2-40B4-BE49-F238E27FC236}">
                    <a16:creationId xmlns:a16="http://schemas.microsoft.com/office/drawing/2014/main" id="{50D8E7CE-A01B-5120-FFA1-7B6B848368E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25" name="群組 12224">
              <a:extLst>
                <a:ext uri="{FF2B5EF4-FFF2-40B4-BE49-F238E27FC236}">
                  <a16:creationId xmlns:a16="http://schemas.microsoft.com/office/drawing/2014/main" id="{72573859-06FC-00F5-EE4E-70A2F4CB1F53}"/>
                </a:ext>
              </a:extLst>
            </p:cNvPr>
            <p:cNvGrpSpPr/>
            <p:nvPr/>
          </p:nvGrpSpPr>
          <p:grpSpPr>
            <a:xfrm>
              <a:off x="8048781" y="274402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133" name="矩形 15132">
                <a:extLst>
                  <a:ext uri="{FF2B5EF4-FFF2-40B4-BE49-F238E27FC236}">
                    <a16:creationId xmlns:a16="http://schemas.microsoft.com/office/drawing/2014/main" id="{43A22E52-9B92-9910-5FA6-630E5AADB05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34" name="矩形 15133">
                <a:extLst>
                  <a:ext uri="{FF2B5EF4-FFF2-40B4-BE49-F238E27FC236}">
                    <a16:creationId xmlns:a16="http://schemas.microsoft.com/office/drawing/2014/main" id="{E98F0363-33CC-1C0F-0554-4467AA7776C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35" name="矩形 15134">
                <a:extLst>
                  <a:ext uri="{FF2B5EF4-FFF2-40B4-BE49-F238E27FC236}">
                    <a16:creationId xmlns:a16="http://schemas.microsoft.com/office/drawing/2014/main" id="{16A57731-23DB-D970-5CE7-68A55049973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36" name="矩形 15135">
                <a:extLst>
                  <a:ext uri="{FF2B5EF4-FFF2-40B4-BE49-F238E27FC236}">
                    <a16:creationId xmlns:a16="http://schemas.microsoft.com/office/drawing/2014/main" id="{422EA6C5-6DF2-7CBF-7B76-20ED775F792A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26" name="群組 12225">
              <a:extLst>
                <a:ext uri="{FF2B5EF4-FFF2-40B4-BE49-F238E27FC236}">
                  <a16:creationId xmlns:a16="http://schemas.microsoft.com/office/drawing/2014/main" id="{9E7141ED-67A7-C3DE-61FA-139D3DCADB53}"/>
                </a:ext>
              </a:extLst>
            </p:cNvPr>
            <p:cNvGrpSpPr/>
            <p:nvPr/>
          </p:nvGrpSpPr>
          <p:grpSpPr>
            <a:xfrm>
              <a:off x="8048781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129" name="矩形 15128">
                <a:extLst>
                  <a:ext uri="{FF2B5EF4-FFF2-40B4-BE49-F238E27FC236}">
                    <a16:creationId xmlns:a16="http://schemas.microsoft.com/office/drawing/2014/main" id="{C2C62D80-3D4E-8672-4B52-C0F4012100E3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30" name="矩形 15129">
                <a:extLst>
                  <a:ext uri="{FF2B5EF4-FFF2-40B4-BE49-F238E27FC236}">
                    <a16:creationId xmlns:a16="http://schemas.microsoft.com/office/drawing/2014/main" id="{DB800BBA-2DA6-CBEB-86B2-0A0F5D0A02F2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31" name="矩形 15130">
                <a:extLst>
                  <a:ext uri="{FF2B5EF4-FFF2-40B4-BE49-F238E27FC236}">
                    <a16:creationId xmlns:a16="http://schemas.microsoft.com/office/drawing/2014/main" id="{D5A81A98-4F08-086D-7630-7398A692277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32" name="矩形 15131">
                <a:extLst>
                  <a:ext uri="{FF2B5EF4-FFF2-40B4-BE49-F238E27FC236}">
                    <a16:creationId xmlns:a16="http://schemas.microsoft.com/office/drawing/2014/main" id="{A91473F5-ECB0-83DD-6C6D-35B2EA0B161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27" name="群組 12226">
              <a:extLst>
                <a:ext uri="{FF2B5EF4-FFF2-40B4-BE49-F238E27FC236}">
                  <a16:creationId xmlns:a16="http://schemas.microsoft.com/office/drawing/2014/main" id="{85AD495C-94E0-53D9-7FF8-4BFE2BCA3210}"/>
                </a:ext>
              </a:extLst>
            </p:cNvPr>
            <p:cNvGrpSpPr/>
            <p:nvPr/>
          </p:nvGrpSpPr>
          <p:grpSpPr>
            <a:xfrm>
              <a:off x="8048781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125" name="矩形 15124">
                <a:extLst>
                  <a:ext uri="{FF2B5EF4-FFF2-40B4-BE49-F238E27FC236}">
                    <a16:creationId xmlns:a16="http://schemas.microsoft.com/office/drawing/2014/main" id="{79E93185-B1AE-E6B4-13C0-BBB3B295FB0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26" name="矩形 15125">
                <a:extLst>
                  <a:ext uri="{FF2B5EF4-FFF2-40B4-BE49-F238E27FC236}">
                    <a16:creationId xmlns:a16="http://schemas.microsoft.com/office/drawing/2014/main" id="{139F447D-22F3-06E7-1406-B6C514E1D59E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27" name="矩形 15126">
                <a:extLst>
                  <a:ext uri="{FF2B5EF4-FFF2-40B4-BE49-F238E27FC236}">
                    <a16:creationId xmlns:a16="http://schemas.microsoft.com/office/drawing/2014/main" id="{8A9429B6-A968-BAF2-5C4B-BFE37904070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28" name="矩形 15127">
                <a:extLst>
                  <a:ext uri="{FF2B5EF4-FFF2-40B4-BE49-F238E27FC236}">
                    <a16:creationId xmlns:a16="http://schemas.microsoft.com/office/drawing/2014/main" id="{9B233EF8-4334-DF38-F9A7-E704ED65EDA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28" name="群組 12227">
              <a:extLst>
                <a:ext uri="{FF2B5EF4-FFF2-40B4-BE49-F238E27FC236}">
                  <a16:creationId xmlns:a16="http://schemas.microsoft.com/office/drawing/2014/main" id="{2AF0456C-B800-ED47-D6F6-4C25B6A2C209}"/>
                </a:ext>
              </a:extLst>
            </p:cNvPr>
            <p:cNvGrpSpPr/>
            <p:nvPr/>
          </p:nvGrpSpPr>
          <p:grpSpPr>
            <a:xfrm>
              <a:off x="8048781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121" name="矩形 15120">
                <a:extLst>
                  <a:ext uri="{FF2B5EF4-FFF2-40B4-BE49-F238E27FC236}">
                    <a16:creationId xmlns:a16="http://schemas.microsoft.com/office/drawing/2014/main" id="{39276B5F-8250-D21A-69F0-EE06538BEA4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22" name="矩形 15121">
                <a:extLst>
                  <a:ext uri="{FF2B5EF4-FFF2-40B4-BE49-F238E27FC236}">
                    <a16:creationId xmlns:a16="http://schemas.microsoft.com/office/drawing/2014/main" id="{2B9EABD8-C97A-8E4D-2E5E-033B201B222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23" name="矩形 15122">
                <a:extLst>
                  <a:ext uri="{FF2B5EF4-FFF2-40B4-BE49-F238E27FC236}">
                    <a16:creationId xmlns:a16="http://schemas.microsoft.com/office/drawing/2014/main" id="{86A2AEC3-FAA4-C55E-9B70-3CFF95BA306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24" name="矩形 15123">
                <a:extLst>
                  <a:ext uri="{FF2B5EF4-FFF2-40B4-BE49-F238E27FC236}">
                    <a16:creationId xmlns:a16="http://schemas.microsoft.com/office/drawing/2014/main" id="{B6568561-65C9-6138-BC38-90332E408D5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29" name="群組 12228">
              <a:extLst>
                <a:ext uri="{FF2B5EF4-FFF2-40B4-BE49-F238E27FC236}">
                  <a16:creationId xmlns:a16="http://schemas.microsoft.com/office/drawing/2014/main" id="{4A41E1FD-6D54-7E3C-986A-2559110203E4}"/>
                </a:ext>
              </a:extLst>
            </p:cNvPr>
            <p:cNvGrpSpPr/>
            <p:nvPr/>
          </p:nvGrpSpPr>
          <p:grpSpPr>
            <a:xfrm>
              <a:off x="8048781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117" name="矩形 15116">
                <a:extLst>
                  <a:ext uri="{FF2B5EF4-FFF2-40B4-BE49-F238E27FC236}">
                    <a16:creationId xmlns:a16="http://schemas.microsoft.com/office/drawing/2014/main" id="{EE1DDE7C-D160-F1B5-411A-EBC1E968B42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18" name="矩形 15117">
                <a:extLst>
                  <a:ext uri="{FF2B5EF4-FFF2-40B4-BE49-F238E27FC236}">
                    <a16:creationId xmlns:a16="http://schemas.microsoft.com/office/drawing/2014/main" id="{67D0C3CC-81DC-DE30-E042-C83825949DC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19" name="矩形 15118">
                <a:extLst>
                  <a:ext uri="{FF2B5EF4-FFF2-40B4-BE49-F238E27FC236}">
                    <a16:creationId xmlns:a16="http://schemas.microsoft.com/office/drawing/2014/main" id="{BD1D180B-E5D2-B573-4300-65330703E017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20" name="矩形 15119">
                <a:extLst>
                  <a:ext uri="{FF2B5EF4-FFF2-40B4-BE49-F238E27FC236}">
                    <a16:creationId xmlns:a16="http://schemas.microsoft.com/office/drawing/2014/main" id="{91031996-05D5-88C6-ADF2-07A935FFFD8D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30" name="群組 12229">
              <a:extLst>
                <a:ext uri="{FF2B5EF4-FFF2-40B4-BE49-F238E27FC236}">
                  <a16:creationId xmlns:a16="http://schemas.microsoft.com/office/drawing/2014/main" id="{7AEADB88-6E25-8975-1B96-E525B96AA6C1}"/>
                </a:ext>
              </a:extLst>
            </p:cNvPr>
            <p:cNvGrpSpPr/>
            <p:nvPr/>
          </p:nvGrpSpPr>
          <p:grpSpPr>
            <a:xfrm>
              <a:off x="8048781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113" name="矩形 15112">
                <a:extLst>
                  <a:ext uri="{FF2B5EF4-FFF2-40B4-BE49-F238E27FC236}">
                    <a16:creationId xmlns:a16="http://schemas.microsoft.com/office/drawing/2014/main" id="{C10ABC4A-2059-F975-1F0F-48B3AB3EBEF2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14" name="矩形 15113">
                <a:extLst>
                  <a:ext uri="{FF2B5EF4-FFF2-40B4-BE49-F238E27FC236}">
                    <a16:creationId xmlns:a16="http://schemas.microsoft.com/office/drawing/2014/main" id="{4D914C54-636F-3D97-EEAE-091472CB114F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15" name="矩形 15114">
                <a:extLst>
                  <a:ext uri="{FF2B5EF4-FFF2-40B4-BE49-F238E27FC236}">
                    <a16:creationId xmlns:a16="http://schemas.microsoft.com/office/drawing/2014/main" id="{55D5D7E7-0476-7279-8879-584E1EA0621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16" name="矩形 15115">
                <a:extLst>
                  <a:ext uri="{FF2B5EF4-FFF2-40B4-BE49-F238E27FC236}">
                    <a16:creationId xmlns:a16="http://schemas.microsoft.com/office/drawing/2014/main" id="{EBA54C73-E704-A519-7657-B39BBD3805E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31" name="群組 12230">
              <a:extLst>
                <a:ext uri="{FF2B5EF4-FFF2-40B4-BE49-F238E27FC236}">
                  <a16:creationId xmlns:a16="http://schemas.microsoft.com/office/drawing/2014/main" id="{CAAE489C-5CDA-4479-BC7D-F007F316C044}"/>
                </a:ext>
              </a:extLst>
            </p:cNvPr>
            <p:cNvGrpSpPr/>
            <p:nvPr/>
          </p:nvGrpSpPr>
          <p:grpSpPr>
            <a:xfrm>
              <a:off x="7507904" y="274402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109" name="矩形 15108">
                <a:extLst>
                  <a:ext uri="{FF2B5EF4-FFF2-40B4-BE49-F238E27FC236}">
                    <a16:creationId xmlns:a16="http://schemas.microsoft.com/office/drawing/2014/main" id="{0ADB6B8F-C71E-EC50-AD82-5EB3ABF4CA8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10" name="矩形 15109">
                <a:extLst>
                  <a:ext uri="{FF2B5EF4-FFF2-40B4-BE49-F238E27FC236}">
                    <a16:creationId xmlns:a16="http://schemas.microsoft.com/office/drawing/2014/main" id="{D0F51FE7-E4F2-8A2B-FDA2-7E346BBC2229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11" name="矩形 15110">
                <a:extLst>
                  <a:ext uri="{FF2B5EF4-FFF2-40B4-BE49-F238E27FC236}">
                    <a16:creationId xmlns:a16="http://schemas.microsoft.com/office/drawing/2014/main" id="{1D86B40C-0BFC-F914-87A6-1A6A9D59242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12" name="矩形 15111">
                <a:extLst>
                  <a:ext uri="{FF2B5EF4-FFF2-40B4-BE49-F238E27FC236}">
                    <a16:creationId xmlns:a16="http://schemas.microsoft.com/office/drawing/2014/main" id="{347A1FAD-042E-0F24-05B9-BC2D0C42D60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32" name="群組 12231">
              <a:extLst>
                <a:ext uri="{FF2B5EF4-FFF2-40B4-BE49-F238E27FC236}">
                  <a16:creationId xmlns:a16="http://schemas.microsoft.com/office/drawing/2014/main" id="{51D1CB26-14DB-399E-3472-BEB3B5B9242A}"/>
                </a:ext>
              </a:extLst>
            </p:cNvPr>
            <p:cNvGrpSpPr/>
            <p:nvPr/>
          </p:nvGrpSpPr>
          <p:grpSpPr>
            <a:xfrm>
              <a:off x="7507904" y="292519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105" name="矩形 15104">
                <a:extLst>
                  <a:ext uri="{FF2B5EF4-FFF2-40B4-BE49-F238E27FC236}">
                    <a16:creationId xmlns:a16="http://schemas.microsoft.com/office/drawing/2014/main" id="{A2916D37-C4AF-C609-1F47-46E1FE5548FC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06" name="矩形 15105">
                <a:extLst>
                  <a:ext uri="{FF2B5EF4-FFF2-40B4-BE49-F238E27FC236}">
                    <a16:creationId xmlns:a16="http://schemas.microsoft.com/office/drawing/2014/main" id="{3CCD582E-AF71-0BD7-E939-B944FC7B546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07" name="矩形 15106">
                <a:extLst>
                  <a:ext uri="{FF2B5EF4-FFF2-40B4-BE49-F238E27FC236}">
                    <a16:creationId xmlns:a16="http://schemas.microsoft.com/office/drawing/2014/main" id="{D2E3D2BC-1F8E-EEC3-ACC9-6B06FD7ED70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08" name="矩形 15107">
                <a:extLst>
                  <a:ext uri="{FF2B5EF4-FFF2-40B4-BE49-F238E27FC236}">
                    <a16:creationId xmlns:a16="http://schemas.microsoft.com/office/drawing/2014/main" id="{C84185F0-142A-93F6-FC6E-AA93433F8BC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33" name="群組 12232">
              <a:extLst>
                <a:ext uri="{FF2B5EF4-FFF2-40B4-BE49-F238E27FC236}">
                  <a16:creationId xmlns:a16="http://schemas.microsoft.com/office/drawing/2014/main" id="{BE1CA549-81C5-7D98-B4FF-C917FC21D34F}"/>
                </a:ext>
              </a:extLst>
            </p:cNvPr>
            <p:cNvGrpSpPr/>
            <p:nvPr/>
          </p:nvGrpSpPr>
          <p:grpSpPr>
            <a:xfrm>
              <a:off x="7507904" y="310643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101" name="矩形 15100">
                <a:extLst>
                  <a:ext uri="{FF2B5EF4-FFF2-40B4-BE49-F238E27FC236}">
                    <a16:creationId xmlns:a16="http://schemas.microsoft.com/office/drawing/2014/main" id="{82A1D12D-8B3B-A64E-1440-8B2C6350EFE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02" name="矩形 15101">
                <a:extLst>
                  <a:ext uri="{FF2B5EF4-FFF2-40B4-BE49-F238E27FC236}">
                    <a16:creationId xmlns:a16="http://schemas.microsoft.com/office/drawing/2014/main" id="{BEA2D83B-EC8B-0DA3-62B5-8938AAAC7DF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03" name="矩形 15102">
                <a:extLst>
                  <a:ext uri="{FF2B5EF4-FFF2-40B4-BE49-F238E27FC236}">
                    <a16:creationId xmlns:a16="http://schemas.microsoft.com/office/drawing/2014/main" id="{AF877AB3-5C55-300A-9F96-84C66989584E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04" name="矩形 15103">
                <a:extLst>
                  <a:ext uri="{FF2B5EF4-FFF2-40B4-BE49-F238E27FC236}">
                    <a16:creationId xmlns:a16="http://schemas.microsoft.com/office/drawing/2014/main" id="{AF1F06CF-70A2-91CE-6877-50B5F9CBF238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34" name="群組 12233">
              <a:extLst>
                <a:ext uri="{FF2B5EF4-FFF2-40B4-BE49-F238E27FC236}">
                  <a16:creationId xmlns:a16="http://schemas.microsoft.com/office/drawing/2014/main" id="{8561B512-5BC2-E9CF-6617-5D01196C8DD5}"/>
                </a:ext>
              </a:extLst>
            </p:cNvPr>
            <p:cNvGrpSpPr/>
            <p:nvPr/>
          </p:nvGrpSpPr>
          <p:grpSpPr>
            <a:xfrm>
              <a:off x="7507904" y="328760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097" name="矩形 15096">
                <a:extLst>
                  <a:ext uri="{FF2B5EF4-FFF2-40B4-BE49-F238E27FC236}">
                    <a16:creationId xmlns:a16="http://schemas.microsoft.com/office/drawing/2014/main" id="{B10DD9CE-4728-DFE9-204A-58C1A270C3B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98" name="矩形 15097">
                <a:extLst>
                  <a:ext uri="{FF2B5EF4-FFF2-40B4-BE49-F238E27FC236}">
                    <a16:creationId xmlns:a16="http://schemas.microsoft.com/office/drawing/2014/main" id="{E2C69C1C-EA3E-4226-AABE-B4E9DD1B9122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99" name="矩形 15098">
                <a:extLst>
                  <a:ext uri="{FF2B5EF4-FFF2-40B4-BE49-F238E27FC236}">
                    <a16:creationId xmlns:a16="http://schemas.microsoft.com/office/drawing/2014/main" id="{AFAB6E6E-4092-1A27-6355-AED4DD5A911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00" name="矩形 15099">
                <a:extLst>
                  <a:ext uri="{FF2B5EF4-FFF2-40B4-BE49-F238E27FC236}">
                    <a16:creationId xmlns:a16="http://schemas.microsoft.com/office/drawing/2014/main" id="{2C8B4346-CD3E-ADFD-B0EC-7C2E7DAFC55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35" name="群組 12234">
              <a:extLst>
                <a:ext uri="{FF2B5EF4-FFF2-40B4-BE49-F238E27FC236}">
                  <a16:creationId xmlns:a16="http://schemas.microsoft.com/office/drawing/2014/main" id="{CE9891E8-BDFC-6AE6-3DFA-B89AAE3E00E1}"/>
                </a:ext>
              </a:extLst>
            </p:cNvPr>
            <p:cNvGrpSpPr/>
            <p:nvPr/>
          </p:nvGrpSpPr>
          <p:grpSpPr>
            <a:xfrm>
              <a:off x="7507904" y="3468846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093" name="矩形 15092">
                <a:extLst>
                  <a:ext uri="{FF2B5EF4-FFF2-40B4-BE49-F238E27FC236}">
                    <a16:creationId xmlns:a16="http://schemas.microsoft.com/office/drawing/2014/main" id="{AE6C584A-0148-0928-48E5-12D5179692C2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94" name="矩形 15093">
                <a:extLst>
                  <a:ext uri="{FF2B5EF4-FFF2-40B4-BE49-F238E27FC236}">
                    <a16:creationId xmlns:a16="http://schemas.microsoft.com/office/drawing/2014/main" id="{DA4A1EB8-A7A0-5519-EB20-C9352D38CD1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95" name="矩形 15094">
                <a:extLst>
                  <a:ext uri="{FF2B5EF4-FFF2-40B4-BE49-F238E27FC236}">
                    <a16:creationId xmlns:a16="http://schemas.microsoft.com/office/drawing/2014/main" id="{412D2762-18D7-B911-8049-0E668050B6E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96" name="矩形 15095">
                <a:extLst>
                  <a:ext uri="{FF2B5EF4-FFF2-40B4-BE49-F238E27FC236}">
                    <a16:creationId xmlns:a16="http://schemas.microsoft.com/office/drawing/2014/main" id="{CCEA21F6-B2B3-A883-42FD-9E47277F8F6B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36" name="群組 12235">
              <a:extLst>
                <a:ext uri="{FF2B5EF4-FFF2-40B4-BE49-F238E27FC236}">
                  <a16:creationId xmlns:a16="http://schemas.microsoft.com/office/drawing/2014/main" id="{239FFD97-14AF-59CE-B988-A9CB3F853CCD}"/>
                </a:ext>
              </a:extLst>
            </p:cNvPr>
            <p:cNvGrpSpPr/>
            <p:nvPr/>
          </p:nvGrpSpPr>
          <p:grpSpPr>
            <a:xfrm>
              <a:off x="7507904" y="3650011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089" name="矩形 15088">
                <a:extLst>
                  <a:ext uri="{FF2B5EF4-FFF2-40B4-BE49-F238E27FC236}">
                    <a16:creationId xmlns:a16="http://schemas.microsoft.com/office/drawing/2014/main" id="{48336E05-C746-4024-B5A3-6A1F0C08D46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90" name="矩形 15089">
                <a:extLst>
                  <a:ext uri="{FF2B5EF4-FFF2-40B4-BE49-F238E27FC236}">
                    <a16:creationId xmlns:a16="http://schemas.microsoft.com/office/drawing/2014/main" id="{4BF37ABE-F685-1851-0770-82A86555D854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91" name="矩形 15090">
                <a:extLst>
                  <a:ext uri="{FF2B5EF4-FFF2-40B4-BE49-F238E27FC236}">
                    <a16:creationId xmlns:a16="http://schemas.microsoft.com/office/drawing/2014/main" id="{9B5ACC91-4C9D-03D0-257B-084811CC394F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92" name="矩形 15091">
                <a:extLst>
                  <a:ext uri="{FF2B5EF4-FFF2-40B4-BE49-F238E27FC236}">
                    <a16:creationId xmlns:a16="http://schemas.microsoft.com/office/drawing/2014/main" id="{AF1CF23A-64B5-1F75-D3CC-FE919BF7EE93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37" name="群組 12236">
              <a:extLst>
                <a:ext uri="{FF2B5EF4-FFF2-40B4-BE49-F238E27FC236}">
                  <a16:creationId xmlns:a16="http://schemas.microsoft.com/office/drawing/2014/main" id="{EB258BA0-AA70-DC08-DF19-9DC1F88F1EA4}"/>
                </a:ext>
              </a:extLst>
            </p:cNvPr>
            <p:cNvGrpSpPr/>
            <p:nvPr/>
          </p:nvGrpSpPr>
          <p:grpSpPr>
            <a:xfrm>
              <a:off x="7507904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085" name="矩形 15084">
                <a:extLst>
                  <a:ext uri="{FF2B5EF4-FFF2-40B4-BE49-F238E27FC236}">
                    <a16:creationId xmlns:a16="http://schemas.microsoft.com/office/drawing/2014/main" id="{8EBEE1D1-E9B7-6621-7ECE-F6D87B8C261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86" name="矩形 15085">
                <a:extLst>
                  <a:ext uri="{FF2B5EF4-FFF2-40B4-BE49-F238E27FC236}">
                    <a16:creationId xmlns:a16="http://schemas.microsoft.com/office/drawing/2014/main" id="{33375BB7-1D0C-C5B6-3136-AE9F21FEF27A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87" name="矩形 15086">
                <a:extLst>
                  <a:ext uri="{FF2B5EF4-FFF2-40B4-BE49-F238E27FC236}">
                    <a16:creationId xmlns:a16="http://schemas.microsoft.com/office/drawing/2014/main" id="{E5B21277-8F51-99BC-73F1-F5916580878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88" name="矩形 15087">
                <a:extLst>
                  <a:ext uri="{FF2B5EF4-FFF2-40B4-BE49-F238E27FC236}">
                    <a16:creationId xmlns:a16="http://schemas.microsoft.com/office/drawing/2014/main" id="{8D2FE24F-3136-F60B-EE6E-8B5A4337A94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38" name="群組 12237">
              <a:extLst>
                <a:ext uri="{FF2B5EF4-FFF2-40B4-BE49-F238E27FC236}">
                  <a16:creationId xmlns:a16="http://schemas.microsoft.com/office/drawing/2014/main" id="{BB5977AA-4221-89CE-7738-63B7EA556A87}"/>
                </a:ext>
              </a:extLst>
            </p:cNvPr>
            <p:cNvGrpSpPr/>
            <p:nvPr/>
          </p:nvGrpSpPr>
          <p:grpSpPr>
            <a:xfrm>
              <a:off x="7507904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081" name="矩形 15080">
                <a:extLst>
                  <a:ext uri="{FF2B5EF4-FFF2-40B4-BE49-F238E27FC236}">
                    <a16:creationId xmlns:a16="http://schemas.microsoft.com/office/drawing/2014/main" id="{C1499EF5-EE84-E18E-7D90-450DA9F7217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82" name="矩形 15081">
                <a:extLst>
                  <a:ext uri="{FF2B5EF4-FFF2-40B4-BE49-F238E27FC236}">
                    <a16:creationId xmlns:a16="http://schemas.microsoft.com/office/drawing/2014/main" id="{0B401957-9E33-9955-DE27-8F376CCD5892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83" name="矩形 15082">
                <a:extLst>
                  <a:ext uri="{FF2B5EF4-FFF2-40B4-BE49-F238E27FC236}">
                    <a16:creationId xmlns:a16="http://schemas.microsoft.com/office/drawing/2014/main" id="{DCFC487B-66AD-BEFA-15D3-EDC85FF1E95B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84" name="矩形 15083">
                <a:extLst>
                  <a:ext uri="{FF2B5EF4-FFF2-40B4-BE49-F238E27FC236}">
                    <a16:creationId xmlns:a16="http://schemas.microsoft.com/office/drawing/2014/main" id="{CC98D2F2-BAF3-9940-4F73-6F0F39B9ADE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39" name="群組 12238">
              <a:extLst>
                <a:ext uri="{FF2B5EF4-FFF2-40B4-BE49-F238E27FC236}">
                  <a16:creationId xmlns:a16="http://schemas.microsoft.com/office/drawing/2014/main" id="{4DD2D612-2213-33DE-DF2F-845D7FECAEA7}"/>
                </a:ext>
              </a:extLst>
            </p:cNvPr>
            <p:cNvGrpSpPr/>
            <p:nvPr/>
          </p:nvGrpSpPr>
          <p:grpSpPr>
            <a:xfrm>
              <a:off x="7688965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077" name="矩形 15076">
                <a:extLst>
                  <a:ext uri="{FF2B5EF4-FFF2-40B4-BE49-F238E27FC236}">
                    <a16:creationId xmlns:a16="http://schemas.microsoft.com/office/drawing/2014/main" id="{A0695158-4952-7170-C2A6-DC19E145ADE6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78" name="矩形 15077">
                <a:extLst>
                  <a:ext uri="{FF2B5EF4-FFF2-40B4-BE49-F238E27FC236}">
                    <a16:creationId xmlns:a16="http://schemas.microsoft.com/office/drawing/2014/main" id="{AAB707A9-B6D2-A02B-7F06-4EEA17089F6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79" name="矩形 15078">
                <a:extLst>
                  <a:ext uri="{FF2B5EF4-FFF2-40B4-BE49-F238E27FC236}">
                    <a16:creationId xmlns:a16="http://schemas.microsoft.com/office/drawing/2014/main" id="{E16B2633-C318-F25D-DA3E-E7CFDDCDCAD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80" name="矩形 15079">
                <a:extLst>
                  <a:ext uri="{FF2B5EF4-FFF2-40B4-BE49-F238E27FC236}">
                    <a16:creationId xmlns:a16="http://schemas.microsoft.com/office/drawing/2014/main" id="{F4735C67-9D39-35D3-9405-1C5F83E3ECD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40" name="群組 12239">
              <a:extLst>
                <a:ext uri="{FF2B5EF4-FFF2-40B4-BE49-F238E27FC236}">
                  <a16:creationId xmlns:a16="http://schemas.microsoft.com/office/drawing/2014/main" id="{C7C24E21-22AA-D347-1653-EFAC42C5F850}"/>
                </a:ext>
              </a:extLst>
            </p:cNvPr>
            <p:cNvGrpSpPr/>
            <p:nvPr/>
          </p:nvGrpSpPr>
          <p:grpSpPr>
            <a:xfrm>
              <a:off x="7688965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073" name="矩形 15072">
                <a:extLst>
                  <a:ext uri="{FF2B5EF4-FFF2-40B4-BE49-F238E27FC236}">
                    <a16:creationId xmlns:a16="http://schemas.microsoft.com/office/drawing/2014/main" id="{011764EE-E7D5-7480-A824-FCB98F745E38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74" name="矩形 15073">
                <a:extLst>
                  <a:ext uri="{FF2B5EF4-FFF2-40B4-BE49-F238E27FC236}">
                    <a16:creationId xmlns:a16="http://schemas.microsoft.com/office/drawing/2014/main" id="{128DC6BA-C65B-55AE-4AED-03ABC6BC9FB7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75" name="矩形 15074">
                <a:extLst>
                  <a:ext uri="{FF2B5EF4-FFF2-40B4-BE49-F238E27FC236}">
                    <a16:creationId xmlns:a16="http://schemas.microsoft.com/office/drawing/2014/main" id="{31086B44-1ED0-88EB-008A-9B584841D12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76" name="矩形 15075">
                <a:extLst>
                  <a:ext uri="{FF2B5EF4-FFF2-40B4-BE49-F238E27FC236}">
                    <a16:creationId xmlns:a16="http://schemas.microsoft.com/office/drawing/2014/main" id="{07FB8F93-57CC-227F-A781-F9DCAB9758B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41" name="群組 12240">
              <a:extLst>
                <a:ext uri="{FF2B5EF4-FFF2-40B4-BE49-F238E27FC236}">
                  <a16:creationId xmlns:a16="http://schemas.microsoft.com/office/drawing/2014/main" id="{C263C185-F98D-9BE8-5EA1-5DA5633C4A97}"/>
                </a:ext>
              </a:extLst>
            </p:cNvPr>
            <p:cNvGrpSpPr/>
            <p:nvPr/>
          </p:nvGrpSpPr>
          <p:grpSpPr>
            <a:xfrm>
              <a:off x="7868873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069" name="矩形 15068">
                <a:extLst>
                  <a:ext uri="{FF2B5EF4-FFF2-40B4-BE49-F238E27FC236}">
                    <a16:creationId xmlns:a16="http://schemas.microsoft.com/office/drawing/2014/main" id="{BD3E848A-4B0C-58F9-CF60-16B7F837B24C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70" name="矩形 15069">
                <a:extLst>
                  <a:ext uri="{FF2B5EF4-FFF2-40B4-BE49-F238E27FC236}">
                    <a16:creationId xmlns:a16="http://schemas.microsoft.com/office/drawing/2014/main" id="{13F0E9B0-A2D5-47D6-6AC4-2B2D21500AF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71" name="矩形 15070">
                <a:extLst>
                  <a:ext uri="{FF2B5EF4-FFF2-40B4-BE49-F238E27FC236}">
                    <a16:creationId xmlns:a16="http://schemas.microsoft.com/office/drawing/2014/main" id="{D09F15B1-D151-4F04-1E12-768BAE282CA0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72" name="矩形 15071">
                <a:extLst>
                  <a:ext uri="{FF2B5EF4-FFF2-40B4-BE49-F238E27FC236}">
                    <a16:creationId xmlns:a16="http://schemas.microsoft.com/office/drawing/2014/main" id="{5C5961B5-5C1C-A241-2202-61C7A8BCD8A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42" name="群組 12241">
              <a:extLst>
                <a:ext uri="{FF2B5EF4-FFF2-40B4-BE49-F238E27FC236}">
                  <a16:creationId xmlns:a16="http://schemas.microsoft.com/office/drawing/2014/main" id="{ABD806FB-0EB0-F49A-084B-426A5AAD1D17}"/>
                </a:ext>
              </a:extLst>
            </p:cNvPr>
            <p:cNvGrpSpPr/>
            <p:nvPr/>
          </p:nvGrpSpPr>
          <p:grpSpPr>
            <a:xfrm>
              <a:off x="7868873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065" name="矩形 15064">
                <a:extLst>
                  <a:ext uri="{FF2B5EF4-FFF2-40B4-BE49-F238E27FC236}">
                    <a16:creationId xmlns:a16="http://schemas.microsoft.com/office/drawing/2014/main" id="{332FBA49-B44E-626D-823E-F46EBD461145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66" name="矩形 15065">
                <a:extLst>
                  <a:ext uri="{FF2B5EF4-FFF2-40B4-BE49-F238E27FC236}">
                    <a16:creationId xmlns:a16="http://schemas.microsoft.com/office/drawing/2014/main" id="{54FF4A28-D32B-E899-B5EB-D05F640209E7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67" name="矩形 15066">
                <a:extLst>
                  <a:ext uri="{FF2B5EF4-FFF2-40B4-BE49-F238E27FC236}">
                    <a16:creationId xmlns:a16="http://schemas.microsoft.com/office/drawing/2014/main" id="{A10C8F71-EA30-0111-3CD0-B1803A73326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68" name="矩形 15067">
                <a:extLst>
                  <a:ext uri="{FF2B5EF4-FFF2-40B4-BE49-F238E27FC236}">
                    <a16:creationId xmlns:a16="http://schemas.microsoft.com/office/drawing/2014/main" id="{12B65B10-C346-50B2-08FC-219BDAA428E6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43" name="群組 12242">
              <a:extLst>
                <a:ext uri="{FF2B5EF4-FFF2-40B4-BE49-F238E27FC236}">
                  <a16:creationId xmlns:a16="http://schemas.microsoft.com/office/drawing/2014/main" id="{CD2B1D59-B140-5C62-7F8C-1727DDBB4C6A}"/>
                </a:ext>
              </a:extLst>
            </p:cNvPr>
            <p:cNvGrpSpPr/>
            <p:nvPr/>
          </p:nvGrpSpPr>
          <p:grpSpPr>
            <a:xfrm>
              <a:off x="8048781" y="3831177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061" name="矩形 15060">
                <a:extLst>
                  <a:ext uri="{FF2B5EF4-FFF2-40B4-BE49-F238E27FC236}">
                    <a16:creationId xmlns:a16="http://schemas.microsoft.com/office/drawing/2014/main" id="{DB43B748-C3C5-C67D-0D0C-A685A8505924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62" name="矩形 15061">
                <a:extLst>
                  <a:ext uri="{FF2B5EF4-FFF2-40B4-BE49-F238E27FC236}">
                    <a16:creationId xmlns:a16="http://schemas.microsoft.com/office/drawing/2014/main" id="{1F977437-10A2-2435-1D9D-AAC5D40337F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63" name="矩形 15062">
                <a:extLst>
                  <a:ext uri="{FF2B5EF4-FFF2-40B4-BE49-F238E27FC236}">
                    <a16:creationId xmlns:a16="http://schemas.microsoft.com/office/drawing/2014/main" id="{B217D9E5-A451-4F75-E409-17FA3D6D1DEB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64" name="矩形 15063">
                <a:extLst>
                  <a:ext uri="{FF2B5EF4-FFF2-40B4-BE49-F238E27FC236}">
                    <a16:creationId xmlns:a16="http://schemas.microsoft.com/office/drawing/2014/main" id="{9D090B4E-937B-905F-7C25-CFD3A449E3DD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44" name="群組 12243">
              <a:extLst>
                <a:ext uri="{FF2B5EF4-FFF2-40B4-BE49-F238E27FC236}">
                  <a16:creationId xmlns:a16="http://schemas.microsoft.com/office/drawing/2014/main" id="{D10F2D15-23AE-60FC-233D-01AF7B92A2C4}"/>
                </a:ext>
              </a:extLst>
            </p:cNvPr>
            <p:cNvGrpSpPr/>
            <p:nvPr/>
          </p:nvGrpSpPr>
          <p:grpSpPr>
            <a:xfrm>
              <a:off x="8048781" y="4012342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057" name="矩形 15056">
                <a:extLst>
                  <a:ext uri="{FF2B5EF4-FFF2-40B4-BE49-F238E27FC236}">
                    <a16:creationId xmlns:a16="http://schemas.microsoft.com/office/drawing/2014/main" id="{08AE7371-AE0A-6BDA-A463-D820C77D1E74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58" name="矩形 15057">
                <a:extLst>
                  <a:ext uri="{FF2B5EF4-FFF2-40B4-BE49-F238E27FC236}">
                    <a16:creationId xmlns:a16="http://schemas.microsoft.com/office/drawing/2014/main" id="{F595A629-F4A5-2667-CDA4-CDC0E2AA29AB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59" name="矩形 15058">
                <a:extLst>
                  <a:ext uri="{FF2B5EF4-FFF2-40B4-BE49-F238E27FC236}">
                    <a16:creationId xmlns:a16="http://schemas.microsoft.com/office/drawing/2014/main" id="{F0181902-113B-2145-CE16-8A3BE80186A8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60" name="矩形 15059">
                <a:extLst>
                  <a:ext uri="{FF2B5EF4-FFF2-40B4-BE49-F238E27FC236}">
                    <a16:creationId xmlns:a16="http://schemas.microsoft.com/office/drawing/2014/main" id="{CA7A792C-BBB7-C073-3FD7-059F6AC6E81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2245" name="矩形 12244">
              <a:extLst>
                <a:ext uri="{FF2B5EF4-FFF2-40B4-BE49-F238E27FC236}">
                  <a16:creationId xmlns:a16="http://schemas.microsoft.com/office/drawing/2014/main" id="{E5636870-7F68-7309-7B43-35727AE13CF3}"/>
                </a:ext>
              </a:extLst>
            </p:cNvPr>
            <p:cNvSpPr/>
            <p:nvPr/>
          </p:nvSpPr>
          <p:spPr>
            <a:xfrm>
              <a:off x="6651682" y="2126292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246" name="矩形 12245">
              <a:extLst>
                <a:ext uri="{FF2B5EF4-FFF2-40B4-BE49-F238E27FC236}">
                  <a16:creationId xmlns:a16="http://schemas.microsoft.com/office/drawing/2014/main" id="{31EDA2AE-770E-9F32-B692-EF68D4ECCBEB}"/>
                </a:ext>
              </a:extLst>
            </p:cNvPr>
            <p:cNvSpPr/>
            <p:nvPr/>
          </p:nvSpPr>
          <p:spPr>
            <a:xfrm>
              <a:off x="7081509" y="2126292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2247" name="直線單箭頭接點 12246">
              <a:extLst>
                <a:ext uri="{FF2B5EF4-FFF2-40B4-BE49-F238E27FC236}">
                  <a16:creationId xmlns:a16="http://schemas.microsoft.com/office/drawing/2014/main" id="{6A7112EB-A401-BA15-8311-0F11E959CB4E}"/>
                </a:ext>
              </a:extLst>
            </p:cNvPr>
            <p:cNvCxnSpPr>
              <a:cxnSpLocks/>
              <a:stCxn id="12246" idx="1"/>
              <a:endCxn id="12245" idx="3"/>
            </p:cNvCxnSpPr>
            <p:nvPr/>
          </p:nvCxnSpPr>
          <p:spPr>
            <a:xfrm flipH="1">
              <a:off x="6922172" y="2375746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48" name="直線單箭頭接點 12247">
              <a:extLst>
                <a:ext uri="{FF2B5EF4-FFF2-40B4-BE49-F238E27FC236}">
                  <a16:creationId xmlns:a16="http://schemas.microsoft.com/office/drawing/2014/main" id="{D3F8262F-62D8-3E90-CF02-C1C1894AA965}"/>
                </a:ext>
              </a:extLst>
            </p:cNvPr>
            <p:cNvCxnSpPr>
              <a:cxnSpLocks/>
              <a:stCxn id="12249" idx="1"/>
              <a:endCxn id="12246" idx="3"/>
            </p:cNvCxnSpPr>
            <p:nvPr/>
          </p:nvCxnSpPr>
          <p:spPr>
            <a:xfrm flipH="1">
              <a:off x="7351999" y="2375746"/>
              <a:ext cx="16793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49" name="矩形 12248">
              <a:extLst>
                <a:ext uri="{FF2B5EF4-FFF2-40B4-BE49-F238E27FC236}">
                  <a16:creationId xmlns:a16="http://schemas.microsoft.com/office/drawing/2014/main" id="{9DE69F8F-1212-6455-FEFC-6F7C641BF59E}"/>
                </a:ext>
              </a:extLst>
            </p:cNvPr>
            <p:cNvSpPr/>
            <p:nvPr/>
          </p:nvSpPr>
          <p:spPr>
            <a:xfrm>
              <a:off x="7519933" y="2126292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2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250" name="矩形 12249">
              <a:extLst>
                <a:ext uri="{FF2B5EF4-FFF2-40B4-BE49-F238E27FC236}">
                  <a16:creationId xmlns:a16="http://schemas.microsoft.com/office/drawing/2014/main" id="{B14A5DD2-E2C7-026B-1EB5-F9E32D2091A7}"/>
                </a:ext>
              </a:extLst>
            </p:cNvPr>
            <p:cNvSpPr/>
            <p:nvPr/>
          </p:nvSpPr>
          <p:spPr>
            <a:xfrm>
              <a:off x="7949760" y="2126292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3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2251" name="直線單箭頭接點 12250">
              <a:extLst>
                <a:ext uri="{FF2B5EF4-FFF2-40B4-BE49-F238E27FC236}">
                  <a16:creationId xmlns:a16="http://schemas.microsoft.com/office/drawing/2014/main" id="{C8F9399C-BBE5-3F05-FE3E-A9545181A18B}"/>
                </a:ext>
              </a:extLst>
            </p:cNvPr>
            <p:cNvCxnSpPr>
              <a:cxnSpLocks/>
              <a:stCxn id="12250" idx="1"/>
              <a:endCxn id="12249" idx="3"/>
            </p:cNvCxnSpPr>
            <p:nvPr/>
          </p:nvCxnSpPr>
          <p:spPr>
            <a:xfrm flipH="1">
              <a:off x="7790423" y="2375746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52" name="直線單箭頭接點 12251">
              <a:extLst>
                <a:ext uri="{FF2B5EF4-FFF2-40B4-BE49-F238E27FC236}">
                  <a16:creationId xmlns:a16="http://schemas.microsoft.com/office/drawing/2014/main" id="{D88E54AA-2719-9622-A087-196AC02E92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29946" y="2379767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53" name="矩形 12252">
              <a:extLst>
                <a:ext uri="{FF2B5EF4-FFF2-40B4-BE49-F238E27FC236}">
                  <a16:creationId xmlns:a16="http://schemas.microsoft.com/office/drawing/2014/main" id="{59DBF368-3DB8-FDE8-76A3-2DBDBC09F888}"/>
                </a:ext>
              </a:extLst>
            </p:cNvPr>
            <p:cNvSpPr/>
            <p:nvPr/>
          </p:nvSpPr>
          <p:spPr>
            <a:xfrm>
              <a:off x="8407174" y="2183012"/>
              <a:ext cx="735354" cy="345983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Loss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2254" name="群組 12253">
              <a:extLst>
                <a:ext uri="{FF2B5EF4-FFF2-40B4-BE49-F238E27FC236}">
                  <a16:creationId xmlns:a16="http://schemas.microsoft.com/office/drawing/2014/main" id="{FD289EC8-E14C-19A3-12A6-BCD78F14525D}"/>
                </a:ext>
              </a:extLst>
            </p:cNvPr>
            <p:cNvGrpSpPr/>
            <p:nvPr/>
          </p:nvGrpSpPr>
          <p:grpSpPr>
            <a:xfrm>
              <a:off x="6639653" y="2744026"/>
              <a:ext cx="722042" cy="181165"/>
              <a:chOff x="1822434" y="2744026"/>
              <a:chExt cx="722042" cy="181165"/>
            </a:xfrm>
          </p:grpSpPr>
          <p:grpSp>
            <p:nvGrpSpPr>
              <p:cNvPr id="15037" name="群組 15036">
                <a:extLst>
                  <a:ext uri="{FF2B5EF4-FFF2-40B4-BE49-F238E27FC236}">
                    <a16:creationId xmlns:a16="http://schemas.microsoft.com/office/drawing/2014/main" id="{AA433B81-E446-7C14-4A62-78FC5629141E}"/>
                  </a:ext>
                </a:extLst>
              </p:cNvPr>
              <p:cNvGrpSpPr/>
              <p:nvPr/>
            </p:nvGrpSpPr>
            <p:grpSpPr>
              <a:xfrm>
                <a:off x="2003495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5053" name="矩形 15052">
                  <a:extLst>
                    <a:ext uri="{FF2B5EF4-FFF2-40B4-BE49-F238E27FC236}">
                      <a16:creationId xmlns:a16="http://schemas.microsoft.com/office/drawing/2014/main" id="{D95892C9-78C1-7E79-576B-990094A156D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054" name="矩形 15053">
                  <a:extLst>
                    <a:ext uri="{FF2B5EF4-FFF2-40B4-BE49-F238E27FC236}">
                      <a16:creationId xmlns:a16="http://schemas.microsoft.com/office/drawing/2014/main" id="{55FFAF45-EECA-D80E-0A6E-7FE81F1923A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055" name="矩形 15054">
                  <a:extLst>
                    <a:ext uri="{FF2B5EF4-FFF2-40B4-BE49-F238E27FC236}">
                      <a16:creationId xmlns:a16="http://schemas.microsoft.com/office/drawing/2014/main" id="{801A0906-3FE1-A256-F7CD-7F78A2CFDEF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056" name="矩形 15055">
                  <a:extLst>
                    <a:ext uri="{FF2B5EF4-FFF2-40B4-BE49-F238E27FC236}">
                      <a16:creationId xmlns:a16="http://schemas.microsoft.com/office/drawing/2014/main" id="{3272C196-CF9D-0DA8-4E3B-63CED2DA8DF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038" name="群組 15037">
                <a:extLst>
                  <a:ext uri="{FF2B5EF4-FFF2-40B4-BE49-F238E27FC236}">
                    <a16:creationId xmlns:a16="http://schemas.microsoft.com/office/drawing/2014/main" id="{ED1814EF-BFD9-7250-8A47-8BFCD0C8E989}"/>
                  </a:ext>
                </a:extLst>
              </p:cNvPr>
              <p:cNvGrpSpPr/>
              <p:nvPr/>
            </p:nvGrpSpPr>
            <p:grpSpPr>
              <a:xfrm>
                <a:off x="2183403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5049" name="矩形 15048">
                  <a:extLst>
                    <a:ext uri="{FF2B5EF4-FFF2-40B4-BE49-F238E27FC236}">
                      <a16:creationId xmlns:a16="http://schemas.microsoft.com/office/drawing/2014/main" id="{79187BDF-2391-327E-E843-70A8DDE79617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050" name="矩形 15049">
                  <a:extLst>
                    <a:ext uri="{FF2B5EF4-FFF2-40B4-BE49-F238E27FC236}">
                      <a16:creationId xmlns:a16="http://schemas.microsoft.com/office/drawing/2014/main" id="{CF393E2B-9662-A4D1-5590-ECE86C8FE0F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051" name="矩形 15050">
                  <a:extLst>
                    <a:ext uri="{FF2B5EF4-FFF2-40B4-BE49-F238E27FC236}">
                      <a16:creationId xmlns:a16="http://schemas.microsoft.com/office/drawing/2014/main" id="{18CA3A42-8854-57CB-3337-57847E46470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052" name="矩形 15051">
                  <a:extLst>
                    <a:ext uri="{FF2B5EF4-FFF2-40B4-BE49-F238E27FC236}">
                      <a16:creationId xmlns:a16="http://schemas.microsoft.com/office/drawing/2014/main" id="{671288C5-73BF-26D9-AFD0-D8FEF62525B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039" name="群組 15038">
                <a:extLst>
                  <a:ext uri="{FF2B5EF4-FFF2-40B4-BE49-F238E27FC236}">
                    <a16:creationId xmlns:a16="http://schemas.microsoft.com/office/drawing/2014/main" id="{95BE4C27-6C4B-E8A2-1AE3-2F77892E551A}"/>
                  </a:ext>
                </a:extLst>
              </p:cNvPr>
              <p:cNvGrpSpPr/>
              <p:nvPr/>
            </p:nvGrpSpPr>
            <p:grpSpPr>
              <a:xfrm>
                <a:off x="2363311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5045" name="矩形 15044">
                  <a:extLst>
                    <a:ext uri="{FF2B5EF4-FFF2-40B4-BE49-F238E27FC236}">
                      <a16:creationId xmlns:a16="http://schemas.microsoft.com/office/drawing/2014/main" id="{2077EBED-8C20-72C0-F780-BA077A3A387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046" name="矩形 15045">
                  <a:extLst>
                    <a:ext uri="{FF2B5EF4-FFF2-40B4-BE49-F238E27FC236}">
                      <a16:creationId xmlns:a16="http://schemas.microsoft.com/office/drawing/2014/main" id="{10BB8ADF-FC3D-940B-EBD9-C7C4A03BC727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047" name="矩形 15046">
                  <a:extLst>
                    <a:ext uri="{FF2B5EF4-FFF2-40B4-BE49-F238E27FC236}">
                      <a16:creationId xmlns:a16="http://schemas.microsoft.com/office/drawing/2014/main" id="{EA4F0CDD-9C77-518C-CD3A-2C7A6293EC8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048" name="矩形 15047">
                  <a:extLst>
                    <a:ext uri="{FF2B5EF4-FFF2-40B4-BE49-F238E27FC236}">
                      <a16:creationId xmlns:a16="http://schemas.microsoft.com/office/drawing/2014/main" id="{3418C6CB-DEA4-1614-160F-5170E8B7FBC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5040" name="群組 15039">
                <a:extLst>
                  <a:ext uri="{FF2B5EF4-FFF2-40B4-BE49-F238E27FC236}">
                    <a16:creationId xmlns:a16="http://schemas.microsoft.com/office/drawing/2014/main" id="{D0ACAE38-EBC3-7002-BDCA-F3A18F543529}"/>
                  </a:ext>
                </a:extLst>
              </p:cNvPr>
              <p:cNvGrpSpPr/>
              <p:nvPr/>
            </p:nvGrpSpPr>
            <p:grpSpPr>
              <a:xfrm>
                <a:off x="1822434" y="2744026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5041" name="矩形 15040">
                  <a:extLst>
                    <a:ext uri="{FF2B5EF4-FFF2-40B4-BE49-F238E27FC236}">
                      <a16:creationId xmlns:a16="http://schemas.microsoft.com/office/drawing/2014/main" id="{80410C19-38B5-9A7C-063E-F29DE36DC733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042" name="矩形 15041">
                  <a:extLst>
                    <a:ext uri="{FF2B5EF4-FFF2-40B4-BE49-F238E27FC236}">
                      <a16:creationId xmlns:a16="http://schemas.microsoft.com/office/drawing/2014/main" id="{1F6C8BBC-5C3F-E9BA-C6A4-4315791751D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043" name="矩形 15042">
                  <a:extLst>
                    <a:ext uri="{FF2B5EF4-FFF2-40B4-BE49-F238E27FC236}">
                      <a16:creationId xmlns:a16="http://schemas.microsoft.com/office/drawing/2014/main" id="{06F4C409-7FF8-20A7-903F-292FCA90EC9E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044" name="矩形 15043">
                  <a:extLst>
                    <a:ext uri="{FF2B5EF4-FFF2-40B4-BE49-F238E27FC236}">
                      <a16:creationId xmlns:a16="http://schemas.microsoft.com/office/drawing/2014/main" id="{724D825C-C00B-C625-2775-BCD6B29C3842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12255" name="Google Shape;226;g2e08dfcfc38_0_24">
              <a:extLst>
                <a:ext uri="{FF2B5EF4-FFF2-40B4-BE49-F238E27FC236}">
                  <a16:creationId xmlns:a16="http://schemas.microsoft.com/office/drawing/2014/main" id="{1B7F0FD8-D86D-BBC6-21E5-51FE5F55DB44}"/>
                </a:ext>
              </a:extLst>
            </p:cNvPr>
            <p:cNvSpPr txBox="1">
              <a:spLocks/>
            </p:cNvSpPr>
            <p:nvPr/>
          </p:nvSpPr>
          <p:spPr>
            <a:xfrm>
              <a:off x="6768353" y="4046417"/>
              <a:ext cx="464642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600" dirty="0"/>
                <a:t>M0</a:t>
              </a:r>
              <a:endParaRPr lang="en-US" sz="1600" dirty="0"/>
            </a:p>
          </p:txBody>
        </p:sp>
        <p:sp>
          <p:nvSpPr>
            <p:cNvPr id="12256" name="Google Shape;226;g2e08dfcfc38_0_24">
              <a:extLst>
                <a:ext uri="{FF2B5EF4-FFF2-40B4-BE49-F238E27FC236}">
                  <a16:creationId xmlns:a16="http://schemas.microsoft.com/office/drawing/2014/main" id="{ED47CEF3-E066-DF80-9129-90AD8B156958}"/>
                </a:ext>
              </a:extLst>
            </p:cNvPr>
            <p:cNvSpPr txBox="1">
              <a:spLocks/>
            </p:cNvSpPr>
            <p:nvPr/>
          </p:nvSpPr>
          <p:spPr>
            <a:xfrm>
              <a:off x="7555490" y="4046417"/>
              <a:ext cx="626870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600" dirty="0"/>
                <a:t>M1</a:t>
              </a:r>
              <a:endParaRPr lang="en-US" sz="1600" dirty="0"/>
            </a:p>
          </p:txBody>
        </p:sp>
        <p:grpSp>
          <p:nvGrpSpPr>
            <p:cNvPr id="12257" name="群組 12256">
              <a:extLst>
                <a:ext uri="{FF2B5EF4-FFF2-40B4-BE49-F238E27FC236}">
                  <a16:creationId xmlns:a16="http://schemas.microsoft.com/office/drawing/2014/main" id="{9EEFDAFC-F51D-D460-A1D7-803EF37DFCAC}"/>
                </a:ext>
              </a:extLst>
            </p:cNvPr>
            <p:cNvGrpSpPr/>
            <p:nvPr/>
          </p:nvGrpSpPr>
          <p:grpSpPr>
            <a:xfrm>
              <a:off x="6858199" y="511123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033" name="矩形 15032">
                <a:extLst>
                  <a:ext uri="{FF2B5EF4-FFF2-40B4-BE49-F238E27FC236}">
                    <a16:creationId xmlns:a16="http://schemas.microsoft.com/office/drawing/2014/main" id="{15DBFEEF-989A-E8D8-4B06-5B7894B295B9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34" name="矩形 15033">
                <a:extLst>
                  <a:ext uri="{FF2B5EF4-FFF2-40B4-BE49-F238E27FC236}">
                    <a16:creationId xmlns:a16="http://schemas.microsoft.com/office/drawing/2014/main" id="{0FF1C456-EB39-8E96-7D7D-6A7DD7A43A01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35" name="矩形 15034">
                <a:extLst>
                  <a:ext uri="{FF2B5EF4-FFF2-40B4-BE49-F238E27FC236}">
                    <a16:creationId xmlns:a16="http://schemas.microsoft.com/office/drawing/2014/main" id="{4E30384B-D0E0-ABE9-93AC-A210E2E40AC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36" name="矩形 15035">
                <a:extLst>
                  <a:ext uri="{FF2B5EF4-FFF2-40B4-BE49-F238E27FC236}">
                    <a16:creationId xmlns:a16="http://schemas.microsoft.com/office/drawing/2014/main" id="{6AE9D3B8-B983-4B9C-16B8-B009FDDA4902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58" name="群組 12257">
              <a:extLst>
                <a:ext uri="{FF2B5EF4-FFF2-40B4-BE49-F238E27FC236}">
                  <a16:creationId xmlns:a16="http://schemas.microsoft.com/office/drawing/2014/main" id="{4DFD27AA-0007-44E0-AE96-57E29DC958D3}"/>
                </a:ext>
              </a:extLst>
            </p:cNvPr>
            <p:cNvGrpSpPr/>
            <p:nvPr/>
          </p:nvGrpSpPr>
          <p:grpSpPr>
            <a:xfrm>
              <a:off x="6858199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029" name="矩形 15028">
                <a:extLst>
                  <a:ext uri="{FF2B5EF4-FFF2-40B4-BE49-F238E27FC236}">
                    <a16:creationId xmlns:a16="http://schemas.microsoft.com/office/drawing/2014/main" id="{1F81900E-6730-83B3-3E93-CB00E11811D9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30" name="矩形 15029">
                <a:extLst>
                  <a:ext uri="{FF2B5EF4-FFF2-40B4-BE49-F238E27FC236}">
                    <a16:creationId xmlns:a16="http://schemas.microsoft.com/office/drawing/2014/main" id="{C7364030-BFE6-26A4-5C19-EC46074DCD3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31" name="矩形 15030">
                <a:extLst>
                  <a:ext uri="{FF2B5EF4-FFF2-40B4-BE49-F238E27FC236}">
                    <a16:creationId xmlns:a16="http://schemas.microsoft.com/office/drawing/2014/main" id="{A940E128-7F95-A6BA-D5B0-8D3CBF68A77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32" name="矩形 15031">
                <a:extLst>
                  <a:ext uri="{FF2B5EF4-FFF2-40B4-BE49-F238E27FC236}">
                    <a16:creationId xmlns:a16="http://schemas.microsoft.com/office/drawing/2014/main" id="{1430F912-5B62-0075-09C1-C5C9429611D1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59" name="群組 12258">
              <a:extLst>
                <a:ext uri="{FF2B5EF4-FFF2-40B4-BE49-F238E27FC236}">
                  <a16:creationId xmlns:a16="http://schemas.microsoft.com/office/drawing/2014/main" id="{DCF33328-2351-7FB8-E3EB-9FECE1F64259}"/>
                </a:ext>
              </a:extLst>
            </p:cNvPr>
            <p:cNvGrpSpPr/>
            <p:nvPr/>
          </p:nvGrpSpPr>
          <p:grpSpPr>
            <a:xfrm>
              <a:off x="6858199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025" name="矩形 15024">
                <a:extLst>
                  <a:ext uri="{FF2B5EF4-FFF2-40B4-BE49-F238E27FC236}">
                    <a16:creationId xmlns:a16="http://schemas.microsoft.com/office/drawing/2014/main" id="{F5654455-9F2D-9B69-2A0F-731D29EA2A5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26" name="矩形 15025">
                <a:extLst>
                  <a:ext uri="{FF2B5EF4-FFF2-40B4-BE49-F238E27FC236}">
                    <a16:creationId xmlns:a16="http://schemas.microsoft.com/office/drawing/2014/main" id="{7A013B11-FA20-E00B-DC92-568D2B9FDB03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27" name="矩形 15026">
                <a:extLst>
                  <a:ext uri="{FF2B5EF4-FFF2-40B4-BE49-F238E27FC236}">
                    <a16:creationId xmlns:a16="http://schemas.microsoft.com/office/drawing/2014/main" id="{446498B6-38D4-0A7C-606E-F5F26663F4D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28" name="矩形 15027">
                <a:extLst>
                  <a:ext uri="{FF2B5EF4-FFF2-40B4-BE49-F238E27FC236}">
                    <a16:creationId xmlns:a16="http://schemas.microsoft.com/office/drawing/2014/main" id="{A2986347-10D3-5B5E-68B2-E113A1170A5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60" name="群組 12259">
              <a:extLst>
                <a:ext uri="{FF2B5EF4-FFF2-40B4-BE49-F238E27FC236}">
                  <a16:creationId xmlns:a16="http://schemas.microsoft.com/office/drawing/2014/main" id="{B53C4EC1-55A6-72BB-DD38-6506E214D403}"/>
                </a:ext>
              </a:extLst>
            </p:cNvPr>
            <p:cNvGrpSpPr/>
            <p:nvPr/>
          </p:nvGrpSpPr>
          <p:grpSpPr>
            <a:xfrm>
              <a:off x="6858199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021" name="矩形 15020">
                <a:extLst>
                  <a:ext uri="{FF2B5EF4-FFF2-40B4-BE49-F238E27FC236}">
                    <a16:creationId xmlns:a16="http://schemas.microsoft.com/office/drawing/2014/main" id="{6A7760D2-3BD4-EFF1-DF28-B4434554F3B0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22" name="矩形 15021">
                <a:extLst>
                  <a:ext uri="{FF2B5EF4-FFF2-40B4-BE49-F238E27FC236}">
                    <a16:creationId xmlns:a16="http://schemas.microsoft.com/office/drawing/2014/main" id="{BEAF546E-6DEC-E276-3848-1A0C0DDB82E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23" name="矩形 15022">
                <a:extLst>
                  <a:ext uri="{FF2B5EF4-FFF2-40B4-BE49-F238E27FC236}">
                    <a16:creationId xmlns:a16="http://schemas.microsoft.com/office/drawing/2014/main" id="{EDE7A6D7-830D-1285-D5E9-51FB3D5BA9D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24" name="矩形 15023">
                <a:extLst>
                  <a:ext uri="{FF2B5EF4-FFF2-40B4-BE49-F238E27FC236}">
                    <a16:creationId xmlns:a16="http://schemas.microsoft.com/office/drawing/2014/main" id="{B35AA3C3-8C6F-7D5D-83F7-ED6C64825D98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61" name="群組 12260">
              <a:extLst>
                <a:ext uri="{FF2B5EF4-FFF2-40B4-BE49-F238E27FC236}">
                  <a16:creationId xmlns:a16="http://schemas.microsoft.com/office/drawing/2014/main" id="{AD2D1A3A-B5BF-19FB-1B05-D4B9A951543D}"/>
                </a:ext>
              </a:extLst>
            </p:cNvPr>
            <p:cNvGrpSpPr/>
            <p:nvPr/>
          </p:nvGrpSpPr>
          <p:grpSpPr>
            <a:xfrm>
              <a:off x="6858199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017" name="矩形 15016">
                <a:extLst>
                  <a:ext uri="{FF2B5EF4-FFF2-40B4-BE49-F238E27FC236}">
                    <a16:creationId xmlns:a16="http://schemas.microsoft.com/office/drawing/2014/main" id="{67F115B5-3FE1-1BAE-3E48-50711EC4BE4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18" name="矩形 15017">
                <a:extLst>
                  <a:ext uri="{FF2B5EF4-FFF2-40B4-BE49-F238E27FC236}">
                    <a16:creationId xmlns:a16="http://schemas.microsoft.com/office/drawing/2014/main" id="{37E6E620-8C2D-65D2-AE7B-D9A82B04213E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19" name="矩形 15018">
                <a:extLst>
                  <a:ext uri="{FF2B5EF4-FFF2-40B4-BE49-F238E27FC236}">
                    <a16:creationId xmlns:a16="http://schemas.microsoft.com/office/drawing/2014/main" id="{AE9FD25C-BC04-F3E5-997D-876A517ABC4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20" name="矩形 15019">
                <a:extLst>
                  <a:ext uri="{FF2B5EF4-FFF2-40B4-BE49-F238E27FC236}">
                    <a16:creationId xmlns:a16="http://schemas.microsoft.com/office/drawing/2014/main" id="{EEE3BBE3-70A5-E50D-97AF-C10F085077A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62" name="群組 12261">
              <a:extLst>
                <a:ext uri="{FF2B5EF4-FFF2-40B4-BE49-F238E27FC236}">
                  <a16:creationId xmlns:a16="http://schemas.microsoft.com/office/drawing/2014/main" id="{8D2D4788-E904-9563-2DF7-D95B431C1EDF}"/>
                </a:ext>
              </a:extLst>
            </p:cNvPr>
            <p:cNvGrpSpPr/>
            <p:nvPr/>
          </p:nvGrpSpPr>
          <p:grpSpPr>
            <a:xfrm>
              <a:off x="6858199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013" name="矩形 15012">
                <a:extLst>
                  <a:ext uri="{FF2B5EF4-FFF2-40B4-BE49-F238E27FC236}">
                    <a16:creationId xmlns:a16="http://schemas.microsoft.com/office/drawing/2014/main" id="{F86CA2B1-9CED-83F2-364A-6015F1A76891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14" name="矩形 15013">
                <a:extLst>
                  <a:ext uri="{FF2B5EF4-FFF2-40B4-BE49-F238E27FC236}">
                    <a16:creationId xmlns:a16="http://schemas.microsoft.com/office/drawing/2014/main" id="{18ED43CF-E682-B5C5-81F1-3BD434AA7CA8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15" name="矩形 15014">
                <a:extLst>
                  <a:ext uri="{FF2B5EF4-FFF2-40B4-BE49-F238E27FC236}">
                    <a16:creationId xmlns:a16="http://schemas.microsoft.com/office/drawing/2014/main" id="{1DD95059-952E-E93C-7980-1C3DE935380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16" name="矩形 15015">
                <a:extLst>
                  <a:ext uri="{FF2B5EF4-FFF2-40B4-BE49-F238E27FC236}">
                    <a16:creationId xmlns:a16="http://schemas.microsoft.com/office/drawing/2014/main" id="{694AA3B4-830C-659C-3604-9C0BC4298255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63" name="群組 12262">
              <a:extLst>
                <a:ext uri="{FF2B5EF4-FFF2-40B4-BE49-F238E27FC236}">
                  <a16:creationId xmlns:a16="http://schemas.microsoft.com/office/drawing/2014/main" id="{7F211620-49B8-D8CD-2FB2-2BD8B28C23DE}"/>
                </a:ext>
              </a:extLst>
            </p:cNvPr>
            <p:cNvGrpSpPr/>
            <p:nvPr/>
          </p:nvGrpSpPr>
          <p:grpSpPr>
            <a:xfrm>
              <a:off x="7038107" y="511123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009" name="矩形 15008">
                <a:extLst>
                  <a:ext uri="{FF2B5EF4-FFF2-40B4-BE49-F238E27FC236}">
                    <a16:creationId xmlns:a16="http://schemas.microsoft.com/office/drawing/2014/main" id="{6054BDD7-F7AA-6895-6140-124AB0EB10AC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10" name="矩形 15009">
                <a:extLst>
                  <a:ext uri="{FF2B5EF4-FFF2-40B4-BE49-F238E27FC236}">
                    <a16:creationId xmlns:a16="http://schemas.microsoft.com/office/drawing/2014/main" id="{C6311029-4E4C-EDFC-564D-E44F1D67E6DB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11" name="矩形 15010">
                <a:extLst>
                  <a:ext uri="{FF2B5EF4-FFF2-40B4-BE49-F238E27FC236}">
                    <a16:creationId xmlns:a16="http://schemas.microsoft.com/office/drawing/2014/main" id="{2AD62F1A-CD13-409E-3F3B-1364A7D7EEA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12" name="矩形 15011">
                <a:extLst>
                  <a:ext uri="{FF2B5EF4-FFF2-40B4-BE49-F238E27FC236}">
                    <a16:creationId xmlns:a16="http://schemas.microsoft.com/office/drawing/2014/main" id="{5E4C733A-B36A-3183-194D-396BC852009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64" name="群組 12263">
              <a:extLst>
                <a:ext uri="{FF2B5EF4-FFF2-40B4-BE49-F238E27FC236}">
                  <a16:creationId xmlns:a16="http://schemas.microsoft.com/office/drawing/2014/main" id="{586C74E1-DE3C-D91F-C783-08A54DD34A69}"/>
                </a:ext>
              </a:extLst>
            </p:cNvPr>
            <p:cNvGrpSpPr/>
            <p:nvPr/>
          </p:nvGrpSpPr>
          <p:grpSpPr>
            <a:xfrm>
              <a:off x="7038107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5005" name="矩形 15004">
                <a:extLst>
                  <a:ext uri="{FF2B5EF4-FFF2-40B4-BE49-F238E27FC236}">
                    <a16:creationId xmlns:a16="http://schemas.microsoft.com/office/drawing/2014/main" id="{31B08AB3-CE30-32F0-B2F2-8D3490F3FB38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06" name="矩形 15005">
                <a:extLst>
                  <a:ext uri="{FF2B5EF4-FFF2-40B4-BE49-F238E27FC236}">
                    <a16:creationId xmlns:a16="http://schemas.microsoft.com/office/drawing/2014/main" id="{CA01A742-B12E-08C3-875C-C7EB256EB52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07" name="矩形 15006">
                <a:extLst>
                  <a:ext uri="{FF2B5EF4-FFF2-40B4-BE49-F238E27FC236}">
                    <a16:creationId xmlns:a16="http://schemas.microsoft.com/office/drawing/2014/main" id="{53884213-BBD4-ECCE-1B0B-F573631B501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08" name="矩形 15007">
                <a:extLst>
                  <a:ext uri="{FF2B5EF4-FFF2-40B4-BE49-F238E27FC236}">
                    <a16:creationId xmlns:a16="http://schemas.microsoft.com/office/drawing/2014/main" id="{74C9B889-789D-46EA-88EF-581E54F8C8B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65" name="群組 12264">
              <a:extLst>
                <a:ext uri="{FF2B5EF4-FFF2-40B4-BE49-F238E27FC236}">
                  <a16:creationId xmlns:a16="http://schemas.microsoft.com/office/drawing/2014/main" id="{69E70484-FC40-F2E8-FF71-C9CE0597DEB9}"/>
                </a:ext>
              </a:extLst>
            </p:cNvPr>
            <p:cNvGrpSpPr/>
            <p:nvPr/>
          </p:nvGrpSpPr>
          <p:grpSpPr>
            <a:xfrm>
              <a:off x="7038107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5001" name="矩形 15000">
                <a:extLst>
                  <a:ext uri="{FF2B5EF4-FFF2-40B4-BE49-F238E27FC236}">
                    <a16:creationId xmlns:a16="http://schemas.microsoft.com/office/drawing/2014/main" id="{78F5845A-6F9D-1323-C1A9-98CABAA556D1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02" name="矩形 15001">
                <a:extLst>
                  <a:ext uri="{FF2B5EF4-FFF2-40B4-BE49-F238E27FC236}">
                    <a16:creationId xmlns:a16="http://schemas.microsoft.com/office/drawing/2014/main" id="{F14BBFAC-A3BE-5D6A-7CC5-F668219E8A49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03" name="矩形 15002">
                <a:extLst>
                  <a:ext uri="{FF2B5EF4-FFF2-40B4-BE49-F238E27FC236}">
                    <a16:creationId xmlns:a16="http://schemas.microsoft.com/office/drawing/2014/main" id="{26799722-7646-78BF-1741-B4803BB228FD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04" name="矩形 15003">
                <a:extLst>
                  <a:ext uri="{FF2B5EF4-FFF2-40B4-BE49-F238E27FC236}">
                    <a16:creationId xmlns:a16="http://schemas.microsoft.com/office/drawing/2014/main" id="{2C67C27E-CA35-AD7D-B2BB-58118F840E8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266" name="群組 12265">
              <a:extLst>
                <a:ext uri="{FF2B5EF4-FFF2-40B4-BE49-F238E27FC236}">
                  <a16:creationId xmlns:a16="http://schemas.microsoft.com/office/drawing/2014/main" id="{9E486304-3D46-6221-D3CD-BED37C5F6221}"/>
                </a:ext>
              </a:extLst>
            </p:cNvPr>
            <p:cNvGrpSpPr/>
            <p:nvPr/>
          </p:nvGrpSpPr>
          <p:grpSpPr>
            <a:xfrm>
              <a:off x="7038107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997" name="矩形 14996">
                <a:extLst>
                  <a:ext uri="{FF2B5EF4-FFF2-40B4-BE49-F238E27FC236}">
                    <a16:creationId xmlns:a16="http://schemas.microsoft.com/office/drawing/2014/main" id="{3E8BC703-30EF-A67A-B7C9-569EC10DAE30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98" name="矩形 14997">
                <a:extLst>
                  <a:ext uri="{FF2B5EF4-FFF2-40B4-BE49-F238E27FC236}">
                    <a16:creationId xmlns:a16="http://schemas.microsoft.com/office/drawing/2014/main" id="{18C4B0FA-578D-C7B7-1EB0-54A85051E810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99" name="矩形 14998">
                <a:extLst>
                  <a:ext uri="{FF2B5EF4-FFF2-40B4-BE49-F238E27FC236}">
                    <a16:creationId xmlns:a16="http://schemas.microsoft.com/office/drawing/2014/main" id="{7D53193D-2696-C17F-1607-49181F24A169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00" name="矩形 14999">
                <a:extLst>
                  <a:ext uri="{FF2B5EF4-FFF2-40B4-BE49-F238E27FC236}">
                    <a16:creationId xmlns:a16="http://schemas.microsoft.com/office/drawing/2014/main" id="{15C36180-C0E9-E9F3-9C3E-F774D14A634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335" name="群組 12334">
              <a:extLst>
                <a:ext uri="{FF2B5EF4-FFF2-40B4-BE49-F238E27FC236}">
                  <a16:creationId xmlns:a16="http://schemas.microsoft.com/office/drawing/2014/main" id="{78F9FD27-F7A9-28CB-1078-716EE475CDFC}"/>
                </a:ext>
              </a:extLst>
            </p:cNvPr>
            <p:cNvGrpSpPr/>
            <p:nvPr/>
          </p:nvGrpSpPr>
          <p:grpSpPr>
            <a:xfrm>
              <a:off x="7038107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993" name="矩形 14992">
                <a:extLst>
                  <a:ext uri="{FF2B5EF4-FFF2-40B4-BE49-F238E27FC236}">
                    <a16:creationId xmlns:a16="http://schemas.microsoft.com/office/drawing/2014/main" id="{C0F6826A-A8B5-73CA-2426-9D3AD3FD4DB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94" name="矩形 14993">
                <a:extLst>
                  <a:ext uri="{FF2B5EF4-FFF2-40B4-BE49-F238E27FC236}">
                    <a16:creationId xmlns:a16="http://schemas.microsoft.com/office/drawing/2014/main" id="{A48477DA-ACFC-FA75-CA75-86407C2B1F30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95" name="矩形 14994">
                <a:extLst>
                  <a:ext uri="{FF2B5EF4-FFF2-40B4-BE49-F238E27FC236}">
                    <a16:creationId xmlns:a16="http://schemas.microsoft.com/office/drawing/2014/main" id="{8A570CC5-5D6B-98F0-8842-D5E12873C316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96" name="矩形 14995">
                <a:extLst>
                  <a:ext uri="{FF2B5EF4-FFF2-40B4-BE49-F238E27FC236}">
                    <a16:creationId xmlns:a16="http://schemas.microsoft.com/office/drawing/2014/main" id="{5FA037E0-B43A-6DF3-B6CC-3DEC50561C6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596" name="群組 12595">
              <a:extLst>
                <a:ext uri="{FF2B5EF4-FFF2-40B4-BE49-F238E27FC236}">
                  <a16:creationId xmlns:a16="http://schemas.microsoft.com/office/drawing/2014/main" id="{E38D1F25-4C5F-8393-880B-AAFFABA33B46}"/>
                </a:ext>
              </a:extLst>
            </p:cNvPr>
            <p:cNvGrpSpPr/>
            <p:nvPr/>
          </p:nvGrpSpPr>
          <p:grpSpPr>
            <a:xfrm>
              <a:off x="7038107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989" name="矩形 14988">
                <a:extLst>
                  <a:ext uri="{FF2B5EF4-FFF2-40B4-BE49-F238E27FC236}">
                    <a16:creationId xmlns:a16="http://schemas.microsoft.com/office/drawing/2014/main" id="{1A4EF898-ED98-A57F-CADE-D55DD699C7F2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90" name="矩形 14989">
                <a:extLst>
                  <a:ext uri="{FF2B5EF4-FFF2-40B4-BE49-F238E27FC236}">
                    <a16:creationId xmlns:a16="http://schemas.microsoft.com/office/drawing/2014/main" id="{4A573F38-E047-8CB3-F9EC-A40CEBA676F6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91" name="矩形 14990">
                <a:extLst>
                  <a:ext uri="{FF2B5EF4-FFF2-40B4-BE49-F238E27FC236}">
                    <a16:creationId xmlns:a16="http://schemas.microsoft.com/office/drawing/2014/main" id="{86800015-E1F3-2E27-D7CA-9AC927D1CDC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92" name="矩形 14991">
                <a:extLst>
                  <a:ext uri="{FF2B5EF4-FFF2-40B4-BE49-F238E27FC236}">
                    <a16:creationId xmlns:a16="http://schemas.microsoft.com/office/drawing/2014/main" id="{BDFAE521-0C61-F438-D530-596282F1D7B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29" name="群組 12628">
              <a:extLst>
                <a:ext uri="{FF2B5EF4-FFF2-40B4-BE49-F238E27FC236}">
                  <a16:creationId xmlns:a16="http://schemas.microsoft.com/office/drawing/2014/main" id="{B8DC87B0-6359-1D0C-F2DF-99D4A23F6C0B}"/>
                </a:ext>
              </a:extLst>
            </p:cNvPr>
            <p:cNvGrpSpPr/>
            <p:nvPr/>
          </p:nvGrpSpPr>
          <p:grpSpPr>
            <a:xfrm>
              <a:off x="7218015" y="511123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985" name="矩形 14984">
                <a:extLst>
                  <a:ext uri="{FF2B5EF4-FFF2-40B4-BE49-F238E27FC236}">
                    <a16:creationId xmlns:a16="http://schemas.microsoft.com/office/drawing/2014/main" id="{0E6765CF-794F-7170-5A4C-677CA721B85C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86" name="矩形 14985">
                <a:extLst>
                  <a:ext uri="{FF2B5EF4-FFF2-40B4-BE49-F238E27FC236}">
                    <a16:creationId xmlns:a16="http://schemas.microsoft.com/office/drawing/2014/main" id="{8ED1D1EC-CABC-91FD-D6D2-5E23507F6FC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87" name="矩形 14986">
                <a:extLst>
                  <a:ext uri="{FF2B5EF4-FFF2-40B4-BE49-F238E27FC236}">
                    <a16:creationId xmlns:a16="http://schemas.microsoft.com/office/drawing/2014/main" id="{DE1F3324-1EE6-F431-3D55-4A7963C8971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88" name="矩形 14987">
                <a:extLst>
                  <a:ext uri="{FF2B5EF4-FFF2-40B4-BE49-F238E27FC236}">
                    <a16:creationId xmlns:a16="http://schemas.microsoft.com/office/drawing/2014/main" id="{D8BBCF50-1C5E-FBB0-82E3-B27F61285575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30" name="群組 12629">
              <a:extLst>
                <a:ext uri="{FF2B5EF4-FFF2-40B4-BE49-F238E27FC236}">
                  <a16:creationId xmlns:a16="http://schemas.microsoft.com/office/drawing/2014/main" id="{E4C33EE4-5860-6902-1C8A-ACE6A1B1AD10}"/>
                </a:ext>
              </a:extLst>
            </p:cNvPr>
            <p:cNvGrpSpPr/>
            <p:nvPr/>
          </p:nvGrpSpPr>
          <p:grpSpPr>
            <a:xfrm>
              <a:off x="7218015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981" name="矩形 14980">
                <a:extLst>
                  <a:ext uri="{FF2B5EF4-FFF2-40B4-BE49-F238E27FC236}">
                    <a16:creationId xmlns:a16="http://schemas.microsoft.com/office/drawing/2014/main" id="{3718120B-A883-D9E3-B370-A362EFB25D48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82" name="矩形 14981">
                <a:extLst>
                  <a:ext uri="{FF2B5EF4-FFF2-40B4-BE49-F238E27FC236}">
                    <a16:creationId xmlns:a16="http://schemas.microsoft.com/office/drawing/2014/main" id="{58579C25-4AC6-7A8A-4940-697ED53BEAC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83" name="矩形 14982">
                <a:extLst>
                  <a:ext uri="{FF2B5EF4-FFF2-40B4-BE49-F238E27FC236}">
                    <a16:creationId xmlns:a16="http://schemas.microsoft.com/office/drawing/2014/main" id="{A253C1FA-0453-942D-F933-766C4AEE8DE2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84" name="矩形 14983">
                <a:extLst>
                  <a:ext uri="{FF2B5EF4-FFF2-40B4-BE49-F238E27FC236}">
                    <a16:creationId xmlns:a16="http://schemas.microsoft.com/office/drawing/2014/main" id="{09197403-5682-546C-433F-4E6B017F9374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31" name="群組 12630">
              <a:extLst>
                <a:ext uri="{FF2B5EF4-FFF2-40B4-BE49-F238E27FC236}">
                  <a16:creationId xmlns:a16="http://schemas.microsoft.com/office/drawing/2014/main" id="{B5168CDB-7DCE-2C3E-7654-532B3852EDDD}"/>
                </a:ext>
              </a:extLst>
            </p:cNvPr>
            <p:cNvGrpSpPr/>
            <p:nvPr/>
          </p:nvGrpSpPr>
          <p:grpSpPr>
            <a:xfrm>
              <a:off x="7218015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977" name="矩形 14976">
                <a:extLst>
                  <a:ext uri="{FF2B5EF4-FFF2-40B4-BE49-F238E27FC236}">
                    <a16:creationId xmlns:a16="http://schemas.microsoft.com/office/drawing/2014/main" id="{B2475A69-F804-F3A7-9773-DC0A7A7A548F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78" name="矩形 14977">
                <a:extLst>
                  <a:ext uri="{FF2B5EF4-FFF2-40B4-BE49-F238E27FC236}">
                    <a16:creationId xmlns:a16="http://schemas.microsoft.com/office/drawing/2014/main" id="{A59A4DA0-9A60-CB2D-D2F2-2D2A3155FA24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79" name="矩形 14978">
                <a:extLst>
                  <a:ext uri="{FF2B5EF4-FFF2-40B4-BE49-F238E27FC236}">
                    <a16:creationId xmlns:a16="http://schemas.microsoft.com/office/drawing/2014/main" id="{7E47C957-11F6-238A-CF7B-179AE4D6CFD3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80" name="矩形 14979">
                <a:extLst>
                  <a:ext uri="{FF2B5EF4-FFF2-40B4-BE49-F238E27FC236}">
                    <a16:creationId xmlns:a16="http://schemas.microsoft.com/office/drawing/2014/main" id="{60C4C38B-6B6E-C6A3-44B4-96D409C2461F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32" name="群組 12631">
              <a:extLst>
                <a:ext uri="{FF2B5EF4-FFF2-40B4-BE49-F238E27FC236}">
                  <a16:creationId xmlns:a16="http://schemas.microsoft.com/office/drawing/2014/main" id="{2644A344-A380-02EE-9D70-E23EC58809A4}"/>
                </a:ext>
              </a:extLst>
            </p:cNvPr>
            <p:cNvGrpSpPr/>
            <p:nvPr/>
          </p:nvGrpSpPr>
          <p:grpSpPr>
            <a:xfrm>
              <a:off x="7218015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973" name="矩形 14972">
                <a:extLst>
                  <a:ext uri="{FF2B5EF4-FFF2-40B4-BE49-F238E27FC236}">
                    <a16:creationId xmlns:a16="http://schemas.microsoft.com/office/drawing/2014/main" id="{96969636-E769-B973-2861-6ADA185E8A9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74" name="矩形 14973">
                <a:extLst>
                  <a:ext uri="{FF2B5EF4-FFF2-40B4-BE49-F238E27FC236}">
                    <a16:creationId xmlns:a16="http://schemas.microsoft.com/office/drawing/2014/main" id="{7E7E5A16-1432-CD70-193A-55C663D6FF13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75" name="矩形 14974">
                <a:extLst>
                  <a:ext uri="{FF2B5EF4-FFF2-40B4-BE49-F238E27FC236}">
                    <a16:creationId xmlns:a16="http://schemas.microsoft.com/office/drawing/2014/main" id="{A8684F2C-A6F6-4B74-8EF7-4CBAD484802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76" name="矩形 14975">
                <a:extLst>
                  <a:ext uri="{FF2B5EF4-FFF2-40B4-BE49-F238E27FC236}">
                    <a16:creationId xmlns:a16="http://schemas.microsoft.com/office/drawing/2014/main" id="{9929EE5C-34D0-A90B-D22B-82CFCBAD5CBF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61" name="群組 12660">
              <a:extLst>
                <a:ext uri="{FF2B5EF4-FFF2-40B4-BE49-F238E27FC236}">
                  <a16:creationId xmlns:a16="http://schemas.microsoft.com/office/drawing/2014/main" id="{2EE15D41-9CDC-4266-AC59-26DFFBC386AC}"/>
                </a:ext>
              </a:extLst>
            </p:cNvPr>
            <p:cNvGrpSpPr/>
            <p:nvPr/>
          </p:nvGrpSpPr>
          <p:grpSpPr>
            <a:xfrm>
              <a:off x="7218015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969" name="矩形 14968">
                <a:extLst>
                  <a:ext uri="{FF2B5EF4-FFF2-40B4-BE49-F238E27FC236}">
                    <a16:creationId xmlns:a16="http://schemas.microsoft.com/office/drawing/2014/main" id="{069EA299-BD27-C9FB-6C9C-83D0FD77831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70" name="矩形 14969">
                <a:extLst>
                  <a:ext uri="{FF2B5EF4-FFF2-40B4-BE49-F238E27FC236}">
                    <a16:creationId xmlns:a16="http://schemas.microsoft.com/office/drawing/2014/main" id="{76FAD884-51EF-80D0-4604-B0772CE48D3C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71" name="矩形 14970">
                <a:extLst>
                  <a:ext uri="{FF2B5EF4-FFF2-40B4-BE49-F238E27FC236}">
                    <a16:creationId xmlns:a16="http://schemas.microsoft.com/office/drawing/2014/main" id="{2C8EF700-C99F-0279-3319-932E958322A5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72" name="矩形 14971">
                <a:extLst>
                  <a:ext uri="{FF2B5EF4-FFF2-40B4-BE49-F238E27FC236}">
                    <a16:creationId xmlns:a16="http://schemas.microsoft.com/office/drawing/2014/main" id="{103773E3-1FC6-BDCE-E5D6-5A6618FD1324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62" name="群組 12661">
              <a:extLst>
                <a:ext uri="{FF2B5EF4-FFF2-40B4-BE49-F238E27FC236}">
                  <a16:creationId xmlns:a16="http://schemas.microsoft.com/office/drawing/2014/main" id="{2614FCBC-9C52-6642-6926-7A92CE96DEB7}"/>
                </a:ext>
              </a:extLst>
            </p:cNvPr>
            <p:cNvGrpSpPr/>
            <p:nvPr/>
          </p:nvGrpSpPr>
          <p:grpSpPr>
            <a:xfrm>
              <a:off x="7218015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965" name="矩形 14964">
                <a:extLst>
                  <a:ext uri="{FF2B5EF4-FFF2-40B4-BE49-F238E27FC236}">
                    <a16:creationId xmlns:a16="http://schemas.microsoft.com/office/drawing/2014/main" id="{9C0B8B91-4944-13DF-DDF1-2E8D6B1FDDB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66" name="矩形 14965">
                <a:extLst>
                  <a:ext uri="{FF2B5EF4-FFF2-40B4-BE49-F238E27FC236}">
                    <a16:creationId xmlns:a16="http://schemas.microsoft.com/office/drawing/2014/main" id="{611BD2B9-4602-BA57-5D03-4B5D310B0652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67" name="矩形 14966">
                <a:extLst>
                  <a:ext uri="{FF2B5EF4-FFF2-40B4-BE49-F238E27FC236}">
                    <a16:creationId xmlns:a16="http://schemas.microsoft.com/office/drawing/2014/main" id="{58DBB69F-0CFF-49D5-C264-5E5C826AD4BA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68" name="矩形 14967">
                <a:extLst>
                  <a:ext uri="{FF2B5EF4-FFF2-40B4-BE49-F238E27FC236}">
                    <a16:creationId xmlns:a16="http://schemas.microsoft.com/office/drawing/2014/main" id="{BE3CD9BB-9EA7-010E-C48D-C81F3F5F2C30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63" name="群組 12662">
              <a:extLst>
                <a:ext uri="{FF2B5EF4-FFF2-40B4-BE49-F238E27FC236}">
                  <a16:creationId xmlns:a16="http://schemas.microsoft.com/office/drawing/2014/main" id="{7B699D37-D8A4-E64C-15F8-80123E27A7E4}"/>
                </a:ext>
              </a:extLst>
            </p:cNvPr>
            <p:cNvGrpSpPr/>
            <p:nvPr/>
          </p:nvGrpSpPr>
          <p:grpSpPr>
            <a:xfrm>
              <a:off x="6677138" y="511123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961" name="矩形 14960">
                <a:extLst>
                  <a:ext uri="{FF2B5EF4-FFF2-40B4-BE49-F238E27FC236}">
                    <a16:creationId xmlns:a16="http://schemas.microsoft.com/office/drawing/2014/main" id="{582676D8-BFBE-CC2E-FA2D-BBC369AA6670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62" name="矩形 14961">
                <a:extLst>
                  <a:ext uri="{FF2B5EF4-FFF2-40B4-BE49-F238E27FC236}">
                    <a16:creationId xmlns:a16="http://schemas.microsoft.com/office/drawing/2014/main" id="{1A5F65A0-DAB8-F017-60A4-9F546670F41E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63" name="矩形 14962">
                <a:extLst>
                  <a:ext uri="{FF2B5EF4-FFF2-40B4-BE49-F238E27FC236}">
                    <a16:creationId xmlns:a16="http://schemas.microsoft.com/office/drawing/2014/main" id="{819EBD7E-C20B-482F-AD96-4DF4DCE5427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64" name="矩形 14963">
                <a:extLst>
                  <a:ext uri="{FF2B5EF4-FFF2-40B4-BE49-F238E27FC236}">
                    <a16:creationId xmlns:a16="http://schemas.microsoft.com/office/drawing/2014/main" id="{3B8761B3-55A0-DC72-655F-CAF988437E90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64" name="群組 12663">
              <a:extLst>
                <a:ext uri="{FF2B5EF4-FFF2-40B4-BE49-F238E27FC236}">
                  <a16:creationId xmlns:a16="http://schemas.microsoft.com/office/drawing/2014/main" id="{7DFB2AFA-C979-3F32-D18A-3DC9B2235C42}"/>
                </a:ext>
              </a:extLst>
            </p:cNvPr>
            <p:cNvGrpSpPr/>
            <p:nvPr/>
          </p:nvGrpSpPr>
          <p:grpSpPr>
            <a:xfrm>
              <a:off x="6677138" y="529239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957" name="矩形 14956">
                <a:extLst>
                  <a:ext uri="{FF2B5EF4-FFF2-40B4-BE49-F238E27FC236}">
                    <a16:creationId xmlns:a16="http://schemas.microsoft.com/office/drawing/2014/main" id="{C3B555AC-3A7A-1887-651A-CEF1D9E53020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58" name="矩形 14957">
                <a:extLst>
                  <a:ext uri="{FF2B5EF4-FFF2-40B4-BE49-F238E27FC236}">
                    <a16:creationId xmlns:a16="http://schemas.microsoft.com/office/drawing/2014/main" id="{E89D10E5-2F53-9FCE-FF8B-C1167F73E1B9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59" name="矩形 14958">
                <a:extLst>
                  <a:ext uri="{FF2B5EF4-FFF2-40B4-BE49-F238E27FC236}">
                    <a16:creationId xmlns:a16="http://schemas.microsoft.com/office/drawing/2014/main" id="{9C9D0796-598B-C8E3-B6E0-3D15D6290AED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60" name="矩形 14959">
                <a:extLst>
                  <a:ext uri="{FF2B5EF4-FFF2-40B4-BE49-F238E27FC236}">
                    <a16:creationId xmlns:a16="http://schemas.microsoft.com/office/drawing/2014/main" id="{DF460A12-2E85-E167-9215-01A3577C5B9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2665" name="群組 12664">
              <a:extLst>
                <a:ext uri="{FF2B5EF4-FFF2-40B4-BE49-F238E27FC236}">
                  <a16:creationId xmlns:a16="http://schemas.microsoft.com/office/drawing/2014/main" id="{D4624E0E-D532-622D-B830-E1C6A61FDFC3}"/>
                </a:ext>
              </a:extLst>
            </p:cNvPr>
            <p:cNvGrpSpPr/>
            <p:nvPr/>
          </p:nvGrpSpPr>
          <p:grpSpPr>
            <a:xfrm>
              <a:off x="6677138" y="547364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953" name="矩形 14952">
                <a:extLst>
                  <a:ext uri="{FF2B5EF4-FFF2-40B4-BE49-F238E27FC236}">
                    <a16:creationId xmlns:a16="http://schemas.microsoft.com/office/drawing/2014/main" id="{69E810ED-95DA-32F8-8CB3-8F5CFC93D8FB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54" name="矩形 14953">
                <a:extLst>
                  <a:ext uri="{FF2B5EF4-FFF2-40B4-BE49-F238E27FC236}">
                    <a16:creationId xmlns:a16="http://schemas.microsoft.com/office/drawing/2014/main" id="{FBC036E7-27C5-2490-8BA2-2DA53811E7A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55" name="矩形 14954">
                <a:extLst>
                  <a:ext uri="{FF2B5EF4-FFF2-40B4-BE49-F238E27FC236}">
                    <a16:creationId xmlns:a16="http://schemas.microsoft.com/office/drawing/2014/main" id="{57E61BBA-1434-51C3-F3FC-B0A90B71633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56" name="矩形 14955">
                <a:extLst>
                  <a:ext uri="{FF2B5EF4-FFF2-40B4-BE49-F238E27FC236}">
                    <a16:creationId xmlns:a16="http://schemas.microsoft.com/office/drawing/2014/main" id="{F5CDD4F5-5E7B-404B-448D-F604BF2A261C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592" name="群組 14591">
              <a:extLst>
                <a:ext uri="{FF2B5EF4-FFF2-40B4-BE49-F238E27FC236}">
                  <a16:creationId xmlns:a16="http://schemas.microsoft.com/office/drawing/2014/main" id="{6D81EC05-3D9B-D871-1633-E1714A065B87}"/>
                </a:ext>
              </a:extLst>
            </p:cNvPr>
            <p:cNvGrpSpPr/>
            <p:nvPr/>
          </p:nvGrpSpPr>
          <p:grpSpPr>
            <a:xfrm>
              <a:off x="6677138" y="565480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949" name="矩形 14948">
                <a:extLst>
                  <a:ext uri="{FF2B5EF4-FFF2-40B4-BE49-F238E27FC236}">
                    <a16:creationId xmlns:a16="http://schemas.microsoft.com/office/drawing/2014/main" id="{68C45EC5-3C83-73A1-D63A-6BF66414E5FA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50" name="矩形 14949">
                <a:extLst>
                  <a:ext uri="{FF2B5EF4-FFF2-40B4-BE49-F238E27FC236}">
                    <a16:creationId xmlns:a16="http://schemas.microsoft.com/office/drawing/2014/main" id="{64EFD1B2-C15B-CA6E-C50A-F82DDAFFCA5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51" name="矩形 14950">
                <a:extLst>
                  <a:ext uri="{FF2B5EF4-FFF2-40B4-BE49-F238E27FC236}">
                    <a16:creationId xmlns:a16="http://schemas.microsoft.com/office/drawing/2014/main" id="{6B98158E-FE3C-604E-5CCD-8AD93614A6C4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52" name="矩形 14951">
                <a:extLst>
                  <a:ext uri="{FF2B5EF4-FFF2-40B4-BE49-F238E27FC236}">
                    <a16:creationId xmlns:a16="http://schemas.microsoft.com/office/drawing/2014/main" id="{6318EC22-C30E-F326-867E-6C3AA9C303CC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593" name="群組 14592">
              <a:extLst>
                <a:ext uri="{FF2B5EF4-FFF2-40B4-BE49-F238E27FC236}">
                  <a16:creationId xmlns:a16="http://schemas.microsoft.com/office/drawing/2014/main" id="{FDE9A36F-EC6A-7945-3F3B-F5491E26060D}"/>
                </a:ext>
              </a:extLst>
            </p:cNvPr>
            <p:cNvGrpSpPr/>
            <p:nvPr/>
          </p:nvGrpSpPr>
          <p:grpSpPr>
            <a:xfrm>
              <a:off x="6677138" y="5836052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945" name="矩形 14944">
                <a:extLst>
                  <a:ext uri="{FF2B5EF4-FFF2-40B4-BE49-F238E27FC236}">
                    <a16:creationId xmlns:a16="http://schemas.microsoft.com/office/drawing/2014/main" id="{F34AF972-C305-4F3E-70F0-206BC2ADF8F8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46" name="矩形 14945">
                <a:extLst>
                  <a:ext uri="{FF2B5EF4-FFF2-40B4-BE49-F238E27FC236}">
                    <a16:creationId xmlns:a16="http://schemas.microsoft.com/office/drawing/2014/main" id="{0DDDA5C8-6537-D333-6F75-015A9A607177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47" name="矩形 14946">
                <a:extLst>
                  <a:ext uri="{FF2B5EF4-FFF2-40B4-BE49-F238E27FC236}">
                    <a16:creationId xmlns:a16="http://schemas.microsoft.com/office/drawing/2014/main" id="{88886A5D-4449-6525-E71B-52AAADFDEFF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48" name="矩形 14947">
                <a:extLst>
                  <a:ext uri="{FF2B5EF4-FFF2-40B4-BE49-F238E27FC236}">
                    <a16:creationId xmlns:a16="http://schemas.microsoft.com/office/drawing/2014/main" id="{5C26ADBF-6021-BBF1-9F59-18A2A29B3C11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594" name="群組 14593">
              <a:extLst>
                <a:ext uri="{FF2B5EF4-FFF2-40B4-BE49-F238E27FC236}">
                  <a16:creationId xmlns:a16="http://schemas.microsoft.com/office/drawing/2014/main" id="{E775230F-7E1E-346F-3482-9F1B86962DCF}"/>
                </a:ext>
              </a:extLst>
            </p:cNvPr>
            <p:cNvGrpSpPr/>
            <p:nvPr/>
          </p:nvGrpSpPr>
          <p:grpSpPr>
            <a:xfrm>
              <a:off x="6677138" y="6017217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941" name="矩形 14940">
                <a:extLst>
                  <a:ext uri="{FF2B5EF4-FFF2-40B4-BE49-F238E27FC236}">
                    <a16:creationId xmlns:a16="http://schemas.microsoft.com/office/drawing/2014/main" id="{08004FE8-2BB0-764A-12F5-BD953F67915D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42" name="矩形 14941">
                <a:extLst>
                  <a:ext uri="{FF2B5EF4-FFF2-40B4-BE49-F238E27FC236}">
                    <a16:creationId xmlns:a16="http://schemas.microsoft.com/office/drawing/2014/main" id="{BC006A3D-A527-0888-6ED1-6CD598F0E603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43" name="矩形 14942">
                <a:extLst>
                  <a:ext uri="{FF2B5EF4-FFF2-40B4-BE49-F238E27FC236}">
                    <a16:creationId xmlns:a16="http://schemas.microsoft.com/office/drawing/2014/main" id="{A93B3A54-7202-3DC6-E1DE-374E54E4C0A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44" name="矩形 14943">
                <a:extLst>
                  <a:ext uri="{FF2B5EF4-FFF2-40B4-BE49-F238E27FC236}">
                    <a16:creationId xmlns:a16="http://schemas.microsoft.com/office/drawing/2014/main" id="{6F9E00C4-1E0E-F5FC-2850-4364BE14596B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595" name="群組 14594">
              <a:extLst>
                <a:ext uri="{FF2B5EF4-FFF2-40B4-BE49-F238E27FC236}">
                  <a16:creationId xmlns:a16="http://schemas.microsoft.com/office/drawing/2014/main" id="{60907B3F-79BA-A059-9E59-0CC02114D93B}"/>
                </a:ext>
              </a:extLst>
            </p:cNvPr>
            <p:cNvGrpSpPr/>
            <p:nvPr/>
          </p:nvGrpSpPr>
          <p:grpSpPr>
            <a:xfrm>
              <a:off x="6677138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937" name="矩形 14936">
                <a:extLst>
                  <a:ext uri="{FF2B5EF4-FFF2-40B4-BE49-F238E27FC236}">
                    <a16:creationId xmlns:a16="http://schemas.microsoft.com/office/drawing/2014/main" id="{069281A8-AC30-D601-3448-F17EBF662435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38" name="矩形 14937">
                <a:extLst>
                  <a:ext uri="{FF2B5EF4-FFF2-40B4-BE49-F238E27FC236}">
                    <a16:creationId xmlns:a16="http://schemas.microsoft.com/office/drawing/2014/main" id="{520E896D-080F-0C6C-F217-3FF81FA63500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39" name="矩形 14938">
                <a:extLst>
                  <a:ext uri="{FF2B5EF4-FFF2-40B4-BE49-F238E27FC236}">
                    <a16:creationId xmlns:a16="http://schemas.microsoft.com/office/drawing/2014/main" id="{0CD5098B-0084-EBBE-56F0-E710055C8258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40" name="矩形 14939">
                <a:extLst>
                  <a:ext uri="{FF2B5EF4-FFF2-40B4-BE49-F238E27FC236}">
                    <a16:creationId xmlns:a16="http://schemas.microsoft.com/office/drawing/2014/main" id="{F988ECB8-E69C-ECAC-068D-7025A9101CA9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597" name="群組 14596">
              <a:extLst>
                <a:ext uri="{FF2B5EF4-FFF2-40B4-BE49-F238E27FC236}">
                  <a16:creationId xmlns:a16="http://schemas.microsoft.com/office/drawing/2014/main" id="{DCC15FA8-523C-EE60-5779-0B247BB9D02E}"/>
                </a:ext>
              </a:extLst>
            </p:cNvPr>
            <p:cNvGrpSpPr/>
            <p:nvPr/>
          </p:nvGrpSpPr>
          <p:grpSpPr>
            <a:xfrm>
              <a:off x="6677138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933" name="矩形 14932">
                <a:extLst>
                  <a:ext uri="{FF2B5EF4-FFF2-40B4-BE49-F238E27FC236}">
                    <a16:creationId xmlns:a16="http://schemas.microsoft.com/office/drawing/2014/main" id="{7AE9BDF3-5D22-EEA2-6E10-75FD31921EB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34" name="矩形 14933">
                <a:extLst>
                  <a:ext uri="{FF2B5EF4-FFF2-40B4-BE49-F238E27FC236}">
                    <a16:creationId xmlns:a16="http://schemas.microsoft.com/office/drawing/2014/main" id="{D285FAAE-7523-7B81-608D-2947B4E1E71A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35" name="矩形 14934">
                <a:extLst>
                  <a:ext uri="{FF2B5EF4-FFF2-40B4-BE49-F238E27FC236}">
                    <a16:creationId xmlns:a16="http://schemas.microsoft.com/office/drawing/2014/main" id="{3A67F877-50EF-DC51-5C65-71500BF79D91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36" name="矩形 14935">
                <a:extLst>
                  <a:ext uri="{FF2B5EF4-FFF2-40B4-BE49-F238E27FC236}">
                    <a16:creationId xmlns:a16="http://schemas.microsoft.com/office/drawing/2014/main" id="{D5997DFB-EDA2-237B-0362-16CD25CD433E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598" name="群組 14597">
              <a:extLst>
                <a:ext uri="{FF2B5EF4-FFF2-40B4-BE49-F238E27FC236}">
                  <a16:creationId xmlns:a16="http://schemas.microsoft.com/office/drawing/2014/main" id="{3D6B18A4-62DD-CB2E-34A1-B1A7D30B11F4}"/>
                </a:ext>
              </a:extLst>
            </p:cNvPr>
            <p:cNvGrpSpPr/>
            <p:nvPr/>
          </p:nvGrpSpPr>
          <p:grpSpPr>
            <a:xfrm>
              <a:off x="6858199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929" name="矩形 14928">
                <a:extLst>
                  <a:ext uri="{FF2B5EF4-FFF2-40B4-BE49-F238E27FC236}">
                    <a16:creationId xmlns:a16="http://schemas.microsoft.com/office/drawing/2014/main" id="{F6D46BFF-9547-C396-A032-135F4FE54D13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30" name="矩形 14929">
                <a:extLst>
                  <a:ext uri="{FF2B5EF4-FFF2-40B4-BE49-F238E27FC236}">
                    <a16:creationId xmlns:a16="http://schemas.microsoft.com/office/drawing/2014/main" id="{692A9F8C-69DB-0A69-0492-93AF0F795029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31" name="矩形 14930">
                <a:extLst>
                  <a:ext uri="{FF2B5EF4-FFF2-40B4-BE49-F238E27FC236}">
                    <a16:creationId xmlns:a16="http://schemas.microsoft.com/office/drawing/2014/main" id="{478750E0-0E55-89E5-077E-02D7297F9231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32" name="矩形 14931">
                <a:extLst>
                  <a:ext uri="{FF2B5EF4-FFF2-40B4-BE49-F238E27FC236}">
                    <a16:creationId xmlns:a16="http://schemas.microsoft.com/office/drawing/2014/main" id="{9D0B0D0F-295C-6734-BF51-A18B805AD9E6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601" name="群組 14600">
              <a:extLst>
                <a:ext uri="{FF2B5EF4-FFF2-40B4-BE49-F238E27FC236}">
                  <a16:creationId xmlns:a16="http://schemas.microsoft.com/office/drawing/2014/main" id="{16FC2DCF-5915-0D6B-EC64-31632ED3EE51}"/>
                </a:ext>
              </a:extLst>
            </p:cNvPr>
            <p:cNvGrpSpPr/>
            <p:nvPr/>
          </p:nvGrpSpPr>
          <p:grpSpPr>
            <a:xfrm>
              <a:off x="6858199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925" name="矩形 14924">
                <a:extLst>
                  <a:ext uri="{FF2B5EF4-FFF2-40B4-BE49-F238E27FC236}">
                    <a16:creationId xmlns:a16="http://schemas.microsoft.com/office/drawing/2014/main" id="{0605A703-BE63-0E90-E30D-C9CD694E26FF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26" name="矩形 14925">
                <a:extLst>
                  <a:ext uri="{FF2B5EF4-FFF2-40B4-BE49-F238E27FC236}">
                    <a16:creationId xmlns:a16="http://schemas.microsoft.com/office/drawing/2014/main" id="{A3DFCF4D-C0E8-88EE-2F6F-E11E2BF3959D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27" name="矩形 14926">
                <a:extLst>
                  <a:ext uri="{FF2B5EF4-FFF2-40B4-BE49-F238E27FC236}">
                    <a16:creationId xmlns:a16="http://schemas.microsoft.com/office/drawing/2014/main" id="{AA5957C2-7E62-C6B5-0E31-465774DED0A7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28" name="矩形 14927">
                <a:extLst>
                  <a:ext uri="{FF2B5EF4-FFF2-40B4-BE49-F238E27FC236}">
                    <a16:creationId xmlns:a16="http://schemas.microsoft.com/office/drawing/2014/main" id="{FECF27EB-43CE-BB99-8EBB-6A0ECAA2D3DD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602" name="群組 14601">
              <a:extLst>
                <a:ext uri="{FF2B5EF4-FFF2-40B4-BE49-F238E27FC236}">
                  <a16:creationId xmlns:a16="http://schemas.microsoft.com/office/drawing/2014/main" id="{944F1D34-84CF-1446-1824-603DA10FA60D}"/>
                </a:ext>
              </a:extLst>
            </p:cNvPr>
            <p:cNvGrpSpPr/>
            <p:nvPr/>
          </p:nvGrpSpPr>
          <p:grpSpPr>
            <a:xfrm>
              <a:off x="7038107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921" name="矩形 14920">
                <a:extLst>
                  <a:ext uri="{FF2B5EF4-FFF2-40B4-BE49-F238E27FC236}">
                    <a16:creationId xmlns:a16="http://schemas.microsoft.com/office/drawing/2014/main" id="{B71F5CB8-0E12-568B-36EF-03ECC7DBD4CA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22" name="矩形 14921">
                <a:extLst>
                  <a:ext uri="{FF2B5EF4-FFF2-40B4-BE49-F238E27FC236}">
                    <a16:creationId xmlns:a16="http://schemas.microsoft.com/office/drawing/2014/main" id="{BD372CAB-3CAA-08B7-C8F2-9A0F9E0397B2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23" name="矩形 14922">
                <a:extLst>
                  <a:ext uri="{FF2B5EF4-FFF2-40B4-BE49-F238E27FC236}">
                    <a16:creationId xmlns:a16="http://schemas.microsoft.com/office/drawing/2014/main" id="{D411EBE0-501D-DC40-79FF-6A22F1FAE85F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24" name="矩形 14923">
                <a:extLst>
                  <a:ext uri="{FF2B5EF4-FFF2-40B4-BE49-F238E27FC236}">
                    <a16:creationId xmlns:a16="http://schemas.microsoft.com/office/drawing/2014/main" id="{1B878C63-5FE4-9B30-090E-195B23F3045E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603" name="群組 14602">
              <a:extLst>
                <a:ext uri="{FF2B5EF4-FFF2-40B4-BE49-F238E27FC236}">
                  <a16:creationId xmlns:a16="http://schemas.microsoft.com/office/drawing/2014/main" id="{7CE029D0-E32B-ED78-3188-9F14626AB088}"/>
                </a:ext>
              </a:extLst>
            </p:cNvPr>
            <p:cNvGrpSpPr/>
            <p:nvPr/>
          </p:nvGrpSpPr>
          <p:grpSpPr>
            <a:xfrm>
              <a:off x="7038107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917" name="矩形 14916">
                <a:extLst>
                  <a:ext uri="{FF2B5EF4-FFF2-40B4-BE49-F238E27FC236}">
                    <a16:creationId xmlns:a16="http://schemas.microsoft.com/office/drawing/2014/main" id="{FBEF045F-3420-C886-D035-FD4C9423A597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18" name="矩形 14917">
                <a:extLst>
                  <a:ext uri="{FF2B5EF4-FFF2-40B4-BE49-F238E27FC236}">
                    <a16:creationId xmlns:a16="http://schemas.microsoft.com/office/drawing/2014/main" id="{4667D9DB-31AA-169D-DF34-2BB69115661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19" name="矩形 14918">
                <a:extLst>
                  <a:ext uri="{FF2B5EF4-FFF2-40B4-BE49-F238E27FC236}">
                    <a16:creationId xmlns:a16="http://schemas.microsoft.com/office/drawing/2014/main" id="{5FE5404A-53B3-A473-48CE-E0499B85B2EC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20" name="矩形 14919">
                <a:extLst>
                  <a:ext uri="{FF2B5EF4-FFF2-40B4-BE49-F238E27FC236}">
                    <a16:creationId xmlns:a16="http://schemas.microsoft.com/office/drawing/2014/main" id="{1BF989E8-40A0-C748-446D-17D595175B96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604" name="群組 14603">
              <a:extLst>
                <a:ext uri="{FF2B5EF4-FFF2-40B4-BE49-F238E27FC236}">
                  <a16:creationId xmlns:a16="http://schemas.microsoft.com/office/drawing/2014/main" id="{432863F5-9E5E-CD64-3F40-80E53C35FA8D}"/>
                </a:ext>
              </a:extLst>
            </p:cNvPr>
            <p:cNvGrpSpPr/>
            <p:nvPr/>
          </p:nvGrpSpPr>
          <p:grpSpPr>
            <a:xfrm>
              <a:off x="7218015" y="6198383"/>
              <a:ext cx="181165" cy="181165"/>
              <a:chOff x="2316942" y="3142211"/>
              <a:chExt cx="332508" cy="332508"/>
            </a:xfrm>
            <a:solidFill>
              <a:schemeClr val="bg1"/>
            </a:solidFill>
          </p:grpSpPr>
          <p:sp>
            <p:nvSpPr>
              <p:cNvPr id="14913" name="矩形 14912">
                <a:extLst>
                  <a:ext uri="{FF2B5EF4-FFF2-40B4-BE49-F238E27FC236}">
                    <a16:creationId xmlns:a16="http://schemas.microsoft.com/office/drawing/2014/main" id="{CDF4375F-414C-E5CF-5805-4847724F9F7D}"/>
                  </a:ext>
                </a:extLst>
              </p:cNvPr>
              <p:cNvSpPr/>
              <p:nvPr/>
            </p:nvSpPr>
            <p:spPr>
              <a:xfrm>
                <a:off x="2316942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14" name="矩形 14913">
                <a:extLst>
                  <a:ext uri="{FF2B5EF4-FFF2-40B4-BE49-F238E27FC236}">
                    <a16:creationId xmlns:a16="http://schemas.microsoft.com/office/drawing/2014/main" id="{231284C6-523C-A16E-E08D-60B89D875F68}"/>
                  </a:ext>
                </a:extLst>
              </p:cNvPr>
              <p:cNvSpPr/>
              <p:nvPr/>
            </p:nvSpPr>
            <p:spPr>
              <a:xfrm>
                <a:off x="2483196" y="3142211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15" name="矩形 14914">
                <a:extLst>
                  <a:ext uri="{FF2B5EF4-FFF2-40B4-BE49-F238E27FC236}">
                    <a16:creationId xmlns:a16="http://schemas.microsoft.com/office/drawing/2014/main" id="{55BF4558-C3CD-4D39-2B48-5010EDAFBCE4}"/>
                  </a:ext>
                </a:extLst>
              </p:cNvPr>
              <p:cNvSpPr/>
              <p:nvPr/>
            </p:nvSpPr>
            <p:spPr>
              <a:xfrm>
                <a:off x="2316942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16" name="矩形 14915">
                <a:extLst>
                  <a:ext uri="{FF2B5EF4-FFF2-40B4-BE49-F238E27FC236}">
                    <a16:creationId xmlns:a16="http://schemas.microsoft.com/office/drawing/2014/main" id="{A04C9D55-3930-6F29-3495-E24770A3F2E3}"/>
                  </a:ext>
                </a:extLst>
              </p:cNvPr>
              <p:cNvSpPr/>
              <p:nvPr/>
            </p:nvSpPr>
            <p:spPr>
              <a:xfrm>
                <a:off x="2483196" y="3308465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605" name="群組 14604">
              <a:extLst>
                <a:ext uri="{FF2B5EF4-FFF2-40B4-BE49-F238E27FC236}">
                  <a16:creationId xmlns:a16="http://schemas.microsoft.com/office/drawing/2014/main" id="{7ED13318-AA40-B08B-D38F-733937544E62}"/>
                </a:ext>
              </a:extLst>
            </p:cNvPr>
            <p:cNvGrpSpPr/>
            <p:nvPr/>
          </p:nvGrpSpPr>
          <p:grpSpPr>
            <a:xfrm>
              <a:off x="7218015" y="6379548"/>
              <a:ext cx="181165" cy="181165"/>
              <a:chOff x="2316942" y="3474719"/>
              <a:chExt cx="332508" cy="332508"/>
            </a:xfrm>
            <a:solidFill>
              <a:schemeClr val="bg1"/>
            </a:solidFill>
          </p:grpSpPr>
          <p:sp>
            <p:nvSpPr>
              <p:cNvPr id="14909" name="矩形 14908">
                <a:extLst>
                  <a:ext uri="{FF2B5EF4-FFF2-40B4-BE49-F238E27FC236}">
                    <a16:creationId xmlns:a16="http://schemas.microsoft.com/office/drawing/2014/main" id="{0D8F025D-E617-6FE6-02F4-53EBEC5C72EC}"/>
                  </a:ext>
                </a:extLst>
              </p:cNvPr>
              <p:cNvSpPr/>
              <p:nvPr/>
            </p:nvSpPr>
            <p:spPr>
              <a:xfrm>
                <a:off x="2316942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10" name="矩形 14909">
                <a:extLst>
                  <a:ext uri="{FF2B5EF4-FFF2-40B4-BE49-F238E27FC236}">
                    <a16:creationId xmlns:a16="http://schemas.microsoft.com/office/drawing/2014/main" id="{22496101-7267-ADE3-2513-FB6E9F6A67D5}"/>
                  </a:ext>
                </a:extLst>
              </p:cNvPr>
              <p:cNvSpPr/>
              <p:nvPr/>
            </p:nvSpPr>
            <p:spPr>
              <a:xfrm>
                <a:off x="2483196" y="3474719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11" name="矩形 14910">
                <a:extLst>
                  <a:ext uri="{FF2B5EF4-FFF2-40B4-BE49-F238E27FC236}">
                    <a16:creationId xmlns:a16="http://schemas.microsoft.com/office/drawing/2014/main" id="{6DEBD0FB-BC51-F045-E632-D571192ABFB3}"/>
                  </a:ext>
                </a:extLst>
              </p:cNvPr>
              <p:cNvSpPr/>
              <p:nvPr/>
            </p:nvSpPr>
            <p:spPr>
              <a:xfrm>
                <a:off x="2316942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12" name="矩形 14911">
                <a:extLst>
                  <a:ext uri="{FF2B5EF4-FFF2-40B4-BE49-F238E27FC236}">
                    <a16:creationId xmlns:a16="http://schemas.microsoft.com/office/drawing/2014/main" id="{1E127BB8-D873-DE9F-4984-FFA036F17517}"/>
                  </a:ext>
                </a:extLst>
              </p:cNvPr>
              <p:cNvSpPr/>
              <p:nvPr/>
            </p:nvSpPr>
            <p:spPr>
              <a:xfrm>
                <a:off x="2483196" y="3640973"/>
                <a:ext cx="166254" cy="166254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4606" name="群組 14605">
              <a:extLst>
                <a:ext uri="{FF2B5EF4-FFF2-40B4-BE49-F238E27FC236}">
                  <a16:creationId xmlns:a16="http://schemas.microsoft.com/office/drawing/2014/main" id="{A6A35FD6-46CE-EF22-A978-ACCD42DA559B}"/>
                </a:ext>
              </a:extLst>
            </p:cNvPr>
            <p:cNvGrpSpPr/>
            <p:nvPr/>
          </p:nvGrpSpPr>
          <p:grpSpPr>
            <a:xfrm>
              <a:off x="7545389" y="5292397"/>
              <a:ext cx="722042" cy="181165"/>
              <a:chOff x="3469083" y="5292397"/>
              <a:chExt cx="722042" cy="181165"/>
            </a:xfrm>
          </p:grpSpPr>
          <p:grpSp>
            <p:nvGrpSpPr>
              <p:cNvPr id="14889" name="群組 14888">
                <a:extLst>
                  <a:ext uri="{FF2B5EF4-FFF2-40B4-BE49-F238E27FC236}">
                    <a16:creationId xmlns:a16="http://schemas.microsoft.com/office/drawing/2014/main" id="{72AC3587-C20D-BB98-CE61-187A861DE010}"/>
                  </a:ext>
                </a:extLst>
              </p:cNvPr>
              <p:cNvGrpSpPr/>
              <p:nvPr/>
            </p:nvGrpSpPr>
            <p:grpSpPr>
              <a:xfrm>
                <a:off x="3650144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4905" name="矩形 14904">
                  <a:extLst>
                    <a:ext uri="{FF2B5EF4-FFF2-40B4-BE49-F238E27FC236}">
                      <a16:creationId xmlns:a16="http://schemas.microsoft.com/office/drawing/2014/main" id="{EA14588E-853B-ABDC-FB1E-4D789B0FD293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906" name="矩形 14905">
                  <a:extLst>
                    <a:ext uri="{FF2B5EF4-FFF2-40B4-BE49-F238E27FC236}">
                      <a16:creationId xmlns:a16="http://schemas.microsoft.com/office/drawing/2014/main" id="{F73E0EE0-4380-40C0-4442-57E8576A457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907" name="矩形 14906">
                  <a:extLst>
                    <a:ext uri="{FF2B5EF4-FFF2-40B4-BE49-F238E27FC236}">
                      <a16:creationId xmlns:a16="http://schemas.microsoft.com/office/drawing/2014/main" id="{8E726FFB-6D3F-B140-E655-3F3A1A1005F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908" name="矩形 14907">
                  <a:extLst>
                    <a:ext uri="{FF2B5EF4-FFF2-40B4-BE49-F238E27FC236}">
                      <a16:creationId xmlns:a16="http://schemas.microsoft.com/office/drawing/2014/main" id="{3209B2F1-2346-9863-A7BC-4A9D3F57D8AB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890" name="群組 14889">
                <a:extLst>
                  <a:ext uri="{FF2B5EF4-FFF2-40B4-BE49-F238E27FC236}">
                    <a16:creationId xmlns:a16="http://schemas.microsoft.com/office/drawing/2014/main" id="{82DE0F22-980F-A99B-F83A-C32D8D32B0A4}"/>
                  </a:ext>
                </a:extLst>
              </p:cNvPr>
              <p:cNvGrpSpPr/>
              <p:nvPr/>
            </p:nvGrpSpPr>
            <p:grpSpPr>
              <a:xfrm>
                <a:off x="3830052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4901" name="矩形 14900">
                  <a:extLst>
                    <a:ext uri="{FF2B5EF4-FFF2-40B4-BE49-F238E27FC236}">
                      <a16:creationId xmlns:a16="http://schemas.microsoft.com/office/drawing/2014/main" id="{77EE95DA-65E2-0F99-07F3-A3FE6AED7D5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902" name="矩形 14901">
                  <a:extLst>
                    <a:ext uri="{FF2B5EF4-FFF2-40B4-BE49-F238E27FC236}">
                      <a16:creationId xmlns:a16="http://schemas.microsoft.com/office/drawing/2014/main" id="{D6A51573-3B3D-69B6-13C2-85DD506C461A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903" name="矩形 14902">
                  <a:extLst>
                    <a:ext uri="{FF2B5EF4-FFF2-40B4-BE49-F238E27FC236}">
                      <a16:creationId xmlns:a16="http://schemas.microsoft.com/office/drawing/2014/main" id="{0452759C-01FD-6DEB-3F6F-D507B5BF03A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904" name="矩形 14903">
                  <a:extLst>
                    <a:ext uri="{FF2B5EF4-FFF2-40B4-BE49-F238E27FC236}">
                      <a16:creationId xmlns:a16="http://schemas.microsoft.com/office/drawing/2014/main" id="{ED8EF768-9B37-7310-8EE0-10E0AD74B100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891" name="群組 14890">
                <a:extLst>
                  <a:ext uri="{FF2B5EF4-FFF2-40B4-BE49-F238E27FC236}">
                    <a16:creationId xmlns:a16="http://schemas.microsoft.com/office/drawing/2014/main" id="{7B3DD417-667A-A170-9977-92197906D198}"/>
                  </a:ext>
                </a:extLst>
              </p:cNvPr>
              <p:cNvGrpSpPr/>
              <p:nvPr/>
            </p:nvGrpSpPr>
            <p:grpSpPr>
              <a:xfrm>
                <a:off x="4009960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4897" name="矩形 14896">
                  <a:extLst>
                    <a:ext uri="{FF2B5EF4-FFF2-40B4-BE49-F238E27FC236}">
                      <a16:creationId xmlns:a16="http://schemas.microsoft.com/office/drawing/2014/main" id="{2794F716-3538-E5D4-A5E0-A1A2CBEFAE0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98" name="矩形 14897">
                  <a:extLst>
                    <a:ext uri="{FF2B5EF4-FFF2-40B4-BE49-F238E27FC236}">
                      <a16:creationId xmlns:a16="http://schemas.microsoft.com/office/drawing/2014/main" id="{C57A745F-2DBE-4220-5557-1C3390B2EBD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99" name="矩形 14898">
                  <a:extLst>
                    <a:ext uri="{FF2B5EF4-FFF2-40B4-BE49-F238E27FC236}">
                      <a16:creationId xmlns:a16="http://schemas.microsoft.com/office/drawing/2014/main" id="{2107ABC4-7DFB-46EC-C86A-CD88ABB397D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900" name="矩形 14899">
                  <a:extLst>
                    <a:ext uri="{FF2B5EF4-FFF2-40B4-BE49-F238E27FC236}">
                      <a16:creationId xmlns:a16="http://schemas.microsoft.com/office/drawing/2014/main" id="{3C0D99EF-D226-7BDA-42B5-A78FEA074FF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892" name="群組 14891">
                <a:extLst>
                  <a:ext uri="{FF2B5EF4-FFF2-40B4-BE49-F238E27FC236}">
                    <a16:creationId xmlns:a16="http://schemas.microsoft.com/office/drawing/2014/main" id="{AFA51B8C-6C11-4C17-CE3C-A36B59D2DECE}"/>
                  </a:ext>
                </a:extLst>
              </p:cNvPr>
              <p:cNvGrpSpPr/>
              <p:nvPr/>
            </p:nvGrpSpPr>
            <p:grpSpPr>
              <a:xfrm>
                <a:off x="3469083" y="5292397"/>
                <a:ext cx="181165" cy="181165"/>
                <a:chOff x="2316942" y="3474719"/>
                <a:chExt cx="332508" cy="332508"/>
              </a:xfrm>
              <a:solidFill>
                <a:srgbClr val="FF5050"/>
              </a:solidFill>
            </p:grpSpPr>
            <p:sp>
              <p:nvSpPr>
                <p:cNvPr id="14893" name="矩形 14892">
                  <a:extLst>
                    <a:ext uri="{FF2B5EF4-FFF2-40B4-BE49-F238E27FC236}">
                      <a16:creationId xmlns:a16="http://schemas.microsoft.com/office/drawing/2014/main" id="{61AFFAB3-2061-F1E8-1D38-FE97895BBBE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94" name="矩形 14893">
                  <a:extLst>
                    <a:ext uri="{FF2B5EF4-FFF2-40B4-BE49-F238E27FC236}">
                      <a16:creationId xmlns:a16="http://schemas.microsoft.com/office/drawing/2014/main" id="{78D31970-A521-2B3F-03DC-1C5E98D72D8C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95" name="矩形 14894">
                  <a:extLst>
                    <a:ext uri="{FF2B5EF4-FFF2-40B4-BE49-F238E27FC236}">
                      <a16:creationId xmlns:a16="http://schemas.microsoft.com/office/drawing/2014/main" id="{798333CE-9103-CA0F-ECB1-FFFB6253407F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14896" name="矩形 14895">
                  <a:extLst>
                    <a:ext uri="{FF2B5EF4-FFF2-40B4-BE49-F238E27FC236}">
                      <a16:creationId xmlns:a16="http://schemas.microsoft.com/office/drawing/2014/main" id="{4878BE38-E115-FD53-A6B7-371F7B812C4A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14607" name="群組 14606">
              <a:extLst>
                <a:ext uri="{FF2B5EF4-FFF2-40B4-BE49-F238E27FC236}">
                  <a16:creationId xmlns:a16="http://schemas.microsoft.com/office/drawing/2014/main" id="{C694B580-87B0-322E-9B14-215A17433837}"/>
                </a:ext>
              </a:extLst>
            </p:cNvPr>
            <p:cNvGrpSpPr/>
            <p:nvPr/>
          </p:nvGrpSpPr>
          <p:grpSpPr>
            <a:xfrm>
              <a:off x="7545389" y="5111232"/>
              <a:ext cx="722042" cy="181165"/>
              <a:chOff x="3469083" y="5111232"/>
              <a:chExt cx="722042" cy="181165"/>
            </a:xfrm>
          </p:grpSpPr>
          <p:grpSp>
            <p:nvGrpSpPr>
              <p:cNvPr id="14869" name="群組 14868">
                <a:extLst>
                  <a:ext uri="{FF2B5EF4-FFF2-40B4-BE49-F238E27FC236}">
                    <a16:creationId xmlns:a16="http://schemas.microsoft.com/office/drawing/2014/main" id="{1A36A98B-F600-4B23-E7A9-9277DB44B286}"/>
                  </a:ext>
                </a:extLst>
              </p:cNvPr>
              <p:cNvGrpSpPr/>
              <p:nvPr/>
            </p:nvGrpSpPr>
            <p:grpSpPr>
              <a:xfrm>
                <a:off x="3650144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4885" name="矩形 14884">
                  <a:extLst>
                    <a:ext uri="{FF2B5EF4-FFF2-40B4-BE49-F238E27FC236}">
                      <a16:creationId xmlns:a16="http://schemas.microsoft.com/office/drawing/2014/main" id="{BE2BEBFB-0A4F-637C-6053-CDFE6057C76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86" name="矩形 14885">
                  <a:extLst>
                    <a:ext uri="{FF2B5EF4-FFF2-40B4-BE49-F238E27FC236}">
                      <a16:creationId xmlns:a16="http://schemas.microsoft.com/office/drawing/2014/main" id="{F018C475-C1F8-28A1-7CE3-B7EE5556CBF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87" name="矩形 14886">
                  <a:extLst>
                    <a:ext uri="{FF2B5EF4-FFF2-40B4-BE49-F238E27FC236}">
                      <a16:creationId xmlns:a16="http://schemas.microsoft.com/office/drawing/2014/main" id="{A6CC75D5-5286-2198-6C2D-C5FCB8182179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88" name="矩形 14887">
                  <a:extLst>
                    <a:ext uri="{FF2B5EF4-FFF2-40B4-BE49-F238E27FC236}">
                      <a16:creationId xmlns:a16="http://schemas.microsoft.com/office/drawing/2014/main" id="{92EF2641-7253-7881-25BA-94F28DB047D1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870" name="群組 14869">
                <a:extLst>
                  <a:ext uri="{FF2B5EF4-FFF2-40B4-BE49-F238E27FC236}">
                    <a16:creationId xmlns:a16="http://schemas.microsoft.com/office/drawing/2014/main" id="{F271DF70-5915-C6ED-E9E7-D689058B12F8}"/>
                  </a:ext>
                </a:extLst>
              </p:cNvPr>
              <p:cNvGrpSpPr/>
              <p:nvPr/>
            </p:nvGrpSpPr>
            <p:grpSpPr>
              <a:xfrm>
                <a:off x="3830052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4881" name="矩形 14880">
                  <a:extLst>
                    <a:ext uri="{FF2B5EF4-FFF2-40B4-BE49-F238E27FC236}">
                      <a16:creationId xmlns:a16="http://schemas.microsoft.com/office/drawing/2014/main" id="{34017C74-DA7A-57F6-DDA4-C6389E7A59D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82" name="矩形 14881">
                  <a:extLst>
                    <a:ext uri="{FF2B5EF4-FFF2-40B4-BE49-F238E27FC236}">
                      <a16:creationId xmlns:a16="http://schemas.microsoft.com/office/drawing/2014/main" id="{4666CF7C-3B3D-8F9D-2A26-E8E6759F97C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83" name="矩形 14882">
                  <a:extLst>
                    <a:ext uri="{FF2B5EF4-FFF2-40B4-BE49-F238E27FC236}">
                      <a16:creationId xmlns:a16="http://schemas.microsoft.com/office/drawing/2014/main" id="{287C0B2F-1F61-E8E9-3790-0A8544E7C1D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84" name="矩形 14883">
                  <a:extLst>
                    <a:ext uri="{FF2B5EF4-FFF2-40B4-BE49-F238E27FC236}">
                      <a16:creationId xmlns:a16="http://schemas.microsoft.com/office/drawing/2014/main" id="{26FC83C4-6EDA-F392-8AB1-9789DDEA5B11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871" name="群組 14870">
                <a:extLst>
                  <a:ext uri="{FF2B5EF4-FFF2-40B4-BE49-F238E27FC236}">
                    <a16:creationId xmlns:a16="http://schemas.microsoft.com/office/drawing/2014/main" id="{8447A5F1-BF41-9B1D-3419-EDCB1AF4B08A}"/>
                  </a:ext>
                </a:extLst>
              </p:cNvPr>
              <p:cNvGrpSpPr/>
              <p:nvPr/>
            </p:nvGrpSpPr>
            <p:grpSpPr>
              <a:xfrm>
                <a:off x="4009960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4877" name="矩形 14876">
                  <a:extLst>
                    <a:ext uri="{FF2B5EF4-FFF2-40B4-BE49-F238E27FC236}">
                      <a16:creationId xmlns:a16="http://schemas.microsoft.com/office/drawing/2014/main" id="{3D14828F-2FEE-B1A0-DDD6-A35E41CF921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78" name="矩形 14877">
                  <a:extLst>
                    <a:ext uri="{FF2B5EF4-FFF2-40B4-BE49-F238E27FC236}">
                      <a16:creationId xmlns:a16="http://schemas.microsoft.com/office/drawing/2014/main" id="{51794B9F-185D-6016-8897-E39F5B066CA4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79" name="矩形 14878">
                  <a:extLst>
                    <a:ext uri="{FF2B5EF4-FFF2-40B4-BE49-F238E27FC236}">
                      <a16:creationId xmlns:a16="http://schemas.microsoft.com/office/drawing/2014/main" id="{6C7DADE9-D810-DF90-D338-70E75479B7F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80" name="矩形 14879">
                  <a:extLst>
                    <a:ext uri="{FF2B5EF4-FFF2-40B4-BE49-F238E27FC236}">
                      <a16:creationId xmlns:a16="http://schemas.microsoft.com/office/drawing/2014/main" id="{3249A380-29D5-8FCE-31C8-7E496FB6CDC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872" name="群組 14871">
                <a:extLst>
                  <a:ext uri="{FF2B5EF4-FFF2-40B4-BE49-F238E27FC236}">
                    <a16:creationId xmlns:a16="http://schemas.microsoft.com/office/drawing/2014/main" id="{601DDB43-53E0-0B59-258C-5457CF48778E}"/>
                  </a:ext>
                </a:extLst>
              </p:cNvPr>
              <p:cNvGrpSpPr/>
              <p:nvPr/>
            </p:nvGrpSpPr>
            <p:grpSpPr>
              <a:xfrm>
                <a:off x="3469083" y="5111232"/>
                <a:ext cx="181165" cy="181165"/>
                <a:chOff x="2316942" y="3142211"/>
                <a:chExt cx="332508" cy="332508"/>
              </a:xfrm>
              <a:solidFill>
                <a:srgbClr val="00B0F0"/>
              </a:solidFill>
            </p:grpSpPr>
            <p:sp>
              <p:nvSpPr>
                <p:cNvPr id="14873" name="矩形 14872">
                  <a:extLst>
                    <a:ext uri="{FF2B5EF4-FFF2-40B4-BE49-F238E27FC236}">
                      <a16:creationId xmlns:a16="http://schemas.microsoft.com/office/drawing/2014/main" id="{762E9529-262E-9EA0-AD5C-C7698E853F7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74" name="矩形 14873">
                  <a:extLst>
                    <a:ext uri="{FF2B5EF4-FFF2-40B4-BE49-F238E27FC236}">
                      <a16:creationId xmlns:a16="http://schemas.microsoft.com/office/drawing/2014/main" id="{05F45A65-5B73-2746-E916-0B4B63D340E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75" name="矩形 14874">
                  <a:extLst>
                    <a:ext uri="{FF2B5EF4-FFF2-40B4-BE49-F238E27FC236}">
                      <a16:creationId xmlns:a16="http://schemas.microsoft.com/office/drawing/2014/main" id="{C361E478-5A67-1A88-1E4D-113E5695D414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76" name="矩形 14875">
                  <a:extLst>
                    <a:ext uri="{FF2B5EF4-FFF2-40B4-BE49-F238E27FC236}">
                      <a16:creationId xmlns:a16="http://schemas.microsoft.com/office/drawing/2014/main" id="{A26C3208-AB05-72D5-291D-FAB314536C05}"/>
                    </a:ext>
                  </a:extLst>
                </p:cNvPr>
                <p:cNvSpPr/>
                <p:nvPr/>
              </p:nvSpPr>
              <p:spPr>
                <a:xfrm>
                  <a:off x="2483197" y="3308466"/>
                  <a:ext cx="166253" cy="166253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14608" name="矩形 14607">
              <a:extLst>
                <a:ext uri="{FF2B5EF4-FFF2-40B4-BE49-F238E27FC236}">
                  <a16:creationId xmlns:a16="http://schemas.microsoft.com/office/drawing/2014/main" id="{57C69E02-54A9-7F36-B498-3F2235343194}"/>
                </a:ext>
              </a:extLst>
            </p:cNvPr>
            <p:cNvSpPr/>
            <p:nvPr/>
          </p:nvSpPr>
          <p:spPr>
            <a:xfrm>
              <a:off x="6689167" y="4493498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609" name="矩形 14608">
              <a:extLst>
                <a:ext uri="{FF2B5EF4-FFF2-40B4-BE49-F238E27FC236}">
                  <a16:creationId xmlns:a16="http://schemas.microsoft.com/office/drawing/2014/main" id="{31F26115-3FEF-93FF-4A8E-6A6ADFAB6E1C}"/>
                </a:ext>
              </a:extLst>
            </p:cNvPr>
            <p:cNvSpPr/>
            <p:nvPr/>
          </p:nvSpPr>
          <p:spPr>
            <a:xfrm>
              <a:off x="7118994" y="4493498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4610" name="直線單箭頭接點 14609">
              <a:extLst>
                <a:ext uri="{FF2B5EF4-FFF2-40B4-BE49-F238E27FC236}">
                  <a16:creationId xmlns:a16="http://schemas.microsoft.com/office/drawing/2014/main" id="{6C78886B-ADF6-0598-625C-BDE1DE8136FB}"/>
                </a:ext>
              </a:extLst>
            </p:cNvPr>
            <p:cNvCxnSpPr>
              <a:cxnSpLocks/>
              <a:stCxn id="14609" idx="1"/>
              <a:endCxn id="14608" idx="3"/>
            </p:cNvCxnSpPr>
            <p:nvPr/>
          </p:nvCxnSpPr>
          <p:spPr>
            <a:xfrm flipH="1">
              <a:off x="6959657" y="4742952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11" name="直線單箭頭接點 14610">
              <a:extLst>
                <a:ext uri="{FF2B5EF4-FFF2-40B4-BE49-F238E27FC236}">
                  <a16:creationId xmlns:a16="http://schemas.microsoft.com/office/drawing/2014/main" id="{B9F12EC5-4AA2-4B9E-12AB-B711CFCA179A}"/>
                </a:ext>
              </a:extLst>
            </p:cNvPr>
            <p:cNvCxnSpPr>
              <a:cxnSpLocks/>
              <a:stCxn id="14612" idx="1"/>
              <a:endCxn id="14609" idx="3"/>
            </p:cNvCxnSpPr>
            <p:nvPr/>
          </p:nvCxnSpPr>
          <p:spPr>
            <a:xfrm flipH="1">
              <a:off x="7389484" y="4742952"/>
              <a:ext cx="16793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12" name="矩形 14611">
              <a:extLst>
                <a:ext uri="{FF2B5EF4-FFF2-40B4-BE49-F238E27FC236}">
                  <a16:creationId xmlns:a16="http://schemas.microsoft.com/office/drawing/2014/main" id="{0F21F16F-5A54-4D57-708E-CFAF60204B6A}"/>
                </a:ext>
              </a:extLst>
            </p:cNvPr>
            <p:cNvSpPr/>
            <p:nvPr/>
          </p:nvSpPr>
          <p:spPr>
            <a:xfrm>
              <a:off x="7557418" y="4493498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2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613" name="矩形 14612">
              <a:extLst>
                <a:ext uri="{FF2B5EF4-FFF2-40B4-BE49-F238E27FC236}">
                  <a16:creationId xmlns:a16="http://schemas.microsoft.com/office/drawing/2014/main" id="{91F2B02D-F6B0-F3F9-AC02-7E116BE02CA2}"/>
                </a:ext>
              </a:extLst>
            </p:cNvPr>
            <p:cNvSpPr/>
            <p:nvPr/>
          </p:nvSpPr>
          <p:spPr>
            <a:xfrm>
              <a:off x="7987245" y="4493498"/>
              <a:ext cx="270490" cy="498908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3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4614" name="直線單箭頭接點 14613">
              <a:extLst>
                <a:ext uri="{FF2B5EF4-FFF2-40B4-BE49-F238E27FC236}">
                  <a16:creationId xmlns:a16="http://schemas.microsoft.com/office/drawing/2014/main" id="{7ADE27AE-99EE-F592-F6FD-3B8FA29C664E}"/>
                </a:ext>
              </a:extLst>
            </p:cNvPr>
            <p:cNvCxnSpPr>
              <a:cxnSpLocks/>
              <a:stCxn id="14613" idx="1"/>
              <a:endCxn id="14612" idx="3"/>
            </p:cNvCxnSpPr>
            <p:nvPr/>
          </p:nvCxnSpPr>
          <p:spPr>
            <a:xfrm flipH="1">
              <a:off x="7827908" y="4742952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15" name="直線單箭頭接點 14614">
              <a:extLst>
                <a:ext uri="{FF2B5EF4-FFF2-40B4-BE49-F238E27FC236}">
                  <a16:creationId xmlns:a16="http://schemas.microsoft.com/office/drawing/2014/main" id="{27029239-5A68-CF85-A80B-416B0AD5FA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67431" y="4746973"/>
              <a:ext cx="159337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16" name="矩形 14615">
              <a:extLst>
                <a:ext uri="{FF2B5EF4-FFF2-40B4-BE49-F238E27FC236}">
                  <a16:creationId xmlns:a16="http://schemas.microsoft.com/office/drawing/2014/main" id="{C344CC2D-B300-ACD2-9F0C-6AF9A653D2F8}"/>
                </a:ext>
              </a:extLst>
            </p:cNvPr>
            <p:cNvSpPr/>
            <p:nvPr/>
          </p:nvSpPr>
          <p:spPr>
            <a:xfrm>
              <a:off x="8444659" y="4550218"/>
              <a:ext cx="735354" cy="345983"/>
            </a:xfrm>
            <a:prstGeom prst="rect">
              <a:avLst/>
            </a:prstGeom>
            <a:solidFill>
              <a:srgbClr val="EECCC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Loss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617" name="Google Shape;226;g2e08dfcfc38_0_24">
              <a:extLst>
                <a:ext uri="{FF2B5EF4-FFF2-40B4-BE49-F238E27FC236}">
                  <a16:creationId xmlns:a16="http://schemas.microsoft.com/office/drawing/2014/main" id="{1297F04F-170A-A457-5B4A-CDE0B8713989}"/>
                </a:ext>
              </a:extLst>
            </p:cNvPr>
            <p:cNvSpPr txBox="1">
              <a:spLocks/>
            </p:cNvSpPr>
            <p:nvPr/>
          </p:nvSpPr>
          <p:spPr>
            <a:xfrm>
              <a:off x="6795967" y="6437545"/>
              <a:ext cx="464642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600" dirty="0"/>
                <a:t>M0</a:t>
              </a:r>
              <a:endParaRPr lang="en-US" sz="1600" dirty="0"/>
            </a:p>
          </p:txBody>
        </p:sp>
        <p:sp>
          <p:nvSpPr>
            <p:cNvPr id="14618" name="Google Shape;226;g2e08dfcfc38_0_24">
              <a:extLst>
                <a:ext uri="{FF2B5EF4-FFF2-40B4-BE49-F238E27FC236}">
                  <a16:creationId xmlns:a16="http://schemas.microsoft.com/office/drawing/2014/main" id="{FEFAC694-CA1B-E602-5097-65DAE4A4D357}"/>
                </a:ext>
              </a:extLst>
            </p:cNvPr>
            <p:cNvSpPr txBox="1">
              <a:spLocks/>
            </p:cNvSpPr>
            <p:nvPr/>
          </p:nvSpPr>
          <p:spPr>
            <a:xfrm>
              <a:off x="7671196" y="6437545"/>
              <a:ext cx="450686" cy="3263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 algn="ctr">
                <a:buNone/>
              </a:pPr>
              <a:r>
                <a:rPr lang="en-US" altLang="zh-TW" sz="1600" dirty="0"/>
                <a:t>M1</a:t>
              </a:r>
              <a:endParaRPr lang="en-US" sz="1600" dirty="0"/>
            </a:p>
          </p:txBody>
        </p:sp>
        <p:grpSp>
          <p:nvGrpSpPr>
            <p:cNvPr id="14620" name="群組 14619">
              <a:extLst>
                <a:ext uri="{FF2B5EF4-FFF2-40B4-BE49-F238E27FC236}">
                  <a16:creationId xmlns:a16="http://schemas.microsoft.com/office/drawing/2014/main" id="{6DDACEA6-C2F1-CE03-07C6-C50FD1A67554}"/>
                </a:ext>
              </a:extLst>
            </p:cNvPr>
            <p:cNvGrpSpPr/>
            <p:nvPr/>
          </p:nvGrpSpPr>
          <p:grpSpPr>
            <a:xfrm>
              <a:off x="6639653" y="3106436"/>
              <a:ext cx="722042" cy="1087071"/>
              <a:chOff x="2563347" y="3106436"/>
              <a:chExt cx="722042" cy="1087071"/>
            </a:xfrm>
          </p:grpSpPr>
          <p:grpSp>
            <p:nvGrpSpPr>
              <p:cNvPr id="14749" name="群組 14748">
                <a:extLst>
                  <a:ext uri="{FF2B5EF4-FFF2-40B4-BE49-F238E27FC236}">
                    <a16:creationId xmlns:a16="http://schemas.microsoft.com/office/drawing/2014/main" id="{86465D34-578E-042F-E060-BCAB7B453945}"/>
                  </a:ext>
                </a:extLst>
              </p:cNvPr>
              <p:cNvGrpSpPr/>
              <p:nvPr/>
            </p:nvGrpSpPr>
            <p:grpSpPr>
              <a:xfrm>
                <a:off x="2744408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865" name="矩形 14864">
                  <a:extLst>
                    <a:ext uri="{FF2B5EF4-FFF2-40B4-BE49-F238E27FC236}">
                      <a16:creationId xmlns:a16="http://schemas.microsoft.com/office/drawing/2014/main" id="{8ADD89A5-A467-B32A-B049-583DA91F116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66" name="矩形 14865">
                  <a:extLst>
                    <a:ext uri="{FF2B5EF4-FFF2-40B4-BE49-F238E27FC236}">
                      <a16:creationId xmlns:a16="http://schemas.microsoft.com/office/drawing/2014/main" id="{C9C79B92-5B4F-C853-7230-ADDB914F326E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67" name="矩形 14866">
                  <a:extLst>
                    <a:ext uri="{FF2B5EF4-FFF2-40B4-BE49-F238E27FC236}">
                      <a16:creationId xmlns:a16="http://schemas.microsoft.com/office/drawing/2014/main" id="{D2BB2B0B-A4D4-0F95-BB80-B8A614048D4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68" name="矩形 14867">
                  <a:extLst>
                    <a:ext uri="{FF2B5EF4-FFF2-40B4-BE49-F238E27FC236}">
                      <a16:creationId xmlns:a16="http://schemas.microsoft.com/office/drawing/2014/main" id="{991E3119-5632-A971-B90F-2BCAEDD8CF9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50" name="群組 14749">
                <a:extLst>
                  <a:ext uri="{FF2B5EF4-FFF2-40B4-BE49-F238E27FC236}">
                    <a16:creationId xmlns:a16="http://schemas.microsoft.com/office/drawing/2014/main" id="{E2EFF6ED-2F0E-3FC7-227E-5D7E62DDDB0E}"/>
                  </a:ext>
                </a:extLst>
              </p:cNvPr>
              <p:cNvGrpSpPr/>
              <p:nvPr/>
            </p:nvGrpSpPr>
            <p:grpSpPr>
              <a:xfrm>
                <a:off x="2744408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861" name="矩形 14860">
                  <a:extLst>
                    <a:ext uri="{FF2B5EF4-FFF2-40B4-BE49-F238E27FC236}">
                      <a16:creationId xmlns:a16="http://schemas.microsoft.com/office/drawing/2014/main" id="{D58889C7-EA02-A738-7B3A-B7CDA0237A4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62" name="矩形 14861">
                  <a:extLst>
                    <a:ext uri="{FF2B5EF4-FFF2-40B4-BE49-F238E27FC236}">
                      <a16:creationId xmlns:a16="http://schemas.microsoft.com/office/drawing/2014/main" id="{09446214-3BE1-6825-6C29-7CF4159C8B4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63" name="矩形 14862">
                  <a:extLst>
                    <a:ext uri="{FF2B5EF4-FFF2-40B4-BE49-F238E27FC236}">
                      <a16:creationId xmlns:a16="http://schemas.microsoft.com/office/drawing/2014/main" id="{D2F67502-1FCD-36E0-CA39-6C84A236F34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64" name="矩形 14863">
                  <a:extLst>
                    <a:ext uri="{FF2B5EF4-FFF2-40B4-BE49-F238E27FC236}">
                      <a16:creationId xmlns:a16="http://schemas.microsoft.com/office/drawing/2014/main" id="{CD7FCE9E-6A61-7512-EF21-0E824ABA397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51" name="群組 14750">
                <a:extLst>
                  <a:ext uri="{FF2B5EF4-FFF2-40B4-BE49-F238E27FC236}">
                    <a16:creationId xmlns:a16="http://schemas.microsoft.com/office/drawing/2014/main" id="{6C1E9D51-39BE-7E44-EA9A-D8182F4FF258}"/>
                  </a:ext>
                </a:extLst>
              </p:cNvPr>
              <p:cNvGrpSpPr/>
              <p:nvPr/>
            </p:nvGrpSpPr>
            <p:grpSpPr>
              <a:xfrm>
                <a:off x="2744408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857" name="矩形 14856">
                  <a:extLst>
                    <a:ext uri="{FF2B5EF4-FFF2-40B4-BE49-F238E27FC236}">
                      <a16:creationId xmlns:a16="http://schemas.microsoft.com/office/drawing/2014/main" id="{77C40138-C478-01FA-93E1-0205318CBD7F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58" name="矩形 14857">
                  <a:extLst>
                    <a:ext uri="{FF2B5EF4-FFF2-40B4-BE49-F238E27FC236}">
                      <a16:creationId xmlns:a16="http://schemas.microsoft.com/office/drawing/2014/main" id="{440225D9-B093-071C-2C27-2E1D5693D0F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59" name="矩形 14858">
                  <a:extLst>
                    <a:ext uri="{FF2B5EF4-FFF2-40B4-BE49-F238E27FC236}">
                      <a16:creationId xmlns:a16="http://schemas.microsoft.com/office/drawing/2014/main" id="{314DFDBE-A535-403C-7152-3867646A510B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60" name="矩形 14859">
                  <a:extLst>
                    <a:ext uri="{FF2B5EF4-FFF2-40B4-BE49-F238E27FC236}">
                      <a16:creationId xmlns:a16="http://schemas.microsoft.com/office/drawing/2014/main" id="{D88BE787-6C2E-FFA6-F461-A6315627ECA8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52" name="群組 14751">
                <a:extLst>
                  <a:ext uri="{FF2B5EF4-FFF2-40B4-BE49-F238E27FC236}">
                    <a16:creationId xmlns:a16="http://schemas.microsoft.com/office/drawing/2014/main" id="{1D75333B-537B-B172-8942-44F6F84D358D}"/>
                  </a:ext>
                </a:extLst>
              </p:cNvPr>
              <p:cNvGrpSpPr/>
              <p:nvPr/>
            </p:nvGrpSpPr>
            <p:grpSpPr>
              <a:xfrm>
                <a:off x="2744408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853" name="矩形 14852">
                  <a:extLst>
                    <a:ext uri="{FF2B5EF4-FFF2-40B4-BE49-F238E27FC236}">
                      <a16:creationId xmlns:a16="http://schemas.microsoft.com/office/drawing/2014/main" id="{0B6C8CE4-F41C-EE41-61B7-6B4748691E85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54" name="矩形 14853">
                  <a:extLst>
                    <a:ext uri="{FF2B5EF4-FFF2-40B4-BE49-F238E27FC236}">
                      <a16:creationId xmlns:a16="http://schemas.microsoft.com/office/drawing/2014/main" id="{F1F423B9-A7F2-FFAD-1789-BB6B1EABE16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55" name="矩形 14854">
                  <a:extLst>
                    <a:ext uri="{FF2B5EF4-FFF2-40B4-BE49-F238E27FC236}">
                      <a16:creationId xmlns:a16="http://schemas.microsoft.com/office/drawing/2014/main" id="{7892EDF4-C600-A948-84E0-887C7ED77D7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56" name="矩形 14855">
                  <a:extLst>
                    <a:ext uri="{FF2B5EF4-FFF2-40B4-BE49-F238E27FC236}">
                      <a16:creationId xmlns:a16="http://schemas.microsoft.com/office/drawing/2014/main" id="{13A590A9-2461-E142-57DD-3E84D163663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53" name="群組 14752">
                <a:extLst>
                  <a:ext uri="{FF2B5EF4-FFF2-40B4-BE49-F238E27FC236}">
                    <a16:creationId xmlns:a16="http://schemas.microsoft.com/office/drawing/2014/main" id="{A5C59D89-08CF-2619-58BC-9E7DDC2EBEAE}"/>
                  </a:ext>
                </a:extLst>
              </p:cNvPr>
              <p:cNvGrpSpPr/>
              <p:nvPr/>
            </p:nvGrpSpPr>
            <p:grpSpPr>
              <a:xfrm>
                <a:off x="2924316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849" name="矩形 14848">
                  <a:extLst>
                    <a:ext uri="{FF2B5EF4-FFF2-40B4-BE49-F238E27FC236}">
                      <a16:creationId xmlns:a16="http://schemas.microsoft.com/office/drawing/2014/main" id="{8EC7DC83-68D6-AA69-ABA4-0509B1A54C0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50" name="矩形 14849">
                  <a:extLst>
                    <a:ext uri="{FF2B5EF4-FFF2-40B4-BE49-F238E27FC236}">
                      <a16:creationId xmlns:a16="http://schemas.microsoft.com/office/drawing/2014/main" id="{CC89E893-431E-8B19-3EE0-9E53EDCFE55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51" name="矩形 14850">
                  <a:extLst>
                    <a:ext uri="{FF2B5EF4-FFF2-40B4-BE49-F238E27FC236}">
                      <a16:creationId xmlns:a16="http://schemas.microsoft.com/office/drawing/2014/main" id="{B749567A-24EC-1406-2A72-169D1F14647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52" name="矩形 14851">
                  <a:extLst>
                    <a:ext uri="{FF2B5EF4-FFF2-40B4-BE49-F238E27FC236}">
                      <a16:creationId xmlns:a16="http://schemas.microsoft.com/office/drawing/2014/main" id="{20EA4BED-A889-DBBA-68B6-D2B35CB358FC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54" name="群組 14753">
                <a:extLst>
                  <a:ext uri="{FF2B5EF4-FFF2-40B4-BE49-F238E27FC236}">
                    <a16:creationId xmlns:a16="http://schemas.microsoft.com/office/drawing/2014/main" id="{F7269872-7C72-E4AB-4B68-6463934F7221}"/>
                  </a:ext>
                </a:extLst>
              </p:cNvPr>
              <p:cNvGrpSpPr/>
              <p:nvPr/>
            </p:nvGrpSpPr>
            <p:grpSpPr>
              <a:xfrm>
                <a:off x="2924316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845" name="矩形 14844">
                  <a:extLst>
                    <a:ext uri="{FF2B5EF4-FFF2-40B4-BE49-F238E27FC236}">
                      <a16:creationId xmlns:a16="http://schemas.microsoft.com/office/drawing/2014/main" id="{A5935B68-0FBE-748E-9424-271AEBC72D0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46" name="矩形 14845">
                  <a:extLst>
                    <a:ext uri="{FF2B5EF4-FFF2-40B4-BE49-F238E27FC236}">
                      <a16:creationId xmlns:a16="http://schemas.microsoft.com/office/drawing/2014/main" id="{0FFE02A3-084E-D3E3-2813-BB7D18774BC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47" name="矩形 14846">
                  <a:extLst>
                    <a:ext uri="{FF2B5EF4-FFF2-40B4-BE49-F238E27FC236}">
                      <a16:creationId xmlns:a16="http://schemas.microsoft.com/office/drawing/2014/main" id="{41758122-5A7F-9DA5-30B8-AEAF4524F3A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48" name="矩形 14847">
                  <a:extLst>
                    <a:ext uri="{FF2B5EF4-FFF2-40B4-BE49-F238E27FC236}">
                      <a16:creationId xmlns:a16="http://schemas.microsoft.com/office/drawing/2014/main" id="{2395D285-E962-83EB-8FDD-80EC7E1A89FA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55" name="群組 14754">
                <a:extLst>
                  <a:ext uri="{FF2B5EF4-FFF2-40B4-BE49-F238E27FC236}">
                    <a16:creationId xmlns:a16="http://schemas.microsoft.com/office/drawing/2014/main" id="{BC9946A8-C9DD-081A-8578-70C01298067A}"/>
                  </a:ext>
                </a:extLst>
              </p:cNvPr>
              <p:cNvGrpSpPr/>
              <p:nvPr/>
            </p:nvGrpSpPr>
            <p:grpSpPr>
              <a:xfrm>
                <a:off x="2924316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841" name="矩形 14840">
                  <a:extLst>
                    <a:ext uri="{FF2B5EF4-FFF2-40B4-BE49-F238E27FC236}">
                      <a16:creationId xmlns:a16="http://schemas.microsoft.com/office/drawing/2014/main" id="{35472A25-50CB-0CA9-9C96-508109F337A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42" name="矩形 14841">
                  <a:extLst>
                    <a:ext uri="{FF2B5EF4-FFF2-40B4-BE49-F238E27FC236}">
                      <a16:creationId xmlns:a16="http://schemas.microsoft.com/office/drawing/2014/main" id="{F420CD61-CB9D-141D-2054-C89B2CE365A1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43" name="矩形 14842">
                  <a:extLst>
                    <a:ext uri="{FF2B5EF4-FFF2-40B4-BE49-F238E27FC236}">
                      <a16:creationId xmlns:a16="http://schemas.microsoft.com/office/drawing/2014/main" id="{A3FB172F-A897-B077-77C0-DD8A3FBBA66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44" name="矩形 14843">
                  <a:extLst>
                    <a:ext uri="{FF2B5EF4-FFF2-40B4-BE49-F238E27FC236}">
                      <a16:creationId xmlns:a16="http://schemas.microsoft.com/office/drawing/2014/main" id="{5152D328-8904-F46A-D79F-9F840B18478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56" name="群組 14755">
                <a:extLst>
                  <a:ext uri="{FF2B5EF4-FFF2-40B4-BE49-F238E27FC236}">
                    <a16:creationId xmlns:a16="http://schemas.microsoft.com/office/drawing/2014/main" id="{4460AEBF-2109-8AA8-6494-F9C987C6046E}"/>
                  </a:ext>
                </a:extLst>
              </p:cNvPr>
              <p:cNvGrpSpPr/>
              <p:nvPr/>
            </p:nvGrpSpPr>
            <p:grpSpPr>
              <a:xfrm>
                <a:off x="2924316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837" name="矩形 14836">
                  <a:extLst>
                    <a:ext uri="{FF2B5EF4-FFF2-40B4-BE49-F238E27FC236}">
                      <a16:creationId xmlns:a16="http://schemas.microsoft.com/office/drawing/2014/main" id="{C3E9F793-2A6E-A830-D128-216FBC585458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38" name="矩形 14837">
                  <a:extLst>
                    <a:ext uri="{FF2B5EF4-FFF2-40B4-BE49-F238E27FC236}">
                      <a16:creationId xmlns:a16="http://schemas.microsoft.com/office/drawing/2014/main" id="{EDBBE44A-3871-FF5E-612D-C3BD59C61D69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14839" name="矩形 14838">
                  <a:extLst>
                    <a:ext uri="{FF2B5EF4-FFF2-40B4-BE49-F238E27FC236}">
                      <a16:creationId xmlns:a16="http://schemas.microsoft.com/office/drawing/2014/main" id="{C8998C57-F9D0-5F68-B5CF-5C1FDDFCFE4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40" name="矩形 14839">
                  <a:extLst>
                    <a:ext uri="{FF2B5EF4-FFF2-40B4-BE49-F238E27FC236}">
                      <a16:creationId xmlns:a16="http://schemas.microsoft.com/office/drawing/2014/main" id="{4DCE50E7-AB58-3D2C-261B-B12673DAEA6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57" name="群組 14756">
                <a:extLst>
                  <a:ext uri="{FF2B5EF4-FFF2-40B4-BE49-F238E27FC236}">
                    <a16:creationId xmlns:a16="http://schemas.microsoft.com/office/drawing/2014/main" id="{CADA79F9-ED33-A066-F0E4-75048CB6BB8D}"/>
                  </a:ext>
                </a:extLst>
              </p:cNvPr>
              <p:cNvGrpSpPr/>
              <p:nvPr/>
            </p:nvGrpSpPr>
            <p:grpSpPr>
              <a:xfrm>
                <a:off x="3104224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833" name="矩形 14832">
                  <a:extLst>
                    <a:ext uri="{FF2B5EF4-FFF2-40B4-BE49-F238E27FC236}">
                      <a16:creationId xmlns:a16="http://schemas.microsoft.com/office/drawing/2014/main" id="{276F2E21-7298-179F-E31E-D27210CA39C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34" name="矩形 14833">
                  <a:extLst>
                    <a:ext uri="{FF2B5EF4-FFF2-40B4-BE49-F238E27FC236}">
                      <a16:creationId xmlns:a16="http://schemas.microsoft.com/office/drawing/2014/main" id="{D6A3DA9B-ADB9-08B2-7114-6B3DF69F4F1E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35" name="矩形 14834">
                  <a:extLst>
                    <a:ext uri="{FF2B5EF4-FFF2-40B4-BE49-F238E27FC236}">
                      <a16:creationId xmlns:a16="http://schemas.microsoft.com/office/drawing/2014/main" id="{70A44FE4-77FF-DD80-B0B6-6BE927650FF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36" name="矩形 14835">
                  <a:extLst>
                    <a:ext uri="{FF2B5EF4-FFF2-40B4-BE49-F238E27FC236}">
                      <a16:creationId xmlns:a16="http://schemas.microsoft.com/office/drawing/2014/main" id="{98E88FC1-C962-27D5-1D36-3350CF2DD01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58" name="群組 14757">
                <a:extLst>
                  <a:ext uri="{FF2B5EF4-FFF2-40B4-BE49-F238E27FC236}">
                    <a16:creationId xmlns:a16="http://schemas.microsoft.com/office/drawing/2014/main" id="{94377816-4478-9004-64A6-21D14DD96039}"/>
                  </a:ext>
                </a:extLst>
              </p:cNvPr>
              <p:cNvGrpSpPr/>
              <p:nvPr/>
            </p:nvGrpSpPr>
            <p:grpSpPr>
              <a:xfrm>
                <a:off x="3104224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829" name="矩形 14828">
                  <a:extLst>
                    <a:ext uri="{FF2B5EF4-FFF2-40B4-BE49-F238E27FC236}">
                      <a16:creationId xmlns:a16="http://schemas.microsoft.com/office/drawing/2014/main" id="{A7B39733-B58F-BDA5-0BB7-60FE72877B4E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30" name="矩形 14829">
                  <a:extLst>
                    <a:ext uri="{FF2B5EF4-FFF2-40B4-BE49-F238E27FC236}">
                      <a16:creationId xmlns:a16="http://schemas.microsoft.com/office/drawing/2014/main" id="{952FA16B-A84A-FD9D-A604-3A00A5F42E5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31" name="矩形 14830">
                  <a:extLst>
                    <a:ext uri="{FF2B5EF4-FFF2-40B4-BE49-F238E27FC236}">
                      <a16:creationId xmlns:a16="http://schemas.microsoft.com/office/drawing/2014/main" id="{090AAB1B-CB14-D38B-08A9-BB50D9D6902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32" name="矩形 14831">
                  <a:extLst>
                    <a:ext uri="{FF2B5EF4-FFF2-40B4-BE49-F238E27FC236}">
                      <a16:creationId xmlns:a16="http://schemas.microsoft.com/office/drawing/2014/main" id="{868AF1E7-B3B5-3F18-7E70-46A08B78BF0E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59" name="群組 14758">
                <a:extLst>
                  <a:ext uri="{FF2B5EF4-FFF2-40B4-BE49-F238E27FC236}">
                    <a16:creationId xmlns:a16="http://schemas.microsoft.com/office/drawing/2014/main" id="{0CCBAF96-6EA5-06D6-9F12-ACA5943C722D}"/>
                  </a:ext>
                </a:extLst>
              </p:cNvPr>
              <p:cNvGrpSpPr/>
              <p:nvPr/>
            </p:nvGrpSpPr>
            <p:grpSpPr>
              <a:xfrm>
                <a:off x="3104224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825" name="矩形 14824">
                  <a:extLst>
                    <a:ext uri="{FF2B5EF4-FFF2-40B4-BE49-F238E27FC236}">
                      <a16:creationId xmlns:a16="http://schemas.microsoft.com/office/drawing/2014/main" id="{DB399741-B71C-6C45-2EDB-55D072DAAA71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26" name="矩形 14825">
                  <a:extLst>
                    <a:ext uri="{FF2B5EF4-FFF2-40B4-BE49-F238E27FC236}">
                      <a16:creationId xmlns:a16="http://schemas.microsoft.com/office/drawing/2014/main" id="{5D5E6DCA-71BF-41FA-F55C-864634F0EC2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27" name="矩形 14826">
                  <a:extLst>
                    <a:ext uri="{FF2B5EF4-FFF2-40B4-BE49-F238E27FC236}">
                      <a16:creationId xmlns:a16="http://schemas.microsoft.com/office/drawing/2014/main" id="{9E663AB0-AA27-6D00-3FB0-CF259176FEDF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28" name="矩形 14827">
                  <a:extLst>
                    <a:ext uri="{FF2B5EF4-FFF2-40B4-BE49-F238E27FC236}">
                      <a16:creationId xmlns:a16="http://schemas.microsoft.com/office/drawing/2014/main" id="{335F57D9-C425-1740-7FF0-D11A97FF8868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60" name="群組 14759">
                <a:extLst>
                  <a:ext uri="{FF2B5EF4-FFF2-40B4-BE49-F238E27FC236}">
                    <a16:creationId xmlns:a16="http://schemas.microsoft.com/office/drawing/2014/main" id="{89FFD12F-99C3-1FD5-F79D-FB58DAD8159B}"/>
                  </a:ext>
                </a:extLst>
              </p:cNvPr>
              <p:cNvGrpSpPr/>
              <p:nvPr/>
            </p:nvGrpSpPr>
            <p:grpSpPr>
              <a:xfrm>
                <a:off x="3104224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821" name="矩形 14820">
                  <a:extLst>
                    <a:ext uri="{FF2B5EF4-FFF2-40B4-BE49-F238E27FC236}">
                      <a16:creationId xmlns:a16="http://schemas.microsoft.com/office/drawing/2014/main" id="{A08DF798-04D6-198B-B6F2-0081D9845552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22" name="矩形 14821">
                  <a:extLst>
                    <a:ext uri="{FF2B5EF4-FFF2-40B4-BE49-F238E27FC236}">
                      <a16:creationId xmlns:a16="http://schemas.microsoft.com/office/drawing/2014/main" id="{D5C31B53-B15E-D2BE-25F2-F91E6DCA74B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23" name="矩形 14822">
                  <a:extLst>
                    <a:ext uri="{FF2B5EF4-FFF2-40B4-BE49-F238E27FC236}">
                      <a16:creationId xmlns:a16="http://schemas.microsoft.com/office/drawing/2014/main" id="{D1AE126B-8656-FDC8-C693-D1C3B739F23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24" name="矩形 14823">
                  <a:extLst>
                    <a:ext uri="{FF2B5EF4-FFF2-40B4-BE49-F238E27FC236}">
                      <a16:creationId xmlns:a16="http://schemas.microsoft.com/office/drawing/2014/main" id="{C8F67055-D283-8C51-A077-C86A2B6F7717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61" name="群組 14760">
                <a:extLst>
                  <a:ext uri="{FF2B5EF4-FFF2-40B4-BE49-F238E27FC236}">
                    <a16:creationId xmlns:a16="http://schemas.microsoft.com/office/drawing/2014/main" id="{ECDF3287-6A29-F1D7-B615-DB6C78C41F87}"/>
                  </a:ext>
                </a:extLst>
              </p:cNvPr>
              <p:cNvGrpSpPr/>
              <p:nvPr/>
            </p:nvGrpSpPr>
            <p:grpSpPr>
              <a:xfrm>
                <a:off x="2563347" y="310643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817" name="矩形 14816">
                  <a:extLst>
                    <a:ext uri="{FF2B5EF4-FFF2-40B4-BE49-F238E27FC236}">
                      <a16:creationId xmlns:a16="http://schemas.microsoft.com/office/drawing/2014/main" id="{384BCAE6-4F19-E843-BB1C-78D88211158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18" name="矩形 14817">
                  <a:extLst>
                    <a:ext uri="{FF2B5EF4-FFF2-40B4-BE49-F238E27FC236}">
                      <a16:creationId xmlns:a16="http://schemas.microsoft.com/office/drawing/2014/main" id="{EB50F06A-0CA5-2400-4831-23F6E48EBA2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19" name="矩形 14818">
                  <a:extLst>
                    <a:ext uri="{FF2B5EF4-FFF2-40B4-BE49-F238E27FC236}">
                      <a16:creationId xmlns:a16="http://schemas.microsoft.com/office/drawing/2014/main" id="{224A5539-902E-127D-B9D7-8F9E9F421A2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20" name="矩形 14819">
                  <a:extLst>
                    <a:ext uri="{FF2B5EF4-FFF2-40B4-BE49-F238E27FC236}">
                      <a16:creationId xmlns:a16="http://schemas.microsoft.com/office/drawing/2014/main" id="{94F9FEEB-6902-18F6-93AA-220A9E2BFD7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62" name="群組 14761">
                <a:extLst>
                  <a:ext uri="{FF2B5EF4-FFF2-40B4-BE49-F238E27FC236}">
                    <a16:creationId xmlns:a16="http://schemas.microsoft.com/office/drawing/2014/main" id="{1D96F302-5CFE-ED8F-822D-077AF0A76670}"/>
                  </a:ext>
                </a:extLst>
              </p:cNvPr>
              <p:cNvGrpSpPr/>
              <p:nvPr/>
            </p:nvGrpSpPr>
            <p:grpSpPr>
              <a:xfrm>
                <a:off x="2563347" y="328760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813" name="矩形 14812">
                  <a:extLst>
                    <a:ext uri="{FF2B5EF4-FFF2-40B4-BE49-F238E27FC236}">
                      <a16:creationId xmlns:a16="http://schemas.microsoft.com/office/drawing/2014/main" id="{468386A2-E061-B766-97AB-0F513E94042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14" name="矩形 14813">
                  <a:extLst>
                    <a:ext uri="{FF2B5EF4-FFF2-40B4-BE49-F238E27FC236}">
                      <a16:creationId xmlns:a16="http://schemas.microsoft.com/office/drawing/2014/main" id="{2C1B4F5C-3D61-2A4A-D93B-E857B3A6864A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15" name="矩形 14814">
                  <a:extLst>
                    <a:ext uri="{FF2B5EF4-FFF2-40B4-BE49-F238E27FC236}">
                      <a16:creationId xmlns:a16="http://schemas.microsoft.com/office/drawing/2014/main" id="{D101D842-819D-3CA7-6826-34B6E7702814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16" name="矩形 14815">
                  <a:extLst>
                    <a:ext uri="{FF2B5EF4-FFF2-40B4-BE49-F238E27FC236}">
                      <a16:creationId xmlns:a16="http://schemas.microsoft.com/office/drawing/2014/main" id="{AC872B23-FF0C-599F-26B9-F615AE9943E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63" name="群組 14762">
                <a:extLst>
                  <a:ext uri="{FF2B5EF4-FFF2-40B4-BE49-F238E27FC236}">
                    <a16:creationId xmlns:a16="http://schemas.microsoft.com/office/drawing/2014/main" id="{E57E44E8-4305-33D1-6A62-4E622DF63F15}"/>
                  </a:ext>
                </a:extLst>
              </p:cNvPr>
              <p:cNvGrpSpPr/>
              <p:nvPr/>
            </p:nvGrpSpPr>
            <p:grpSpPr>
              <a:xfrm>
                <a:off x="2563347" y="3468846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809" name="矩形 14808">
                  <a:extLst>
                    <a:ext uri="{FF2B5EF4-FFF2-40B4-BE49-F238E27FC236}">
                      <a16:creationId xmlns:a16="http://schemas.microsoft.com/office/drawing/2014/main" id="{E3E43C23-CBA1-7AC6-E1E4-46187886639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10" name="矩形 14809">
                  <a:extLst>
                    <a:ext uri="{FF2B5EF4-FFF2-40B4-BE49-F238E27FC236}">
                      <a16:creationId xmlns:a16="http://schemas.microsoft.com/office/drawing/2014/main" id="{9C396F52-45CA-9373-F4A4-7B521EE3F27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11" name="矩形 14810">
                  <a:extLst>
                    <a:ext uri="{FF2B5EF4-FFF2-40B4-BE49-F238E27FC236}">
                      <a16:creationId xmlns:a16="http://schemas.microsoft.com/office/drawing/2014/main" id="{6ECC38A3-FBC7-997D-E440-9091EA115BE0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12" name="矩形 14811">
                  <a:extLst>
                    <a:ext uri="{FF2B5EF4-FFF2-40B4-BE49-F238E27FC236}">
                      <a16:creationId xmlns:a16="http://schemas.microsoft.com/office/drawing/2014/main" id="{1B31C796-2936-BA8C-8F1B-2FCB78CC3998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64" name="群組 14763">
                <a:extLst>
                  <a:ext uri="{FF2B5EF4-FFF2-40B4-BE49-F238E27FC236}">
                    <a16:creationId xmlns:a16="http://schemas.microsoft.com/office/drawing/2014/main" id="{C665C9DB-16CD-E5BA-C811-E5D2B09D75F0}"/>
                  </a:ext>
                </a:extLst>
              </p:cNvPr>
              <p:cNvGrpSpPr/>
              <p:nvPr/>
            </p:nvGrpSpPr>
            <p:grpSpPr>
              <a:xfrm>
                <a:off x="2563347" y="3650011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805" name="矩形 14804">
                  <a:extLst>
                    <a:ext uri="{FF2B5EF4-FFF2-40B4-BE49-F238E27FC236}">
                      <a16:creationId xmlns:a16="http://schemas.microsoft.com/office/drawing/2014/main" id="{BE4183A5-4761-3F7E-5187-B7C992B6EAC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06" name="矩形 14805">
                  <a:extLst>
                    <a:ext uri="{FF2B5EF4-FFF2-40B4-BE49-F238E27FC236}">
                      <a16:creationId xmlns:a16="http://schemas.microsoft.com/office/drawing/2014/main" id="{4162EE08-51A4-7018-EEAB-DDA16712912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07" name="矩形 14806">
                  <a:extLst>
                    <a:ext uri="{FF2B5EF4-FFF2-40B4-BE49-F238E27FC236}">
                      <a16:creationId xmlns:a16="http://schemas.microsoft.com/office/drawing/2014/main" id="{C994330B-3706-D1EE-071A-03AF3F069EEB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08" name="矩形 14807">
                  <a:extLst>
                    <a:ext uri="{FF2B5EF4-FFF2-40B4-BE49-F238E27FC236}">
                      <a16:creationId xmlns:a16="http://schemas.microsoft.com/office/drawing/2014/main" id="{BA7FED0A-2CE6-531A-B85A-40EEDC783321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65" name="群組 14764">
                <a:extLst>
                  <a:ext uri="{FF2B5EF4-FFF2-40B4-BE49-F238E27FC236}">
                    <a16:creationId xmlns:a16="http://schemas.microsoft.com/office/drawing/2014/main" id="{CD9197E8-167B-D1A0-8E51-4F78C61E1F21}"/>
                  </a:ext>
                </a:extLst>
              </p:cNvPr>
              <p:cNvGrpSpPr/>
              <p:nvPr/>
            </p:nvGrpSpPr>
            <p:grpSpPr>
              <a:xfrm>
                <a:off x="2563347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801" name="矩形 14800">
                  <a:extLst>
                    <a:ext uri="{FF2B5EF4-FFF2-40B4-BE49-F238E27FC236}">
                      <a16:creationId xmlns:a16="http://schemas.microsoft.com/office/drawing/2014/main" id="{BD8AE19D-8E73-CB37-C21A-AA54FB02DC1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02" name="矩形 14801">
                  <a:extLst>
                    <a:ext uri="{FF2B5EF4-FFF2-40B4-BE49-F238E27FC236}">
                      <a16:creationId xmlns:a16="http://schemas.microsoft.com/office/drawing/2014/main" id="{AFBFE5C3-23FD-4EE8-3C01-B448FED83BA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03" name="矩形 14802">
                  <a:extLst>
                    <a:ext uri="{FF2B5EF4-FFF2-40B4-BE49-F238E27FC236}">
                      <a16:creationId xmlns:a16="http://schemas.microsoft.com/office/drawing/2014/main" id="{2874BED0-4884-C25E-174D-B590504F38D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04" name="矩形 14803">
                  <a:extLst>
                    <a:ext uri="{FF2B5EF4-FFF2-40B4-BE49-F238E27FC236}">
                      <a16:creationId xmlns:a16="http://schemas.microsoft.com/office/drawing/2014/main" id="{3715EFCC-1C09-05B1-D745-EA1350C5B303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66" name="群組 14765">
                <a:extLst>
                  <a:ext uri="{FF2B5EF4-FFF2-40B4-BE49-F238E27FC236}">
                    <a16:creationId xmlns:a16="http://schemas.microsoft.com/office/drawing/2014/main" id="{820D59BE-0FFA-F515-3143-D78BFE175B09}"/>
                  </a:ext>
                </a:extLst>
              </p:cNvPr>
              <p:cNvGrpSpPr/>
              <p:nvPr/>
            </p:nvGrpSpPr>
            <p:grpSpPr>
              <a:xfrm>
                <a:off x="2563347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797" name="矩形 14796">
                  <a:extLst>
                    <a:ext uri="{FF2B5EF4-FFF2-40B4-BE49-F238E27FC236}">
                      <a16:creationId xmlns:a16="http://schemas.microsoft.com/office/drawing/2014/main" id="{3C165BC4-CC39-5B7D-80FD-F93D1421F50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98" name="矩形 14797">
                  <a:extLst>
                    <a:ext uri="{FF2B5EF4-FFF2-40B4-BE49-F238E27FC236}">
                      <a16:creationId xmlns:a16="http://schemas.microsoft.com/office/drawing/2014/main" id="{4E7F306C-626A-E812-5803-72FECA3AB638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99" name="矩形 14798">
                  <a:extLst>
                    <a:ext uri="{FF2B5EF4-FFF2-40B4-BE49-F238E27FC236}">
                      <a16:creationId xmlns:a16="http://schemas.microsoft.com/office/drawing/2014/main" id="{68451C5B-690D-7708-889C-630ADAA6EDB2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800" name="矩形 14799">
                  <a:extLst>
                    <a:ext uri="{FF2B5EF4-FFF2-40B4-BE49-F238E27FC236}">
                      <a16:creationId xmlns:a16="http://schemas.microsoft.com/office/drawing/2014/main" id="{85469FDC-B51E-4A63-0472-544FAA907176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67" name="群組 14766">
                <a:extLst>
                  <a:ext uri="{FF2B5EF4-FFF2-40B4-BE49-F238E27FC236}">
                    <a16:creationId xmlns:a16="http://schemas.microsoft.com/office/drawing/2014/main" id="{AB7FC884-EDCA-880B-68E3-F6CCC1A57F13}"/>
                  </a:ext>
                </a:extLst>
              </p:cNvPr>
              <p:cNvGrpSpPr/>
              <p:nvPr/>
            </p:nvGrpSpPr>
            <p:grpSpPr>
              <a:xfrm>
                <a:off x="2744408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793" name="矩形 14792">
                  <a:extLst>
                    <a:ext uri="{FF2B5EF4-FFF2-40B4-BE49-F238E27FC236}">
                      <a16:creationId xmlns:a16="http://schemas.microsoft.com/office/drawing/2014/main" id="{AB9B430A-0F85-9FB8-3A90-EA871CC6FAB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94" name="矩形 14793">
                  <a:extLst>
                    <a:ext uri="{FF2B5EF4-FFF2-40B4-BE49-F238E27FC236}">
                      <a16:creationId xmlns:a16="http://schemas.microsoft.com/office/drawing/2014/main" id="{1563F6F8-02BF-9E8D-63F6-CFB77BD787E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95" name="矩形 14794">
                  <a:extLst>
                    <a:ext uri="{FF2B5EF4-FFF2-40B4-BE49-F238E27FC236}">
                      <a16:creationId xmlns:a16="http://schemas.microsoft.com/office/drawing/2014/main" id="{FB04483E-0F6E-3155-4B2B-B122AAB82093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96" name="矩形 14795">
                  <a:extLst>
                    <a:ext uri="{FF2B5EF4-FFF2-40B4-BE49-F238E27FC236}">
                      <a16:creationId xmlns:a16="http://schemas.microsoft.com/office/drawing/2014/main" id="{EC0D8DC8-3F7D-6D0F-B649-B9634D5ED8BB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68" name="群組 14767">
                <a:extLst>
                  <a:ext uri="{FF2B5EF4-FFF2-40B4-BE49-F238E27FC236}">
                    <a16:creationId xmlns:a16="http://schemas.microsoft.com/office/drawing/2014/main" id="{852210A7-E6EB-8326-E672-7AB3E6B190C5}"/>
                  </a:ext>
                </a:extLst>
              </p:cNvPr>
              <p:cNvGrpSpPr/>
              <p:nvPr/>
            </p:nvGrpSpPr>
            <p:grpSpPr>
              <a:xfrm>
                <a:off x="2744408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789" name="矩形 14788">
                  <a:extLst>
                    <a:ext uri="{FF2B5EF4-FFF2-40B4-BE49-F238E27FC236}">
                      <a16:creationId xmlns:a16="http://schemas.microsoft.com/office/drawing/2014/main" id="{7CC0186C-8A84-4E07-24D5-83309CF2CEB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90" name="矩形 14789">
                  <a:extLst>
                    <a:ext uri="{FF2B5EF4-FFF2-40B4-BE49-F238E27FC236}">
                      <a16:creationId xmlns:a16="http://schemas.microsoft.com/office/drawing/2014/main" id="{B8C8F91C-F42E-B50F-0595-A0CB7AE9E98D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91" name="矩形 14790">
                  <a:extLst>
                    <a:ext uri="{FF2B5EF4-FFF2-40B4-BE49-F238E27FC236}">
                      <a16:creationId xmlns:a16="http://schemas.microsoft.com/office/drawing/2014/main" id="{4AC9A00A-B374-A934-A759-046DA98F4C66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92" name="矩形 14791">
                  <a:extLst>
                    <a:ext uri="{FF2B5EF4-FFF2-40B4-BE49-F238E27FC236}">
                      <a16:creationId xmlns:a16="http://schemas.microsoft.com/office/drawing/2014/main" id="{1A33E7B7-C5F0-2434-8455-B75442797B49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69" name="群組 14768">
                <a:extLst>
                  <a:ext uri="{FF2B5EF4-FFF2-40B4-BE49-F238E27FC236}">
                    <a16:creationId xmlns:a16="http://schemas.microsoft.com/office/drawing/2014/main" id="{CD8E7F85-4D82-0FD9-1CB8-7629EF851DB2}"/>
                  </a:ext>
                </a:extLst>
              </p:cNvPr>
              <p:cNvGrpSpPr/>
              <p:nvPr/>
            </p:nvGrpSpPr>
            <p:grpSpPr>
              <a:xfrm>
                <a:off x="2924316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785" name="矩形 14784">
                  <a:extLst>
                    <a:ext uri="{FF2B5EF4-FFF2-40B4-BE49-F238E27FC236}">
                      <a16:creationId xmlns:a16="http://schemas.microsoft.com/office/drawing/2014/main" id="{A3B82BDA-E263-2E37-F739-B392E587CB4D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86" name="矩形 14785">
                  <a:extLst>
                    <a:ext uri="{FF2B5EF4-FFF2-40B4-BE49-F238E27FC236}">
                      <a16:creationId xmlns:a16="http://schemas.microsoft.com/office/drawing/2014/main" id="{52B534E5-3707-75F3-6282-00FE51CAF19B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87" name="矩形 14786">
                  <a:extLst>
                    <a:ext uri="{FF2B5EF4-FFF2-40B4-BE49-F238E27FC236}">
                      <a16:creationId xmlns:a16="http://schemas.microsoft.com/office/drawing/2014/main" id="{07E717CB-9AE5-7A65-3F40-332E2B74092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88" name="矩形 14787">
                  <a:extLst>
                    <a:ext uri="{FF2B5EF4-FFF2-40B4-BE49-F238E27FC236}">
                      <a16:creationId xmlns:a16="http://schemas.microsoft.com/office/drawing/2014/main" id="{F71F44FC-5311-4555-8790-DBB9090353F8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70" name="群組 14769">
                <a:extLst>
                  <a:ext uri="{FF2B5EF4-FFF2-40B4-BE49-F238E27FC236}">
                    <a16:creationId xmlns:a16="http://schemas.microsoft.com/office/drawing/2014/main" id="{37949116-B021-E2DF-5FA8-3070E54903AA}"/>
                  </a:ext>
                </a:extLst>
              </p:cNvPr>
              <p:cNvGrpSpPr/>
              <p:nvPr/>
            </p:nvGrpSpPr>
            <p:grpSpPr>
              <a:xfrm>
                <a:off x="2924316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781" name="矩形 14780">
                  <a:extLst>
                    <a:ext uri="{FF2B5EF4-FFF2-40B4-BE49-F238E27FC236}">
                      <a16:creationId xmlns:a16="http://schemas.microsoft.com/office/drawing/2014/main" id="{8D3B5D05-6715-A348-5822-E462DEB02EA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82" name="矩形 14781">
                  <a:extLst>
                    <a:ext uri="{FF2B5EF4-FFF2-40B4-BE49-F238E27FC236}">
                      <a16:creationId xmlns:a16="http://schemas.microsoft.com/office/drawing/2014/main" id="{60573744-A648-A72C-859E-739FEE51DFA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83" name="矩形 14782">
                  <a:extLst>
                    <a:ext uri="{FF2B5EF4-FFF2-40B4-BE49-F238E27FC236}">
                      <a16:creationId xmlns:a16="http://schemas.microsoft.com/office/drawing/2014/main" id="{D6AA277F-3FF7-416A-3F76-5508F323C31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84" name="矩形 14783">
                  <a:extLst>
                    <a:ext uri="{FF2B5EF4-FFF2-40B4-BE49-F238E27FC236}">
                      <a16:creationId xmlns:a16="http://schemas.microsoft.com/office/drawing/2014/main" id="{8B844443-18D0-F12B-EACF-1F961D77FE8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71" name="群組 14770">
                <a:extLst>
                  <a:ext uri="{FF2B5EF4-FFF2-40B4-BE49-F238E27FC236}">
                    <a16:creationId xmlns:a16="http://schemas.microsoft.com/office/drawing/2014/main" id="{CD3D1D19-AAAE-F7FA-0521-7D0BE9628865}"/>
                  </a:ext>
                </a:extLst>
              </p:cNvPr>
              <p:cNvGrpSpPr/>
              <p:nvPr/>
            </p:nvGrpSpPr>
            <p:grpSpPr>
              <a:xfrm>
                <a:off x="3104224" y="3831177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777" name="矩形 14776">
                  <a:extLst>
                    <a:ext uri="{FF2B5EF4-FFF2-40B4-BE49-F238E27FC236}">
                      <a16:creationId xmlns:a16="http://schemas.microsoft.com/office/drawing/2014/main" id="{B9400663-3A28-425E-4B71-18C684777349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78" name="矩形 14777">
                  <a:extLst>
                    <a:ext uri="{FF2B5EF4-FFF2-40B4-BE49-F238E27FC236}">
                      <a16:creationId xmlns:a16="http://schemas.microsoft.com/office/drawing/2014/main" id="{D02B6D80-8D3B-144B-81C7-7AC8B8959D72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79" name="矩形 14778">
                  <a:extLst>
                    <a:ext uri="{FF2B5EF4-FFF2-40B4-BE49-F238E27FC236}">
                      <a16:creationId xmlns:a16="http://schemas.microsoft.com/office/drawing/2014/main" id="{69565879-8CAE-5763-5616-4308BC08DDE9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80" name="矩形 14779">
                  <a:extLst>
                    <a:ext uri="{FF2B5EF4-FFF2-40B4-BE49-F238E27FC236}">
                      <a16:creationId xmlns:a16="http://schemas.microsoft.com/office/drawing/2014/main" id="{70337453-86F4-6229-13C2-23CA61DD704E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772" name="群組 14771">
                <a:extLst>
                  <a:ext uri="{FF2B5EF4-FFF2-40B4-BE49-F238E27FC236}">
                    <a16:creationId xmlns:a16="http://schemas.microsoft.com/office/drawing/2014/main" id="{EDFA8860-A97E-0F83-A3F0-F023467EDBA4}"/>
                  </a:ext>
                </a:extLst>
              </p:cNvPr>
              <p:cNvGrpSpPr/>
              <p:nvPr/>
            </p:nvGrpSpPr>
            <p:grpSpPr>
              <a:xfrm>
                <a:off x="3104224" y="4012342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773" name="矩形 14772">
                  <a:extLst>
                    <a:ext uri="{FF2B5EF4-FFF2-40B4-BE49-F238E27FC236}">
                      <a16:creationId xmlns:a16="http://schemas.microsoft.com/office/drawing/2014/main" id="{810829E6-39D0-57A2-ECFF-937B99AD334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74" name="矩形 14773">
                  <a:extLst>
                    <a:ext uri="{FF2B5EF4-FFF2-40B4-BE49-F238E27FC236}">
                      <a16:creationId xmlns:a16="http://schemas.microsoft.com/office/drawing/2014/main" id="{26D641FA-65F3-79B8-FE29-0BC50DF660C6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75" name="矩形 14774">
                  <a:extLst>
                    <a:ext uri="{FF2B5EF4-FFF2-40B4-BE49-F238E27FC236}">
                      <a16:creationId xmlns:a16="http://schemas.microsoft.com/office/drawing/2014/main" id="{AFAC32E4-CB1B-98EB-96B8-3770C6C8DA5C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76" name="矩形 14775">
                  <a:extLst>
                    <a:ext uri="{FF2B5EF4-FFF2-40B4-BE49-F238E27FC236}">
                      <a16:creationId xmlns:a16="http://schemas.microsoft.com/office/drawing/2014/main" id="{CF286F7F-B62D-F73D-31DE-7C926827D00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14622" name="群組 14621">
              <a:extLst>
                <a:ext uri="{FF2B5EF4-FFF2-40B4-BE49-F238E27FC236}">
                  <a16:creationId xmlns:a16="http://schemas.microsoft.com/office/drawing/2014/main" id="{64A2682F-D5D6-B890-78A3-661156C2B88C}"/>
                </a:ext>
              </a:extLst>
            </p:cNvPr>
            <p:cNvGrpSpPr/>
            <p:nvPr/>
          </p:nvGrpSpPr>
          <p:grpSpPr>
            <a:xfrm>
              <a:off x="7545389" y="5473642"/>
              <a:ext cx="722042" cy="1087071"/>
              <a:chOff x="3469083" y="5473642"/>
              <a:chExt cx="722042" cy="1087071"/>
            </a:xfrm>
          </p:grpSpPr>
          <p:grpSp>
            <p:nvGrpSpPr>
              <p:cNvPr id="14631" name="群組 14630">
                <a:extLst>
                  <a:ext uri="{FF2B5EF4-FFF2-40B4-BE49-F238E27FC236}">
                    <a16:creationId xmlns:a16="http://schemas.microsoft.com/office/drawing/2014/main" id="{F0273C47-E9F0-7A02-53AC-59425F3324B3}"/>
                  </a:ext>
                </a:extLst>
              </p:cNvPr>
              <p:cNvGrpSpPr/>
              <p:nvPr/>
            </p:nvGrpSpPr>
            <p:grpSpPr>
              <a:xfrm>
                <a:off x="3650144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745" name="矩形 14744">
                  <a:extLst>
                    <a:ext uri="{FF2B5EF4-FFF2-40B4-BE49-F238E27FC236}">
                      <a16:creationId xmlns:a16="http://schemas.microsoft.com/office/drawing/2014/main" id="{5613BEE4-F7E2-59B2-7F70-443DC837FDA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46" name="矩形 14745">
                  <a:extLst>
                    <a:ext uri="{FF2B5EF4-FFF2-40B4-BE49-F238E27FC236}">
                      <a16:creationId xmlns:a16="http://schemas.microsoft.com/office/drawing/2014/main" id="{348AE780-2D0D-7C0E-6DA9-7435B99B867D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47" name="矩形 14746">
                  <a:extLst>
                    <a:ext uri="{FF2B5EF4-FFF2-40B4-BE49-F238E27FC236}">
                      <a16:creationId xmlns:a16="http://schemas.microsoft.com/office/drawing/2014/main" id="{917346CF-147C-17D9-42A6-A229AC4BE018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48" name="矩形 14747">
                  <a:extLst>
                    <a:ext uri="{FF2B5EF4-FFF2-40B4-BE49-F238E27FC236}">
                      <a16:creationId xmlns:a16="http://schemas.microsoft.com/office/drawing/2014/main" id="{4BCE63EE-598E-2CC1-B9B1-534E5052CED0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32" name="群組 14631">
                <a:extLst>
                  <a:ext uri="{FF2B5EF4-FFF2-40B4-BE49-F238E27FC236}">
                    <a16:creationId xmlns:a16="http://schemas.microsoft.com/office/drawing/2014/main" id="{035623DE-EFC9-C4E7-B517-798228243884}"/>
                  </a:ext>
                </a:extLst>
              </p:cNvPr>
              <p:cNvGrpSpPr/>
              <p:nvPr/>
            </p:nvGrpSpPr>
            <p:grpSpPr>
              <a:xfrm>
                <a:off x="3650144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741" name="矩形 14740">
                  <a:extLst>
                    <a:ext uri="{FF2B5EF4-FFF2-40B4-BE49-F238E27FC236}">
                      <a16:creationId xmlns:a16="http://schemas.microsoft.com/office/drawing/2014/main" id="{B15744F0-7A79-3062-4EA0-379096B9E17C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42" name="矩形 14741">
                  <a:extLst>
                    <a:ext uri="{FF2B5EF4-FFF2-40B4-BE49-F238E27FC236}">
                      <a16:creationId xmlns:a16="http://schemas.microsoft.com/office/drawing/2014/main" id="{732F0CF5-0FB4-2E7C-9E73-E9125DD1694A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43" name="矩形 14742">
                  <a:extLst>
                    <a:ext uri="{FF2B5EF4-FFF2-40B4-BE49-F238E27FC236}">
                      <a16:creationId xmlns:a16="http://schemas.microsoft.com/office/drawing/2014/main" id="{0B27F506-0BE4-D895-FB80-870B08111A2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44" name="矩形 14743">
                  <a:extLst>
                    <a:ext uri="{FF2B5EF4-FFF2-40B4-BE49-F238E27FC236}">
                      <a16:creationId xmlns:a16="http://schemas.microsoft.com/office/drawing/2014/main" id="{04BD0ED8-18E1-76B0-80A9-73E0F43EF1D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33" name="群組 14632">
                <a:extLst>
                  <a:ext uri="{FF2B5EF4-FFF2-40B4-BE49-F238E27FC236}">
                    <a16:creationId xmlns:a16="http://schemas.microsoft.com/office/drawing/2014/main" id="{5811DF1B-D26F-A012-65B1-11D546DDC4A1}"/>
                  </a:ext>
                </a:extLst>
              </p:cNvPr>
              <p:cNvGrpSpPr/>
              <p:nvPr/>
            </p:nvGrpSpPr>
            <p:grpSpPr>
              <a:xfrm>
                <a:off x="3650144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737" name="矩形 14736">
                  <a:extLst>
                    <a:ext uri="{FF2B5EF4-FFF2-40B4-BE49-F238E27FC236}">
                      <a16:creationId xmlns:a16="http://schemas.microsoft.com/office/drawing/2014/main" id="{35984CCF-6765-5276-9C4A-8DF8C7D2ED10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38" name="矩形 14737">
                  <a:extLst>
                    <a:ext uri="{FF2B5EF4-FFF2-40B4-BE49-F238E27FC236}">
                      <a16:creationId xmlns:a16="http://schemas.microsoft.com/office/drawing/2014/main" id="{58D5C9DE-F4FE-57D3-0A5C-6532F6C8E346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39" name="矩形 14738">
                  <a:extLst>
                    <a:ext uri="{FF2B5EF4-FFF2-40B4-BE49-F238E27FC236}">
                      <a16:creationId xmlns:a16="http://schemas.microsoft.com/office/drawing/2014/main" id="{9824E63E-675B-82C5-DC2B-CB80B822214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40" name="矩形 14739">
                  <a:extLst>
                    <a:ext uri="{FF2B5EF4-FFF2-40B4-BE49-F238E27FC236}">
                      <a16:creationId xmlns:a16="http://schemas.microsoft.com/office/drawing/2014/main" id="{3B6A23BB-62F2-FB1F-0D78-E96D59D53F9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34" name="群組 14633">
                <a:extLst>
                  <a:ext uri="{FF2B5EF4-FFF2-40B4-BE49-F238E27FC236}">
                    <a16:creationId xmlns:a16="http://schemas.microsoft.com/office/drawing/2014/main" id="{FE51A81D-EE62-DDD1-E793-4C42A13D86C9}"/>
                  </a:ext>
                </a:extLst>
              </p:cNvPr>
              <p:cNvGrpSpPr/>
              <p:nvPr/>
            </p:nvGrpSpPr>
            <p:grpSpPr>
              <a:xfrm>
                <a:off x="3650144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733" name="矩形 14732">
                  <a:extLst>
                    <a:ext uri="{FF2B5EF4-FFF2-40B4-BE49-F238E27FC236}">
                      <a16:creationId xmlns:a16="http://schemas.microsoft.com/office/drawing/2014/main" id="{8020F84E-A35E-D63E-4990-90B658CF8AB9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34" name="矩形 14733">
                  <a:extLst>
                    <a:ext uri="{FF2B5EF4-FFF2-40B4-BE49-F238E27FC236}">
                      <a16:creationId xmlns:a16="http://schemas.microsoft.com/office/drawing/2014/main" id="{30E554DB-BDBE-323D-22C5-4515CAAB7D68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35" name="矩形 14734">
                  <a:extLst>
                    <a:ext uri="{FF2B5EF4-FFF2-40B4-BE49-F238E27FC236}">
                      <a16:creationId xmlns:a16="http://schemas.microsoft.com/office/drawing/2014/main" id="{CBF23272-5636-24FC-6469-CA0ABEDE83F0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36" name="矩形 14735">
                  <a:extLst>
                    <a:ext uri="{FF2B5EF4-FFF2-40B4-BE49-F238E27FC236}">
                      <a16:creationId xmlns:a16="http://schemas.microsoft.com/office/drawing/2014/main" id="{1BF6B44D-CB83-E4C9-4701-B7DEB0B87B9E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35" name="群組 14634">
                <a:extLst>
                  <a:ext uri="{FF2B5EF4-FFF2-40B4-BE49-F238E27FC236}">
                    <a16:creationId xmlns:a16="http://schemas.microsoft.com/office/drawing/2014/main" id="{8A6ED4A0-3244-B4B8-E692-E2FA38F6C2F7}"/>
                  </a:ext>
                </a:extLst>
              </p:cNvPr>
              <p:cNvGrpSpPr/>
              <p:nvPr/>
            </p:nvGrpSpPr>
            <p:grpSpPr>
              <a:xfrm>
                <a:off x="3830052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729" name="矩形 14728">
                  <a:extLst>
                    <a:ext uri="{FF2B5EF4-FFF2-40B4-BE49-F238E27FC236}">
                      <a16:creationId xmlns:a16="http://schemas.microsoft.com/office/drawing/2014/main" id="{70935111-B7C2-A0CA-9376-ADF6EF753E3A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30" name="矩形 14729">
                  <a:extLst>
                    <a:ext uri="{FF2B5EF4-FFF2-40B4-BE49-F238E27FC236}">
                      <a16:creationId xmlns:a16="http://schemas.microsoft.com/office/drawing/2014/main" id="{97C265D2-6AD3-6219-CFD1-F75ABCAF929C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31" name="矩形 14730">
                  <a:extLst>
                    <a:ext uri="{FF2B5EF4-FFF2-40B4-BE49-F238E27FC236}">
                      <a16:creationId xmlns:a16="http://schemas.microsoft.com/office/drawing/2014/main" id="{F345CC6D-69FF-A728-FF94-62F038E67342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32" name="矩形 14731">
                  <a:extLst>
                    <a:ext uri="{FF2B5EF4-FFF2-40B4-BE49-F238E27FC236}">
                      <a16:creationId xmlns:a16="http://schemas.microsoft.com/office/drawing/2014/main" id="{9E310391-5E35-A37A-1526-DA98305F2423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36" name="群組 14635">
                <a:extLst>
                  <a:ext uri="{FF2B5EF4-FFF2-40B4-BE49-F238E27FC236}">
                    <a16:creationId xmlns:a16="http://schemas.microsoft.com/office/drawing/2014/main" id="{B93ABC7C-EC25-A73B-5DD3-D09D5F7712B9}"/>
                  </a:ext>
                </a:extLst>
              </p:cNvPr>
              <p:cNvGrpSpPr/>
              <p:nvPr/>
            </p:nvGrpSpPr>
            <p:grpSpPr>
              <a:xfrm>
                <a:off x="3830052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725" name="矩形 14724">
                  <a:extLst>
                    <a:ext uri="{FF2B5EF4-FFF2-40B4-BE49-F238E27FC236}">
                      <a16:creationId xmlns:a16="http://schemas.microsoft.com/office/drawing/2014/main" id="{79B8B1F1-7EF5-B6DA-C73C-F653BA73F3B1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26" name="矩形 14725">
                  <a:extLst>
                    <a:ext uri="{FF2B5EF4-FFF2-40B4-BE49-F238E27FC236}">
                      <a16:creationId xmlns:a16="http://schemas.microsoft.com/office/drawing/2014/main" id="{BBFE6624-32B2-E5F5-D3F4-57C5CF2B059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27" name="矩形 14726">
                  <a:extLst>
                    <a:ext uri="{FF2B5EF4-FFF2-40B4-BE49-F238E27FC236}">
                      <a16:creationId xmlns:a16="http://schemas.microsoft.com/office/drawing/2014/main" id="{FB070061-8F73-8C2C-C2BB-4897DB6B1C41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28" name="矩形 14727">
                  <a:extLst>
                    <a:ext uri="{FF2B5EF4-FFF2-40B4-BE49-F238E27FC236}">
                      <a16:creationId xmlns:a16="http://schemas.microsoft.com/office/drawing/2014/main" id="{1AAE8E7F-79DE-A0AA-8885-6A9D54D82EF0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37" name="群組 14636">
                <a:extLst>
                  <a:ext uri="{FF2B5EF4-FFF2-40B4-BE49-F238E27FC236}">
                    <a16:creationId xmlns:a16="http://schemas.microsoft.com/office/drawing/2014/main" id="{2F6ED238-9C13-1ABD-7637-0FC27719F039}"/>
                  </a:ext>
                </a:extLst>
              </p:cNvPr>
              <p:cNvGrpSpPr/>
              <p:nvPr/>
            </p:nvGrpSpPr>
            <p:grpSpPr>
              <a:xfrm>
                <a:off x="3830052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721" name="矩形 14720">
                  <a:extLst>
                    <a:ext uri="{FF2B5EF4-FFF2-40B4-BE49-F238E27FC236}">
                      <a16:creationId xmlns:a16="http://schemas.microsoft.com/office/drawing/2014/main" id="{B150FE8A-F996-F065-C22B-3FE3C24B1602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22" name="矩形 14721">
                  <a:extLst>
                    <a:ext uri="{FF2B5EF4-FFF2-40B4-BE49-F238E27FC236}">
                      <a16:creationId xmlns:a16="http://schemas.microsoft.com/office/drawing/2014/main" id="{94DF72BE-37CA-BF01-3C82-665B1A60D645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23" name="矩形 14722">
                  <a:extLst>
                    <a:ext uri="{FF2B5EF4-FFF2-40B4-BE49-F238E27FC236}">
                      <a16:creationId xmlns:a16="http://schemas.microsoft.com/office/drawing/2014/main" id="{C32A23CB-F874-317E-9F6F-321646E0669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24" name="矩形 14723">
                  <a:extLst>
                    <a:ext uri="{FF2B5EF4-FFF2-40B4-BE49-F238E27FC236}">
                      <a16:creationId xmlns:a16="http://schemas.microsoft.com/office/drawing/2014/main" id="{B9E6DB1D-D03E-3A54-D38B-D79353CBFC29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38" name="群組 14637">
                <a:extLst>
                  <a:ext uri="{FF2B5EF4-FFF2-40B4-BE49-F238E27FC236}">
                    <a16:creationId xmlns:a16="http://schemas.microsoft.com/office/drawing/2014/main" id="{8D07638E-7F68-4AF9-0968-CD3B2D8CA4E1}"/>
                  </a:ext>
                </a:extLst>
              </p:cNvPr>
              <p:cNvGrpSpPr/>
              <p:nvPr/>
            </p:nvGrpSpPr>
            <p:grpSpPr>
              <a:xfrm>
                <a:off x="3830052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717" name="矩形 14716">
                  <a:extLst>
                    <a:ext uri="{FF2B5EF4-FFF2-40B4-BE49-F238E27FC236}">
                      <a16:creationId xmlns:a16="http://schemas.microsoft.com/office/drawing/2014/main" id="{699B07FA-A011-E388-D5B9-3C7C9D9F322D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18" name="矩形 14717">
                  <a:extLst>
                    <a:ext uri="{FF2B5EF4-FFF2-40B4-BE49-F238E27FC236}">
                      <a16:creationId xmlns:a16="http://schemas.microsoft.com/office/drawing/2014/main" id="{1CD3F7EA-6627-A304-B830-CA87B90326A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19" name="矩形 14718">
                  <a:extLst>
                    <a:ext uri="{FF2B5EF4-FFF2-40B4-BE49-F238E27FC236}">
                      <a16:creationId xmlns:a16="http://schemas.microsoft.com/office/drawing/2014/main" id="{D9DE6A07-F8F6-FC71-C7C1-3B04EC719BE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20" name="矩形 14719">
                  <a:extLst>
                    <a:ext uri="{FF2B5EF4-FFF2-40B4-BE49-F238E27FC236}">
                      <a16:creationId xmlns:a16="http://schemas.microsoft.com/office/drawing/2014/main" id="{44A6D3FE-CC57-C561-5936-18380F41B0B4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39" name="群組 14638">
                <a:extLst>
                  <a:ext uri="{FF2B5EF4-FFF2-40B4-BE49-F238E27FC236}">
                    <a16:creationId xmlns:a16="http://schemas.microsoft.com/office/drawing/2014/main" id="{05ECE188-E4BD-9508-BA87-1E0EE206872C}"/>
                  </a:ext>
                </a:extLst>
              </p:cNvPr>
              <p:cNvGrpSpPr/>
              <p:nvPr/>
            </p:nvGrpSpPr>
            <p:grpSpPr>
              <a:xfrm>
                <a:off x="4009960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713" name="矩形 14712">
                  <a:extLst>
                    <a:ext uri="{FF2B5EF4-FFF2-40B4-BE49-F238E27FC236}">
                      <a16:creationId xmlns:a16="http://schemas.microsoft.com/office/drawing/2014/main" id="{575D856B-9D87-1AE1-70CC-7F568E27D505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14" name="矩形 14713">
                  <a:extLst>
                    <a:ext uri="{FF2B5EF4-FFF2-40B4-BE49-F238E27FC236}">
                      <a16:creationId xmlns:a16="http://schemas.microsoft.com/office/drawing/2014/main" id="{C68F4293-A226-C9F5-BD39-D04F0FDE988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15" name="矩形 14714">
                  <a:extLst>
                    <a:ext uri="{FF2B5EF4-FFF2-40B4-BE49-F238E27FC236}">
                      <a16:creationId xmlns:a16="http://schemas.microsoft.com/office/drawing/2014/main" id="{7E43453E-2040-DBC2-B51C-ED9B78AF2967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16" name="矩形 14715">
                  <a:extLst>
                    <a:ext uri="{FF2B5EF4-FFF2-40B4-BE49-F238E27FC236}">
                      <a16:creationId xmlns:a16="http://schemas.microsoft.com/office/drawing/2014/main" id="{FADA2EAA-165E-0A00-99DD-F14E518FAE1B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40" name="群組 14639">
                <a:extLst>
                  <a:ext uri="{FF2B5EF4-FFF2-40B4-BE49-F238E27FC236}">
                    <a16:creationId xmlns:a16="http://schemas.microsoft.com/office/drawing/2014/main" id="{216CF504-A5C3-9536-3B16-CFD72F947183}"/>
                  </a:ext>
                </a:extLst>
              </p:cNvPr>
              <p:cNvGrpSpPr/>
              <p:nvPr/>
            </p:nvGrpSpPr>
            <p:grpSpPr>
              <a:xfrm>
                <a:off x="4009960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709" name="矩形 14708">
                  <a:extLst>
                    <a:ext uri="{FF2B5EF4-FFF2-40B4-BE49-F238E27FC236}">
                      <a16:creationId xmlns:a16="http://schemas.microsoft.com/office/drawing/2014/main" id="{EABBEBEA-D1DE-074B-DB14-5BE741237E90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10" name="矩形 14709">
                  <a:extLst>
                    <a:ext uri="{FF2B5EF4-FFF2-40B4-BE49-F238E27FC236}">
                      <a16:creationId xmlns:a16="http://schemas.microsoft.com/office/drawing/2014/main" id="{53135B93-D1B1-0900-EB00-AF491B2C8037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11" name="矩形 14710">
                  <a:extLst>
                    <a:ext uri="{FF2B5EF4-FFF2-40B4-BE49-F238E27FC236}">
                      <a16:creationId xmlns:a16="http://schemas.microsoft.com/office/drawing/2014/main" id="{BFFC29B7-BADB-5B13-0230-45B4A48A34A8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12" name="矩形 14711">
                  <a:extLst>
                    <a:ext uri="{FF2B5EF4-FFF2-40B4-BE49-F238E27FC236}">
                      <a16:creationId xmlns:a16="http://schemas.microsoft.com/office/drawing/2014/main" id="{2433D74F-DC7C-84E1-AA3E-75BD6AF20E6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41" name="群組 14640">
                <a:extLst>
                  <a:ext uri="{FF2B5EF4-FFF2-40B4-BE49-F238E27FC236}">
                    <a16:creationId xmlns:a16="http://schemas.microsoft.com/office/drawing/2014/main" id="{58926D5B-CF01-711A-2B21-68237B082F96}"/>
                  </a:ext>
                </a:extLst>
              </p:cNvPr>
              <p:cNvGrpSpPr/>
              <p:nvPr/>
            </p:nvGrpSpPr>
            <p:grpSpPr>
              <a:xfrm>
                <a:off x="4009960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705" name="矩形 14704">
                  <a:extLst>
                    <a:ext uri="{FF2B5EF4-FFF2-40B4-BE49-F238E27FC236}">
                      <a16:creationId xmlns:a16="http://schemas.microsoft.com/office/drawing/2014/main" id="{80144FC8-26A3-745D-635B-DBCB511F5E8B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06" name="矩形 14705">
                  <a:extLst>
                    <a:ext uri="{FF2B5EF4-FFF2-40B4-BE49-F238E27FC236}">
                      <a16:creationId xmlns:a16="http://schemas.microsoft.com/office/drawing/2014/main" id="{E5A05A7A-8129-3B31-5A3B-690E748ED63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07" name="矩形 14706">
                  <a:extLst>
                    <a:ext uri="{FF2B5EF4-FFF2-40B4-BE49-F238E27FC236}">
                      <a16:creationId xmlns:a16="http://schemas.microsoft.com/office/drawing/2014/main" id="{BB5460E7-D871-ABB0-4F38-E0C722E68849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08" name="矩形 14707">
                  <a:extLst>
                    <a:ext uri="{FF2B5EF4-FFF2-40B4-BE49-F238E27FC236}">
                      <a16:creationId xmlns:a16="http://schemas.microsoft.com/office/drawing/2014/main" id="{1BEDB137-1FFB-3828-667E-F82C51D6BD8D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42" name="群組 14641">
                <a:extLst>
                  <a:ext uri="{FF2B5EF4-FFF2-40B4-BE49-F238E27FC236}">
                    <a16:creationId xmlns:a16="http://schemas.microsoft.com/office/drawing/2014/main" id="{E8E63A66-C346-B571-34F8-20F23DD4E143}"/>
                  </a:ext>
                </a:extLst>
              </p:cNvPr>
              <p:cNvGrpSpPr/>
              <p:nvPr/>
            </p:nvGrpSpPr>
            <p:grpSpPr>
              <a:xfrm>
                <a:off x="4009960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701" name="矩形 14700">
                  <a:extLst>
                    <a:ext uri="{FF2B5EF4-FFF2-40B4-BE49-F238E27FC236}">
                      <a16:creationId xmlns:a16="http://schemas.microsoft.com/office/drawing/2014/main" id="{BD84D036-7039-7121-6656-B98EB86CF3B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02" name="矩形 14701">
                  <a:extLst>
                    <a:ext uri="{FF2B5EF4-FFF2-40B4-BE49-F238E27FC236}">
                      <a16:creationId xmlns:a16="http://schemas.microsoft.com/office/drawing/2014/main" id="{8714B285-5EE1-DB44-5505-19C8D3B3CAC5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03" name="矩形 14702">
                  <a:extLst>
                    <a:ext uri="{FF2B5EF4-FFF2-40B4-BE49-F238E27FC236}">
                      <a16:creationId xmlns:a16="http://schemas.microsoft.com/office/drawing/2014/main" id="{2C42ABD1-81ED-8780-95EF-BDA07C4E78A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04" name="矩形 14703">
                  <a:extLst>
                    <a:ext uri="{FF2B5EF4-FFF2-40B4-BE49-F238E27FC236}">
                      <a16:creationId xmlns:a16="http://schemas.microsoft.com/office/drawing/2014/main" id="{18AF0A91-460F-7783-5859-281E815C492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43" name="群組 14642">
                <a:extLst>
                  <a:ext uri="{FF2B5EF4-FFF2-40B4-BE49-F238E27FC236}">
                    <a16:creationId xmlns:a16="http://schemas.microsoft.com/office/drawing/2014/main" id="{47CC5598-FED6-ED8E-D7DB-B47B2E1D57E6}"/>
                  </a:ext>
                </a:extLst>
              </p:cNvPr>
              <p:cNvGrpSpPr/>
              <p:nvPr/>
            </p:nvGrpSpPr>
            <p:grpSpPr>
              <a:xfrm>
                <a:off x="3469083" y="547364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697" name="矩形 14696">
                  <a:extLst>
                    <a:ext uri="{FF2B5EF4-FFF2-40B4-BE49-F238E27FC236}">
                      <a16:creationId xmlns:a16="http://schemas.microsoft.com/office/drawing/2014/main" id="{A892DC5D-05B9-0CED-810B-C9E0ABB6D2F6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98" name="矩形 14697">
                  <a:extLst>
                    <a:ext uri="{FF2B5EF4-FFF2-40B4-BE49-F238E27FC236}">
                      <a16:creationId xmlns:a16="http://schemas.microsoft.com/office/drawing/2014/main" id="{CBEA87CA-0B1A-18C2-D2A2-2FC4529CBB4E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99" name="矩形 14698">
                  <a:extLst>
                    <a:ext uri="{FF2B5EF4-FFF2-40B4-BE49-F238E27FC236}">
                      <a16:creationId xmlns:a16="http://schemas.microsoft.com/office/drawing/2014/main" id="{B80363F5-AFB0-7092-B845-8582E9A077B9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700" name="矩形 14699">
                  <a:extLst>
                    <a:ext uri="{FF2B5EF4-FFF2-40B4-BE49-F238E27FC236}">
                      <a16:creationId xmlns:a16="http://schemas.microsoft.com/office/drawing/2014/main" id="{DC1393EE-30AD-265F-91BA-BD0352C21AE8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44" name="群組 14643">
                <a:extLst>
                  <a:ext uri="{FF2B5EF4-FFF2-40B4-BE49-F238E27FC236}">
                    <a16:creationId xmlns:a16="http://schemas.microsoft.com/office/drawing/2014/main" id="{143167D6-013F-F820-C302-C753E269D94C}"/>
                  </a:ext>
                </a:extLst>
              </p:cNvPr>
              <p:cNvGrpSpPr/>
              <p:nvPr/>
            </p:nvGrpSpPr>
            <p:grpSpPr>
              <a:xfrm>
                <a:off x="3469083" y="565480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693" name="矩形 14692">
                  <a:extLst>
                    <a:ext uri="{FF2B5EF4-FFF2-40B4-BE49-F238E27FC236}">
                      <a16:creationId xmlns:a16="http://schemas.microsoft.com/office/drawing/2014/main" id="{45D5183F-AC08-C8DC-C3E3-28807DE0C946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94" name="矩形 14693">
                  <a:extLst>
                    <a:ext uri="{FF2B5EF4-FFF2-40B4-BE49-F238E27FC236}">
                      <a16:creationId xmlns:a16="http://schemas.microsoft.com/office/drawing/2014/main" id="{B4EA0BE2-494F-1996-9306-05E2F0A78E9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95" name="矩形 14694">
                  <a:extLst>
                    <a:ext uri="{FF2B5EF4-FFF2-40B4-BE49-F238E27FC236}">
                      <a16:creationId xmlns:a16="http://schemas.microsoft.com/office/drawing/2014/main" id="{A4145490-6EDB-FFBC-E64D-EC41564D8DB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96" name="矩形 14695">
                  <a:extLst>
                    <a:ext uri="{FF2B5EF4-FFF2-40B4-BE49-F238E27FC236}">
                      <a16:creationId xmlns:a16="http://schemas.microsoft.com/office/drawing/2014/main" id="{A2D4517D-53BA-1802-3D5E-D27983A4C2F2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45" name="群組 14644">
                <a:extLst>
                  <a:ext uri="{FF2B5EF4-FFF2-40B4-BE49-F238E27FC236}">
                    <a16:creationId xmlns:a16="http://schemas.microsoft.com/office/drawing/2014/main" id="{7AD6778C-814C-142C-BE8F-ED4A6D9771CC}"/>
                  </a:ext>
                </a:extLst>
              </p:cNvPr>
              <p:cNvGrpSpPr/>
              <p:nvPr/>
            </p:nvGrpSpPr>
            <p:grpSpPr>
              <a:xfrm>
                <a:off x="3469083" y="5836052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689" name="矩形 14688">
                  <a:extLst>
                    <a:ext uri="{FF2B5EF4-FFF2-40B4-BE49-F238E27FC236}">
                      <a16:creationId xmlns:a16="http://schemas.microsoft.com/office/drawing/2014/main" id="{A47AC135-F3EF-45F2-2CB7-87B976143134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90" name="矩形 14689">
                  <a:extLst>
                    <a:ext uri="{FF2B5EF4-FFF2-40B4-BE49-F238E27FC236}">
                      <a16:creationId xmlns:a16="http://schemas.microsoft.com/office/drawing/2014/main" id="{D7ECD74A-86C5-EAE8-9ECF-1B381DF2B743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91" name="矩形 14690">
                  <a:extLst>
                    <a:ext uri="{FF2B5EF4-FFF2-40B4-BE49-F238E27FC236}">
                      <a16:creationId xmlns:a16="http://schemas.microsoft.com/office/drawing/2014/main" id="{89457F7B-3D90-31D1-53B8-CC02CAD22C9D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92" name="矩形 14691">
                  <a:extLst>
                    <a:ext uri="{FF2B5EF4-FFF2-40B4-BE49-F238E27FC236}">
                      <a16:creationId xmlns:a16="http://schemas.microsoft.com/office/drawing/2014/main" id="{5603E16D-E964-7C01-A8F0-44092B0FF04F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46" name="群組 14645">
                <a:extLst>
                  <a:ext uri="{FF2B5EF4-FFF2-40B4-BE49-F238E27FC236}">
                    <a16:creationId xmlns:a16="http://schemas.microsoft.com/office/drawing/2014/main" id="{1EF0F645-65FB-954B-F639-7D8FB7383995}"/>
                  </a:ext>
                </a:extLst>
              </p:cNvPr>
              <p:cNvGrpSpPr/>
              <p:nvPr/>
            </p:nvGrpSpPr>
            <p:grpSpPr>
              <a:xfrm>
                <a:off x="3469083" y="6017217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685" name="矩形 14684">
                  <a:extLst>
                    <a:ext uri="{FF2B5EF4-FFF2-40B4-BE49-F238E27FC236}">
                      <a16:creationId xmlns:a16="http://schemas.microsoft.com/office/drawing/2014/main" id="{E8081974-2612-0872-FAC5-D862EA95F194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86" name="矩形 14685">
                  <a:extLst>
                    <a:ext uri="{FF2B5EF4-FFF2-40B4-BE49-F238E27FC236}">
                      <a16:creationId xmlns:a16="http://schemas.microsoft.com/office/drawing/2014/main" id="{8A3C3FC4-E0EC-B49D-CE3D-4A5536E9C5AC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87" name="矩形 14686">
                  <a:extLst>
                    <a:ext uri="{FF2B5EF4-FFF2-40B4-BE49-F238E27FC236}">
                      <a16:creationId xmlns:a16="http://schemas.microsoft.com/office/drawing/2014/main" id="{82277122-266A-80C3-1FEB-B4766E9D545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88" name="矩形 14687">
                  <a:extLst>
                    <a:ext uri="{FF2B5EF4-FFF2-40B4-BE49-F238E27FC236}">
                      <a16:creationId xmlns:a16="http://schemas.microsoft.com/office/drawing/2014/main" id="{2D8643F9-5D70-5098-B14F-E725AD55FA80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47" name="群組 14646">
                <a:extLst>
                  <a:ext uri="{FF2B5EF4-FFF2-40B4-BE49-F238E27FC236}">
                    <a16:creationId xmlns:a16="http://schemas.microsoft.com/office/drawing/2014/main" id="{FECE7550-2145-1677-9672-E1E3EE0FCCBD}"/>
                  </a:ext>
                </a:extLst>
              </p:cNvPr>
              <p:cNvGrpSpPr/>
              <p:nvPr/>
            </p:nvGrpSpPr>
            <p:grpSpPr>
              <a:xfrm>
                <a:off x="3469083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681" name="矩形 14680">
                  <a:extLst>
                    <a:ext uri="{FF2B5EF4-FFF2-40B4-BE49-F238E27FC236}">
                      <a16:creationId xmlns:a16="http://schemas.microsoft.com/office/drawing/2014/main" id="{A21568B0-214A-3B7A-6471-67EB241069BC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82" name="矩形 14681">
                  <a:extLst>
                    <a:ext uri="{FF2B5EF4-FFF2-40B4-BE49-F238E27FC236}">
                      <a16:creationId xmlns:a16="http://schemas.microsoft.com/office/drawing/2014/main" id="{C32E98EB-A86C-87F8-76BC-CA3F0D77E79F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83" name="矩形 14682">
                  <a:extLst>
                    <a:ext uri="{FF2B5EF4-FFF2-40B4-BE49-F238E27FC236}">
                      <a16:creationId xmlns:a16="http://schemas.microsoft.com/office/drawing/2014/main" id="{0B2E76C4-B30F-E247-0CC1-F72E8C0A1E0A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84" name="矩形 14683">
                  <a:extLst>
                    <a:ext uri="{FF2B5EF4-FFF2-40B4-BE49-F238E27FC236}">
                      <a16:creationId xmlns:a16="http://schemas.microsoft.com/office/drawing/2014/main" id="{31ADA1E6-73E6-1E93-3EDA-18EF097A580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48" name="群組 14647">
                <a:extLst>
                  <a:ext uri="{FF2B5EF4-FFF2-40B4-BE49-F238E27FC236}">
                    <a16:creationId xmlns:a16="http://schemas.microsoft.com/office/drawing/2014/main" id="{DA54B42F-0A7A-FF2E-AF95-C4D174BC85C4}"/>
                  </a:ext>
                </a:extLst>
              </p:cNvPr>
              <p:cNvGrpSpPr/>
              <p:nvPr/>
            </p:nvGrpSpPr>
            <p:grpSpPr>
              <a:xfrm>
                <a:off x="3469083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677" name="矩形 14676">
                  <a:extLst>
                    <a:ext uri="{FF2B5EF4-FFF2-40B4-BE49-F238E27FC236}">
                      <a16:creationId xmlns:a16="http://schemas.microsoft.com/office/drawing/2014/main" id="{4A1A1997-EF8E-AFA1-08DD-13046086FC1F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78" name="矩形 14677">
                  <a:extLst>
                    <a:ext uri="{FF2B5EF4-FFF2-40B4-BE49-F238E27FC236}">
                      <a16:creationId xmlns:a16="http://schemas.microsoft.com/office/drawing/2014/main" id="{02249E18-8E03-50DE-42A5-B110CE169992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79" name="矩形 14678">
                  <a:extLst>
                    <a:ext uri="{FF2B5EF4-FFF2-40B4-BE49-F238E27FC236}">
                      <a16:creationId xmlns:a16="http://schemas.microsoft.com/office/drawing/2014/main" id="{1302D677-5EB5-949D-7FE0-426E802CE90E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80" name="矩形 14679">
                  <a:extLst>
                    <a:ext uri="{FF2B5EF4-FFF2-40B4-BE49-F238E27FC236}">
                      <a16:creationId xmlns:a16="http://schemas.microsoft.com/office/drawing/2014/main" id="{37B7BF62-F6D6-AF96-CF08-19A0F456C19C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49" name="群組 14648">
                <a:extLst>
                  <a:ext uri="{FF2B5EF4-FFF2-40B4-BE49-F238E27FC236}">
                    <a16:creationId xmlns:a16="http://schemas.microsoft.com/office/drawing/2014/main" id="{44CF7FA1-7C7B-AE3A-8F58-6F61E82B5565}"/>
                  </a:ext>
                </a:extLst>
              </p:cNvPr>
              <p:cNvGrpSpPr/>
              <p:nvPr/>
            </p:nvGrpSpPr>
            <p:grpSpPr>
              <a:xfrm>
                <a:off x="3650144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673" name="矩形 14672">
                  <a:extLst>
                    <a:ext uri="{FF2B5EF4-FFF2-40B4-BE49-F238E27FC236}">
                      <a16:creationId xmlns:a16="http://schemas.microsoft.com/office/drawing/2014/main" id="{8E92D7BD-F515-3833-45C5-F614649D7CD6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74" name="矩形 14673">
                  <a:extLst>
                    <a:ext uri="{FF2B5EF4-FFF2-40B4-BE49-F238E27FC236}">
                      <a16:creationId xmlns:a16="http://schemas.microsoft.com/office/drawing/2014/main" id="{839AE424-8713-3EBC-CFFF-8F7CE1116FCA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75" name="矩形 14674">
                  <a:extLst>
                    <a:ext uri="{FF2B5EF4-FFF2-40B4-BE49-F238E27FC236}">
                      <a16:creationId xmlns:a16="http://schemas.microsoft.com/office/drawing/2014/main" id="{CCF4EFF7-16C8-031E-EC39-7C382FC8E22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76" name="矩形 14675">
                  <a:extLst>
                    <a:ext uri="{FF2B5EF4-FFF2-40B4-BE49-F238E27FC236}">
                      <a16:creationId xmlns:a16="http://schemas.microsoft.com/office/drawing/2014/main" id="{268D9267-F987-D911-1B8B-4F8069D210D7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50" name="群組 14649">
                <a:extLst>
                  <a:ext uri="{FF2B5EF4-FFF2-40B4-BE49-F238E27FC236}">
                    <a16:creationId xmlns:a16="http://schemas.microsoft.com/office/drawing/2014/main" id="{41FE8F69-C7CA-8261-A704-B6907B16757B}"/>
                  </a:ext>
                </a:extLst>
              </p:cNvPr>
              <p:cNvGrpSpPr/>
              <p:nvPr/>
            </p:nvGrpSpPr>
            <p:grpSpPr>
              <a:xfrm>
                <a:off x="3650144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669" name="矩形 14668">
                  <a:extLst>
                    <a:ext uri="{FF2B5EF4-FFF2-40B4-BE49-F238E27FC236}">
                      <a16:creationId xmlns:a16="http://schemas.microsoft.com/office/drawing/2014/main" id="{7EEC68EB-2BE3-A3CC-FBD0-AC1DCD095A5A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70" name="矩形 14669">
                  <a:extLst>
                    <a:ext uri="{FF2B5EF4-FFF2-40B4-BE49-F238E27FC236}">
                      <a16:creationId xmlns:a16="http://schemas.microsoft.com/office/drawing/2014/main" id="{EB3AA642-F7B9-EFFB-90E2-F3732396E44F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71" name="矩形 14670">
                  <a:extLst>
                    <a:ext uri="{FF2B5EF4-FFF2-40B4-BE49-F238E27FC236}">
                      <a16:creationId xmlns:a16="http://schemas.microsoft.com/office/drawing/2014/main" id="{02A6D5CD-2BF0-9FAA-0BAF-B48193C885D5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72" name="矩形 14671">
                  <a:extLst>
                    <a:ext uri="{FF2B5EF4-FFF2-40B4-BE49-F238E27FC236}">
                      <a16:creationId xmlns:a16="http://schemas.microsoft.com/office/drawing/2014/main" id="{DFA2CEE9-0955-1A8E-E35A-53A4B30782BD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51" name="群組 14650">
                <a:extLst>
                  <a:ext uri="{FF2B5EF4-FFF2-40B4-BE49-F238E27FC236}">
                    <a16:creationId xmlns:a16="http://schemas.microsoft.com/office/drawing/2014/main" id="{58B96E02-E539-0929-6438-A656523ADAA1}"/>
                  </a:ext>
                </a:extLst>
              </p:cNvPr>
              <p:cNvGrpSpPr/>
              <p:nvPr/>
            </p:nvGrpSpPr>
            <p:grpSpPr>
              <a:xfrm>
                <a:off x="3830052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665" name="矩形 14664">
                  <a:extLst>
                    <a:ext uri="{FF2B5EF4-FFF2-40B4-BE49-F238E27FC236}">
                      <a16:creationId xmlns:a16="http://schemas.microsoft.com/office/drawing/2014/main" id="{2F6CDEC9-2578-A4E4-B754-2BE85CA0107C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66" name="矩形 14665">
                  <a:extLst>
                    <a:ext uri="{FF2B5EF4-FFF2-40B4-BE49-F238E27FC236}">
                      <a16:creationId xmlns:a16="http://schemas.microsoft.com/office/drawing/2014/main" id="{5D621161-3C7A-8E46-45D8-4EB87CB85870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67" name="矩形 14666">
                  <a:extLst>
                    <a:ext uri="{FF2B5EF4-FFF2-40B4-BE49-F238E27FC236}">
                      <a16:creationId xmlns:a16="http://schemas.microsoft.com/office/drawing/2014/main" id="{01212A50-2692-B4A2-12F1-63C811B5064C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68" name="矩形 14667">
                  <a:extLst>
                    <a:ext uri="{FF2B5EF4-FFF2-40B4-BE49-F238E27FC236}">
                      <a16:creationId xmlns:a16="http://schemas.microsoft.com/office/drawing/2014/main" id="{AB64B38B-56F3-44FC-F79F-F0E0AE2CCF35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52" name="群組 14651">
                <a:extLst>
                  <a:ext uri="{FF2B5EF4-FFF2-40B4-BE49-F238E27FC236}">
                    <a16:creationId xmlns:a16="http://schemas.microsoft.com/office/drawing/2014/main" id="{EDB41619-B7A3-C1D8-A3D2-8530DEBF6C3B}"/>
                  </a:ext>
                </a:extLst>
              </p:cNvPr>
              <p:cNvGrpSpPr/>
              <p:nvPr/>
            </p:nvGrpSpPr>
            <p:grpSpPr>
              <a:xfrm>
                <a:off x="3830052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661" name="矩形 14660">
                  <a:extLst>
                    <a:ext uri="{FF2B5EF4-FFF2-40B4-BE49-F238E27FC236}">
                      <a16:creationId xmlns:a16="http://schemas.microsoft.com/office/drawing/2014/main" id="{D660AA41-C4EB-8ED8-45A6-AF7EBA6018AB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62" name="矩形 14661">
                  <a:extLst>
                    <a:ext uri="{FF2B5EF4-FFF2-40B4-BE49-F238E27FC236}">
                      <a16:creationId xmlns:a16="http://schemas.microsoft.com/office/drawing/2014/main" id="{C87DA820-A831-3DF9-7221-2E36E4BBEC4E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63" name="矩形 14662">
                  <a:extLst>
                    <a:ext uri="{FF2B5EF4-FFF2-40B4-BE49-F238E27FC236}">
                      <a16:creationId xmlns:a16="http://schemas.microsoft.com/office/drawing/2014/main" id="{BE011850-AA98-5E5D-E1A7-A7E0B781430D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64" name="矩形 14663">
                  <a:extLst>
                    <a:ext uri="{FF2B5EF4-FFF2-40B4-BE49-F238E27FC236}">
                      <a16:creationId xmlns:a16="http://schemas.microsoft.com/office/drawing/2014/main" id="{3573373A-512A-A70F-3D8F-5A0800EEA475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53" name="群組 14652">
                <a:extLst>
                  <a:ext uri="{FF2B5EF4-FFF2-40B4-BE49-F238E27FC236}">
                    <a16:creationId xmlns:a16="http://schemas.microsoft.com/office/drawing/2014/main" id="{3ACE1D58-C8A3-67DB-1F61-45F06E8E217A}"/>
                  </a:ext>
                </a:extLst>
              </p:cNvPr>
              <p:cNvGrpSpPr/>
              <p:nvPr/>
            </p:nvGrpSpPr>
            <p:grpSpPr>
              <a:xfrm>
                <a:off x="4009960" y="6198383"/>
                <a:ext cx="181165" cy="181165"/>
                <a:chOff x="2316942" y="3142211"/>
                <a:chExt cx="332508" cy="332508"/>
              </a:xfrm>
              <a:solidFill>
                <a:srgbClr val="92D050"/>
              </a:solidFill>
            </p:grpSpPr>
            <p:sp>
              <p:nvSpPr>
                <p:cNvPr id="14657" name="矩形 14656">
                  <a:extLst>
                    <a:ext uri="{FF2B5EF4-FFF2-40B4-BE49-F238E27FC236}">
                      <a16:creationId xmlns:a16="http://schemas.microsoft.com/office/drawing/2014/main" id="{8C0E75E2-6D28-7F4C-D680-AF2936782928}"/>
                    </a:ext>
                  </a:extLst>
                </p:cNvPr>
                <p:cNvSpPr/>
                <p:nvPr/>
              </p:nvSpPr>
              <p:spPr>
                <a:xfrm>
                  <a:off x="2316942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58" name="矩形 14657">
                  <a:extLst>
                    <a:ext uri="{FF2B5EF4-FFF2-40B4-BE49-F238E27FC236}">
                      <a16:creationId xmlns:a16="http://schemas.microsoft.com/office/drawing/2014/main" id="{554C583C-C221-04F3-D2C6-82B8FDE552B9}"/>
                    </a:ext>
                  </a:extLst>
                </p:cNvPr>
                <p:cNvSpPr/>
                <p:nvPr/>
              </p:nvSpPr>
              <p:spPr>
                <a:xfrm>
                  <a:off x="2483196" y="3142211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59" name="矩形 14658">
                  <a:extLst>
                    <a:ext uri="{FF2B5EF4-FFF2-40B4-BE49-F238E27FC236}">
                      <a16:creationId xmlns:a16="http://schemas.microsoft.com/office/drawing/2014/main" id="{2C3DCE81-5F65-A199-0D59-A38985C81561}"/>
                    </a:ext>
                  </a:extLst>
                </p:cNvPr>
                <p:cNvSpPr/>
                <p:nvPr/>
              </p:nvSpPr>
              <p:spPr>
                <a:xfrm>
                  <a:off x="2316942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60" name="矩形 14659">
                  <a:extLst>
                    <a:ext uri="{FF2B5EF4-FFF2-40B4-BE49-F238E27FC236}">
                      <a16:creationId xmlns:a16="http://schemas.microsoft.com/office/drawing/2014/main" id="{0124DED0-2279-4A05-71EE-C38AA973D49A}"/>
                    </a:ext>
                  </a:extLst>
                </p:cNvPr>
                <p:cNvSpPr/>
                <p:nvPr/>
              </p:nvSpPr>
              <p:spPr>
                <a:xfrm>
                  <a:off x="2483196" y="3308465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4654" name="群組 14653">
                <a:extLst>
                  <a:ext uri="{FF2B5EF4-FFF2-40B4-BE49-F238E27FC236}">
                    <a16:creationId xmlns:a16="http://schemas.microsoft.com/office/drawing/2014/main" id="{1B94106E-E5AD-F3B8-5ED2-CB7B26668BDC}"/>
                  </a:ext>
                </a:extLst>
              </p:cNvPr>
              <p:cNvGrpSpPr/>
              <p:nvPr/>
            </p:nvGrpSpPr>
            <p:grpSpPr>
              <a:xfrm>
                <a:off x="4009960" y="6379548"/>
                <a:ext cx="181165" cy="181165"/>
                <a:chOff x="2316942" y="3474719"/>
                <a:chExt cx="332508" cy="332508"/>
              </a:xfrm>
              <a:solidFill>
                <a:srgbClr val="92D050"/>
              </a:solidFill>
            </p:grpSpPr>
            <p:sp>
              <p:nvSpPr>
                <p:cNvPr id="14655" name="矩形 14654">
                  <a:extLst>
                    <a:ext uri="{FF2B5EF4-FFF2-40B4-BE49-F238E27FC236}">
                      <a16:creationId xmlns:a16="http://schemas.microsoft.com/office/drawing/2014/main" id="{1B10D447-9AD0-F1CA-270D-B340AFD4EB5E}"/>
                    </a:ext>
                  </a:extLst>
                </p:cNvPr>
                <p:cNvSpPr/>
                <p:nvPr/>
              </p:nvSpPr>
              <p:spPr>
                <a:xfrm>
                  <a:off x="2316942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26" name="矩形 12925">
                  <a:extLst>
                    <a:ext uri="{FF2B5EF4-FFF2-40B4-BE49-F238E27FC236}">
                      <a16:creationId xmlns:a16="http://schemas.microsoft.com/office/drawing/2014/main" id="{ADCF979D-6C85-F75D-8CE2-25F5B81C3014}"/>
                    </a:ext>
                  </a:extLst>
                </p:cNvPr>
                <p:cNvSpPr/>
                <p:nvPr/>
              </p:nvSpPr>
              <p:spPr>
                <a:xfrm>
                  <a:off x="2483196" y="3474719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2927" name="矩形 12926">
                  <a:extLst>
                    <a:ext uri="{FF2B5EF4-FFF2-40B4-BE49-F238E27FC236}">
                      <a16:creationId xmlns:a16="http://schemas.microsoft.com/office/drawing/2014/main" id="{C4B16832-75B2-B483-2C0C-9D9834DAFB97}"/>
                    </a:ext>
                  </a:extLst>
                </p:cNvPr>
                <p:cNvSpPr/>
                <p:nvPr/>
              </p:nvSpPr>
              <p:spPr>
                <a:xfrm>
                  <a:off x="2316942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4656" name="矩形 14655">
                  <a:extLst>
                    <a:ext uri="{FF2B5EF4-FFF2-40B4-BE49-F238E27FC236}">
                      <a16:creationId xmlns:a16="http://schemas.microsoft.com/office/drawing/2014/main" id="{EE39ECE5-F7DE-EAFB-32A2-A74E733E2D8F}"/>
                    </a:ext>
                  </a:extLst>
                </p:cNvPr>
                <p:cNvSpPr/>
                <p:nvPr/>
              </p:nvSpPr>
              <p:spPr>
                <a:xfrm>
                  <a:off x="2483196" y="3640973"/>
                  <a:ext cx="166254" cy="166254"/>
                </a:xfrm>
                <a:prstGeom prst="rect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</p:grpSp>
      <p:sp>
        <p:nvSpPr>
          <p:cNvPr id="15206" name="箭號: 向右 15205">
            <a:extLst>
              <a:ext uri="{FF2B5EF4-FFF2-40B4-BE49-F238E27FC236}">
                <a16:creationId xmlns:a16="http://schemas.microsoft.com/office/drawing/2014/main" id="{398A6268-DC49-779B-70B6-B8E66846D3FE}"/>
              </a:ext>
            </a:extLst>
          </p:cNvPr>
          <p:cNvSpPr/>
          <p:nvPr/>
        </p:nvSpPr>
        <p:spPr>
          <a:xfrm>
            <a:off x="5624274" y="3757333"/>
            <a:ext cx="492875" cy="31434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207" name="投影片編號版面配置區 15206">
            <a:extLst>
              <a:ext uri="{FF2B5EF4-FFF2-40B4-BE49-F238E27FC236}">
                <a16:creationId xmlns:a16="http://schemas.microsoft.com/office/drawing/2014/main" id="{6FC5AA76-AA4F-5C53-4924-088357BEEB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7278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e08dfcfc38_0_24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Comparison of ZeRO-1, ZeRO-2 and ZeRO-3</a:t>
            </a:r>
            <a:endParaRPr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75F57624-6C0B-939D-AFD7-D2E7EC559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006" y="1567141"/>
            <a:ext cx="8410977" cy="3583054"/>
          </a:xfrm>
          <a:prstGeom prst="rect">
            <a:avLst/>
          </a:prstGeom>
        </p:spPr>
      </p:pic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CCD92873-C4B0-B5C3-CF79-13DE0CA9C8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39</a:t>
            </a:fld>
            <a:endParaRPr 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8B6F494F-A905-2A90-AEA0-249CD7534F1A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err="1"/>
              <a:t>ZeRO</a:t>
            </a:r>
            <a:r>
              <a:rPr lang="en-US" altLang="zh-TW" sz="1100" dirty="0"/>
              <a:t>: Memory Optimizations Toward Training Trillion Parameter Models [</a:t>
            </a:r>
            <a:r>
              <a:rPr lang="en-US" altLang="zh-TW" sz="1100" dirty="0" err="1"/>
              <a:t>Rajbhandari</a:t>
            </a:r>
            <a:r>
              <a:rPr lang="en-US" altLang="zh-TW" sz="1100" dirty="0"/>
              <a:t>, </a:t>
            </a:r>
            <a:r>
              <a:rPr lang="en-US" altLang="zh-TW" sz="1100" dirty="0" err="1"/>
              <a:t>Samyam</a:t>
            </a:r>
            <a:r>
              <a:rPr lang="en-US" altLang="zh-TW" sz="1100" dirty="0"/>
              <a:t> et al. 2018]</a:t>
            </a:r>
          </a:p>
        </p:txBody>
      </p:sp>
      <p:sp>
        <p:nvSpPr>
          <p:cNvPr id="2" name="文字版面配置區 2">
            <a:extLst>
              <a:ext uri="{FF2B5EF4-FFF2-40B4-BE49-F238E27FC236}">
                <a16:creationId xmlns:a16="http://schemas.microsoft.com/office/drawing/2014/main" id="{419EE928-4921-1BCA-DB05-D6B3405FA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29093" y="4816387"/>
            <a:ext cx="3090359" cy="1570796"/>
          </a:xfrm>
        </p:spPr>
        <p:txBody>
          <a:bodyPr>
            <a:normAutofit/>
          </a:bodyPr>
          <a:lstStyle/>
          <a:p>
            <a:r>
              <a:rPr lang="en-US" altLang="zh-TW" sz="1600" dirty="0"/>
              <a:t>K</a:t>
            </a:r>
            <a:r>
              <a:rPr lang="zh-TW" altLang="en-US" sz="1600" dirty="0"/>
              <a:t> </a:t>
            </a:r>
            <a:r>
              <a:rPr lang="en-US" altLang="zh-TW" sz="1600" dirty="0"/>
              <a:t>bytes for optimizer states </a:t>
            </a:r>
          </a:p>
          <a:p>
            <a:pPr marL="533400" lvl="1" indent="0">
              <a:buNone/>
            </a:pPr>
            <a:r>
              <a:rPr lang="en-US" altLang="zh-TW" sz="1600" dirty="0"/>
              <a:t>(K = 12 for Adam with fp32 )</a:t>
            </a:r>
          </a:p>
          <a:p>
            <a:r>
              <a:rPr lang="el-GR" altLang="zh-TW" sz="1600" dirty="0"/>
              <a:t>Ψ</a:t>
            </a:r>
            <a:r>
              <a:rPr lang="zh-TW" altLang="en-US" sz="1600" dirty="0"/>
              <a:t> </a:t>
            </a:r>
            <a:r>
              <a:rPr lang="en-US" altLang="zh-TW" sz="1600" dirty="0"/>
              <a:t>= # of parameters</a:t>
            </a:r>
          </a:p>
          <a:p>
            <a:r>
              <a:rPr lang="en-US" altLang="zh-TW" sz="1600" dirty="0"/>
              <a:t>N</a:t>
            </a:r>
            <a:r>
              <a:rPr lang="en-US" altLang="zh-TW" sz="1600" baseline="-25000" dirty="0"/>
              <a:t>d</a:t>
            </a:r>
            <a:r>
              <a:rPr lang="en-US" altLang="zh-TW" sz="1600" dirty="0"/>
              <a:t> = # of workers (GPUs)</a:t>
            </a:r>
            <a:r>
              <a:rPr lang="zh-TW" altLang="en-US" sz="1600" dirty="0"/>
              <a:t> </a:t>
            </a:r>
            <a:endParaRPr lang="en-US" altLang="zh-TW" sz="1600" dirty="0"/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0999006E-D2FE-894F-FE18-893D33FD99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784993"/>
              </p:ext>
            </p:extLst>
          </p:nvPr>
        </p:nvGraphicFramePr>
        <p:xfrm>
          <a:off x="9861433" y="1619361"/>
          <a:ext cx="1635126" cy="298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5126">
                  <a:extLst>
                    <a:ext uri="{9D8B030D-6E8A-4147-A177-3AD203B41FA5}">
                      <a16:colId xmlns:a16="http://schemas.microsoft.com/office/drawing/2014/main" val="1409626193"/>
                    </a:ext>
                  </a:extLst>
                </a:gridCol>
              </a:tblGrid>
              <a:tr h="60707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Communication </a:t>
                      </a:r>
                      <a:br>
                        <a:rPr lang="en-US" altLang="zh-TW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volume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1520213"/>
                  </a:ext>
                </a:extLst>
              </a:tr>
              <a:tr h="499253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1x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5012471"/>
                  </a:ext>
                </a:extLst>
              </a:tr>
              <a:tr h="63980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1x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087199"/>
                  </a:ext>
                </a:extLst>
              </a:tr>
              <a:tr h="62865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1x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398665"/>
                  </a:ext>
                </a:extLst>
              </a:tr>
              <a:tr h="60707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1.5x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6183561"/>
                  </a:ext>
                </a:extLst>
              </a:tr>
            </a:tbl>
          </a:graphicData>
        </a:graphic>
      </p:graphicFrame>
      <p:sp>
        <p:nvSpPr>
          <p:cNvPr id="16" name="Google Shape;226;g2e08dfcfc38_0_24">
            <a:extLst>
              <a:ext uri="{FF2B5EF4-FFF2-40B4-BE49-F238E27FC236}">
                <a16:creationId xmlns:a16="http://schemas.microsoft.com/office/drawing/2014/main" id="{4A719CB1-1DE1-49E7-158C-B1D6DAB5F4A6}"/>
              </a:ext>
            </a:extLst>
          </p:cNvPr>
          <p:cNvSpPr txBox="1">
            <a:spLocks/>
          </p:cNvSpPr>
          <p:nvPr/>
        </p:nvSpPr>
        <p:spPr>
          <a:xfrm>
            <a:off x="553279" y="2834810"/>
            <a:ext cx="87277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ZeRO-1</a:t>
            </a:r>
          </a:p>
        </p:txBody>
      </p:sp>
      <p:sp>
        <p:nvSpPr>
          <p:cNvPr id="17" name="Google Shape;226;g2e08dfcfc38_0_24">
            <a:extLst>
              <a:ext uri="{FF2B5EF4-FFF2-40B4-BE49-F238E27FC236}">
                <a16:creationId xmlns:a16="http://schemas.microsoft.com/office/drawing/2014/main" id="{CE4E0038-24E5-BFDA-3C6B-DC0D089ABDBD}"/>
              </a:ext>
            </a:extLst>
          </p:cNvPr>
          <p:cNvSpPr txBox="1">
            <a:spLocks/>
          </p:cNvSpPr>
          <p:nvPr/>
        </p:nvSpPr>
        <p:spPr>
          <a:xfrm>
            <a:off x="553279" y="3429000"/>
            <a:ext cx="87277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ZeRO-2</a:t>
            </a:r>
          </a:p>
        </p:txBody>
      </p: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444B2BD5-A3DA-F328-8AC3-CFAE7CEEC54F}"/>
              </a:ext>
            </a:extLst>
          </p:cNvPr>
          <p:cNvCxnSpPr>
            <a:cxnSpLocks/>
          </p:cNvCxnSpPr>
          <p:nvPr/>
        </p:nvCxnSpPr>
        <p:spPr>
          <a:xfrm>
            <a:off x="1426055" y="3106248"/>
            <a:ext cx="17037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194BA3EA-9998-A8B0-6114-1D266C0D46D7}"/>
              </a:ext>
            </a:extLst>
          </p:cNvPr>
          <p:cNvCxnSpPr/>
          <p:nvPr/>
        </p:nvCxnSpPr>
        <p:spPr>
          <a:xfrm>
            <a:off x="1426055" y="3677748"/>
            <a:ext cx="17037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單箭頭接點 22">
            <a:extLst>
              <a:ext uri="{FF2B5EF4-FFF2-40B4-BE49-F238E27FC236}">
                <a16:creationId xmlns:a16="http://schemas.microsoft.com/office/drawing/2014/main" id="{6A973433-0B85-9F82-6522-729702EBBA5C}"/>
              </a:ext>
            </a:extLst>
          </p:cNvPr>
          <p:cNvCxnSpPr/>
          <p:nvPr/>
        </p:nvCxnSpPr>
        <p:spPr>
          <a:xfrm>
            <a:off x="1426055" y="4371168"/>
            <a:ext cx="17037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Google Shape;226;g2e08dfcfc38_0_24">
            <a:extLst>
              <a:ext uri="{FF2B5EF4-FFF2-40B4-BE49-F238E27FC236}">
                <a16:creationId xmlns:a16="http://schemas.microsoft.com/office/drawing/2014/main" id="{49B693D3-BF65-7B11-3268-356815362ED4}"/>
              </a:ext>
            </a:extLst>
          </p:cNvPr>
          <p:cNvSpPr txBox="1">
            <a:spLocks/>
          </p:cNvSpPr>
          <p:nvPr/>
        </p:nvSpPr>
        <p:spPr>
          <a:xfrm>
            <a:off x="553279" y="4108751"/>
            <a:ext cx="872776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sz="1800" dirty="0"/>
              <a:t>ZeRO-3</a:t>
            </a:r>
          </a:p>
        </p:txBody>
      </p:sp>
      <p:sp>
        <p:nvSpPr>
          <p:cNvPr id="25" name="Google Shape;226;g2e08dfcfc38_0_24">
            <a:extLst>
              <a:ext uri="{FF2B5EF4-FFF2-40B4-BE49-F238E27FC236}">
                <a16:creationId xmlns:a16="http://schemas.microsoft.com/office/drawing/2014/main" id="{8E930C4F-84A6-FC2E-244E-DE9140F6F21D}"/>
              </a:ext>
            </a:extLst>
          </p:cNvPr>
          <p:cNvSpPr txBox="1">
            <a:spLocks/>
          </p:cNvSpPr>
          <p:nvPr/>
        </p:nvSpPr>
        <p:spPr>
          <a:xfrm>
            <a:off x="446328" y="2185685"/>
            <a:ext cx="1086678" cy="326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 algn="ctr">
              <a:buNone/>
            </a:pPr>
            <a:r>
              <a:rPr lang="en-US" altLang="zh-TW" sz="1800" dirty="0"/>
              <a:t>Naïve DP</a:t>
            </a:r>
            <a:endParaRPr lang="en-US" sz="1800" dirty="0"/>
          </a:p>
        </p:txBody>
      </p:sp>
      <p:cxnSp>
        <p:nvCxnSpPr>
          <p:cNvPr id="26" name="直線單箭頭接點 25">
            <a:extLst>
              <a:ext uri="{FF2B5EF4-FFF2-40B4-BE49-F238E27FC236}">
                <a16:creationId xmlns:a16="http://schemas.microsoft.com/office/drawing/2014/main" id="{02BF1388-6172-D16A-27F4-E91955B5F894}"/>
              </a:ext>
            </a:extLst>
          </p:cNvPr>
          <p:cNvCxnSpPr/>
          <p:nvPr/>
        </p:nvCxnSpPr>
        <p:spPr>
          <a:xfrm>
            <a:off x="1426055" y="2462035"/>
            <a:ext cx="17037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240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058018B-E1DC-72F4-8FC2-C1A3C3D75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Trends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84A04B3-6F97-73CA-0BA8-186AB7B44F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spcBef>
                <a:spcPts val="0"/>
              </a:spcBef>
            </a:pPr>
            <a:r>
              <a:rPr lang="en-US" altLang="zh-TW" dirty="0"/>
              <a:t>Increased training data</a:t>
            </a:r>
          </a:p>
          <a:p>
            <a:pPr marL="800100" lvl="1" indent="-342900">
              <a:spcBef>
                <a:spcPts val="0"/>
              </a:spcBef>
            </a:pPr>
            <a:r>
              <a:rPr lang="en-US" altLang="zh-TW" dirty="0"/>
              <a:t>Including both computer vision and natural language processing</a:t>
            </a:r>
          </a:p>
          <a:p>
            <a:pPr marL="800100" lvl="1" indent="-342900">
              <a:spcBef>
                <a:spcPts val="0"/>
              </a:spcBef>
            </a:pPr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32C6B57-0F6C-2A72-FF94-CF063711C0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</a:t>
            </a:fld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49173E8-978F-5327-E2A8-3479D15AF1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36" y="3389377"/>
            <a:ext cx="5268364" cy="296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rends in Training Dataset Sizes – Epoch AI">
            <a:extLst>
              <a:ext uri="{FF2B5EF4-FFF2-40B4-BE49-F238E27FC236}">
                <a16:creationId xmlns:a16="http://schemas.microsoft.com/office/drawing/2014/main" id="{B455FB36-C517-A5DC-29F1-28DA8D6EB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912" y="3389376"/>
            <a:ext cx="5268364" cy="296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E0ED8A9-F2DD-F157-D242-270C1B5458F1}"/>
              </a:ext>
            </a:extLst>
          </p:cNvPr>
          <p:cNvSpPr/>
          <p:nvPr/>
        </p:nvSpPr>
        <p:spPr>
          <a:xfrm>
            <a:off x="7894080" y="3035878"/>
            <a:ext cx="2631460" cy="3000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Vision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8DD3BF5-702E-E787-E9A5-2D8A678C9F86}"/>
              </a:ext>
            </a:extLst>
          </p:cNvPr>
          <p:cNvSpPr/>
          <p:nvPr/>
        </p:nvSpPr>
        <p:spPr>
          <a:xfrm>
            <a:off x="2146088" y="3035878"/>
            <a:ext cx="2631460" cy="3000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Language and speech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A596A6C6-B4FD-840C-63F5-A4286A95C0D0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TW" sz="1100" dirty="0"/>
              <a:t>Source: https://epochai.org/blog/trends-in-training-dataset-sizes</a:t>
            </a:r>
          </a:p>
        </p:txBody>
      </p:sp>
    </p:spTree>
    <p:extLst>
      <p:ext uri="{BB962C8B-B14F-4D97-AF65-F5344CB8AC3E}">
        <p14:creationId xmlns:p14="http://schemas.microsoft.com/office/powerpoint/2010/main" val="13877207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5464821-65F5-0873-37EB-2D28E054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Comparison of ZeRO-1, ZeRO-2 and ZeRO-3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71B1006-568B-0A54-4B68-3075B41885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Assume</a:t>
            </a:r>
          </a:p>
          <a:p>
            <a:pPr lvl="1"/>
            <a:r>
              <a:rPr lang="en-US" altLang="zh-TW" dirty="0"/>
              <a:t>Parameters and gradients in fp16 (2 Bytes)</a:t>
            </a:r>
          </a:p>
          <a:p>
            <a:pPr lvl="1"/>
            <a:r>
              <a:rPr lang="en-US" altLang="zh-TW" dirty="0"/>
              <a:t>Adam state in fp32 (12 Bytes)</a:t>
            </a:r>
          </a:p>
          <a:p>
            <a:pPr lvl="1"/>
            <a:r>
              <a:rPr lang="en-US" altLang="zh-TW" dirty="0"/>
              <a:t>64 workers (GPU = H100 80GB)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D827891-E383-EBF7-B2DE-A9BEBBA4A9C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40</a:t>
            </a:fld>
            <a:endParaRPr 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14CE6E9-EE84-9E36-9FC6-D64E2DAC2B61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err="1"/>
              <a:t>ZeRO</a:t>
            </a:r>
            <a:r>
              <a:rPr lang="en-US" altLang="zh-TW" sz="1100" dirty="0"/>
              <a:t>: Memory Optimizations Toward Training Trillion Parameter Models [</a:t>
            </a:r>
            <a:r>
              <a:rPr lang="en-US" altLang="zh-TW" sz="1100" dirty="0" err="1"/>
              <a:t>Rajbhandari</a:t>
            </a:r>
            <a:r>
              <a:rPr lang="en-US" altLang="zh-TW" sz="1100" dirty="0"/>
              <a:t>, </a:t>
            </a:r>
            <a:r>
              <a:rPr lang="en-US" altLang="zh-TW" sz="1100" dirty="0" err="1"/>
              <a:t>Samyam</a:t>
            </a:r>
            <a:r>
              <a:rPr lang="en-US" altLang="zh-TW" sz="1100" dirty="0"/>
              <a:t> et al. 2018]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155A5027-D1D5-6D2E-589A-F7D7DBCD31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405725"/>
              </p:ext>
            </p:extLst>
          </p:nvPr>
        </p:nvGraphicFramePr>
        <p:xfrm>
          <a:off x="1702434" y="3925127"/>
          <a:ext cx="8279766" cy="20521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2343">
                  <a:extLst>
                    <a:ext uri="{9D8B030D-6E8A-4147-A177-3AD203B41FA5}">
                      <a16:colId xmlns:a16="http://schemas.microsoft.com/office/drawing/2014/main" val="1409626193"/>
                    </a:ext>
                  </a:extLst>
                </a:gridCol>
                <a:gridCol w="3764280">
                  <a:extLst>
                    <a:ext uri="{9D8B030D-6E8A-4147-A177-3AD203B41FA5}">
                      <a16:colId xmlns:a16="http://schemas.microsoft.com/office/drawing/2014/main" val="2941045160"/>
                    </a:ext>
                  </a:extLst>
                </a:gridCol>
                <a:gridCol w="3553143">
                  <a:extLst>
                    <a:ext uri="{9D8B030D-6E8A-4147-A177-3AD203B41FA5}">
                      <a16:colId xmlns:a16="http://schemas.microsoft.com/office/drawing/2014/main" val="4161935286"/>
                    </a:ext>
                  </a:extLst>
                </a:gridCol>
              </a:tblGrid>
              <a:tr h="524612">
                <a:tc>
                  <a:txBody>
                    <a:bodyPr/>
                    <a:lstStyle/>
                    <a:p>
                      <a:pPr algn="ctr"/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Memory consumption per parameter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Largest model size for training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1520213"/>
                  </a:ext>
                </a:extLst>
              </a:tr>
              <a:tr h="43143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ZeRO-1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(2 + 2 + 12/64) = 4.2 Bytes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80 GB / 4.2 Bytes = 19B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5012471"/>
                  </a:ext>
                </a:extLst>
              </a:tr>
              <a:tr h="55289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ZeRO-2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(2 + 2/64 + 12/64) = 2.2 Bytes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80 GB / 2.2 Bytes = 36B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087199"/>
                  </a:ext>
                </a:extLst>
              </a:tr>
              <a:tr h="54325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ZeRO-3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(2/64 + 2/64 + 12/64) = 0.25 Bytes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80 GB / 0.25 Bytes = 320B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398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95807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7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/>
              <a:t>Outline</a:t>
            </a:r>
            <a:endParaRPr/>
          </a:p>
        </p:txBody>
      </p:sp>
      <p:sp>
        <p:nvSpPr>
          <p:cNvPr id="99" name="Google Shape;99;p7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altLang="zh-TW" dirty="0" smtClean="0"/>
              <a:t>Distributed training</a:t>
            </a:r>
            <a:endParaRPr lang="en-US" altLang="zh-TW"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accent3"/>
                </a:solidFill>
              </a:rPr>
              <a:t>Motivation &amp; background</a:t>
            </a:r>
            <a:endParaRPr lang="en-US" altLang="zh-TW"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rgbClr val="C0C0C0"/>
                </a:solidFill>
              </a:rPr>
              <a:t>Data parallelism and system architecture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Collective operations (Reduce, Gather, Scatter)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Data parallelism and parameter server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Reduce memory in data parallelism</a:t>
            </a:r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tx1"/>
                </a:solidFill>
              </a:rPr>
              <a:t>Other parallelism paradigm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tx1"/>
                </a:solidFill>
              </a:rPr>
              <a:t>Pipeline parallelism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Tensor parallelism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6210DAB-4E13-3C41-CE40-E0A256B5682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5861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9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/>
              <a:t>Pipeline Parallelism: Motivation</a:t>
            </a:r>
            <a:endParaRPr/>
          </a:p>
        </p:txBody>
      </p:sp>
      <p:sp>
        <p:nvSpPr>
          <p:cNvPr id="252" name="Google Shape;252;p19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indent="-342900"/>
            <a:r>
              <a:rPr lang="en-US" altLang="zh-TW" dirty="0"/>
              <a:t>The best GPU can’t fit the model weights into memory</a:t>
            </a:r>
          </a:p>
          <a:p>
            <a:pPr marL="800100" lvl="1" indent="-342900"/>
            <a:r>
              <a:rPr lang="en-US" altLang="zh-TW" dirty="0"/>
              <a:t>GPT-3’s weights = 175B * 16 bits ≈ 350 GB</a:t>
            </a:r>
          </a:p>
          <a:p>
            <a:pPr marL="800100" lvl="1" indent="-342900"/>
            <a:r>
              <a:rPr lang="en-US" altLang="zh-TW" dirty="0"/>
              <a:t>VRAM of Nvidia H100 </a:t>
            </a:r>
            <a:r>
              <a:rPr lang="en-US" dirty="0"/>
              <a:t>GPU = 80GB</a:t>
            </a:r>
          </a:p>
          <a:p>
            <a:pPr marL="800100" lvl="1" indent="-342900"/>
            <a:r>
              <a:rPr lang="en-US" altLang="zh-TW" dirty="0"/>
              <a:t>Training the model requires more memory (&gt;&gt; 350G)</a:t>
            </a:r>
            <a:endParaRPr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F938202-CF1F-3AE9-962D-801C7C02E31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42</a:t>
            </a:fld>
            <a:endParaRPr lang="en-US"/>
          </a:p>
        </p:txBody>
      </p:sp>
      <p:grpSp>
        <p:nvGrpSpPr>
          <p:cNvPr id="198" name="群組 197">
            <a:extLst>
              <a:ext uri="{FF2B5EF4-FFF2-40B4-BE49-F238E27FC236}">
                <a16:creationId xmlns:a16="http://schemas.microsoft.com/office/drawing/2014/main" id="{BDC83877-4CB8-0BD4-A236-B86860A09FC3}"/>
              </a:ext>
            </a:extLst>
          </p:cNvPr>
          <p:cNvGrpSpPr/>
          <p:nvPr/>
        </p:nvGrpSpPr>
        <p:grpSpPr>
          <a:xfrm>
            <a:off x="980622" y="4635067"/>
            <a:ext cx="3361508" cy="1385562"/>
            <a:chOff x="6670753" y="2145653"/>
            <a:chExt cx="3361508" cy="1385562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C89C3A18-EEDC-674C-1541-4DBAB4FD841D}"/>
                </a:ext>
              </a:extLst>
            </p:cNvPr>
            <p:cNvSpPr/>
            <p:nvPr/>
          </p:nvSpPr>
          <p:spPr>
            <a:xfrm>
              <a:off x="8755510" y="3169265"/>
              <a:ext cx="876300" cy="3619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GPU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43" name="群組 42">
              <a:extLst>
                <a:ext uri="{FF2B5EF4-FFF2-40B4-BE49-F238E27FC236}">
                  <a16:creationId xmlns:a16="http://schemas.microsoft.com/office/drawing/2014/main" id="{EFB2A63C-B296-F335-EE10-8AFE76C96329}"/>
                </a:ext>
              </a:extLst>
            </p:cNvPr>
            <p:cNvGrpSpPr/>
            <p:nvPr/>
          </p:nvGrpSpPr>
          <p:grpSpPr>
            <a:xfrm>
              <a:off x="8355061" y="2198359"/>
              <a:ext cx="1677200" cy="498908"/>
              <a:chOff x="1892803" y="3839320"/>
              <a:chExt cx="1677200" cy="498908"/>
            </a:xfrm>
          </p:grpSpPr>
          <p:cxnSp>
            <p:nvCxnSpPr>
              <p:cNvPr id="20" name="直線單箭頭接點 19">
                <a:extLst>
                  <a:ext uri="{FF2B5EF4-FFF2-40B4-BE49-F238E27FC236}">
                    <a16:creationId xmlns:a16="http://schemas.microsoft.com/office/drawing/2014/main" id="{9C0EC151-158F-5B15-8154-490BF8393A0E}"/>
                  </a:ext>
                </a:extLst>
              </p:cNvPr>
              <p:cNvCxnSpPr>
                <a:cxnSpLocks/>
                <a:stCxn id="33" idx="3"/>
                <a:endCxn id="31" idx="1"/>
              </p:cNvCxnSpPr>
              <p:nvPr/>
            </p:nvCxnSpPr>
            <p:spPr>
              <a:xfrm>
                <a:off x="2163293" y="4088774"/>
                <a:ext cx="19841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單箭頭接點 20">
                <a:extLst>
                  <a:ext uri="{FF2B5EF4-FFF2-40B4-BE49-F238E27FC236}">
                    <a16:creationId xmlns:a16="http://schemas.microsoft.com/office/drawing/2014/main" id="{27D06FFC-6E10-DE8F-CAE0-52D1F7F3690D}"/>
                  </a:ext>
                </a:extLst>
              </p:cNvPr>
              <p:cNvCxnSpPr>
                <a:cxnSpLocks/>
                <a:stCxn id="31" idx="3"/>
                <a:endCxn id="29" idx="1"/>
              </p:cNvCxnSpPr>
              <p:nvPr/>
            </p:nvCxnSpPr>
            <p:spPr>
              <a:xfrm>
                <a:off x="2632196" y="4088774"/>
                <a:ext cx="19841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單箭頭接點 21">
                <a:extLst>
                  <a:ext uri="{FF2B5EF4-FFF2-40B4-BE49-F238E27FC236}">
                    <a16:creationId xmlns:a16="http://schemas.microsoft.com/office/drawing/2014/main" id="{50954742-548D-7470-7FDB-9CEF0560A1D9}"/>
                  </a:ext>
                </a:extLst>
              </p:cNvPr>
              <p:cNvCxnSpPr>
                <a:cxnSpLocks/>
                <a:stCxn id="29" idx="3"/>
                <a:endCxn id="27" idx="1"/>
              </p:cNvCxnSpPr>
              <p:nvPr/>
            </p:nvCxnSpPr>
            <p:spPr>
              <a:xfrm>
                <a:off x="3101099" y="4088774"/>
                <a:ext cx="19841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6D2ACA48-298E-E824-E08F-48C66766526D}"/>
                  </a:ext>
                </a:extLst>
              </p:cNvPr>
              <p:cNvSpPr/>
              <p:nvPr/>
            </p:nvSpPr>
            <p:spPr>
              <a:xfrm>
                <a:off x="1892803" y="3839320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0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BAD30614-8C5D-B87E-CD6D-2488FA2C0A6C}"/>
                  </a:ext>
                </a:extLst>
              </p:cNvPr>
              <p:cNvSpPr/>
              <p:nvPr/>
            </p:nvSpPr>
            <p:spPr>
              <a:xfrm>
                <a:off x="2361706" y="3839320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1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8ED2BB62-8CBB-62DA-5EDD-127B56CD8407}"/>
                  </a:ext>
                </a:extLst>
              </p:cNvPr>
              <p:cNvSpPr/>
              <p:nvPr/>
            </p:nvSpPr>
            <p:spPr>
              <a:xfrm>
                <a:off x="2830609" y="3839320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2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4BFE5AFA-5E89-2A4F-3921-7661F6D8AE44}"/>
                  </a:ext>
                </a:extLst>
              </p:cNvPr>
              <p:cNvSpPr/>
              <p:nvPr/>
            </p:nvSpPr>
            <p:spPr>
              <a:xfrm>
                <a:off x="3299513" y="3839320"/>
                <a:ext cx="270490" cy="49890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3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4" name="Google Shape;226;g2e08dfcfc38_0_24">
              <a:extLst>
                <a:ext uri="{FF2B5EF4-FFF2-40B4-BE49-F238E27FC236}">
                  <a16:creationId xmlns:a16="http://schemas.microsoft.com/office/drawing/2014/main" id="{08893463-732D-1B17-BFB5-FB105E1453BF}"/>
                </a:ext>
              </a:extLst>
            </p:cNvPr>
            <p:cNvSpPr txBox="1">
              <a:spLocks/>
            </p:cNvSpPr>
            <p:nvPr/>
          </p:nvSpPr>
          <p:spPr>
            <a:xfrm>
              <a:off x="6670753" y="2198359"/>
              <a:ext cx="1422654" cy="5822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406400" algn="l" rtl="0">
                <a:lnSpc>
                  <a:spcPct val="10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3399"/>
                </a:buClr>
                <a:buSzPts val="2800"/>
                <a:buFont typeface="Noto Sans Symbols"/>
                <a:buChar char="■"/>
                <a:defRPr sz="2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1pPr>
              <a:lvl2pPr marL="914400" marR="0" lvl="1" indent="-381000" algn="l" rtl="0">
                <a:lnSpc>
                  <a:spcPct val="100000"/>
                </a:lnSpc>
                <a:spcBef>
                  <a:spcPts val="480"/>
                </a:spcBef>
                <a:spcAft>
                  <a:spcPts val="0"/>
                </a:spcAft>
                <a:buClr>
                  <a:srgbClr val="003399"/>
                </a:buClr>
                <a:buSzPts val="2400"/>
                <a:buFont typeface="Noto Sans Symbols"/>
                <a:buChar char="⮚"/>
                <a:defRPr sz="24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2pPr>
              <a:lvl3pPr marL="1371600" marR="0" lvl="2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●"/>
                <a:defRPr sz="20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3pPr>
              <a:lvl4pPr marL="1828800" marR="0" lvl="3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Arial"/>
                <a:buChar char="»"/>
                <a:defRPr sz="1800" b="1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4pPr>
              <a:lvl5pPr marL="2286000" marR="0" lvl="4" indent="-342900" algn="l" rtl="0">
                <a:lnSpc>
                  <a:spcPct val="10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3399"/>
                </a:buClr>
                <a:buSzPts val="1800"/>
                <a:buFont typeface="Noto Sans Symbols"/>
                <a:buChar char="◆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5pPr>
              <a:lvl6pPr marL="2743200" marR="0" lvl="5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6pPr>
              <a:lvl7pPr marL="3200400" marR="0" lvl="6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7pPr>
              <a:lvl8pPr marL="3657600" marR="0" lvl="7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8pPr>
              <a:lvl9pPr marL="4114800" marR="0" lvl="8" indent="-342900" algn="l" rtl="0">
                <a:lnSpc>
                  <a:spcPct val="90000"/>
                </a:lnSpc>
                <a:spcBef>
                  <a:spcPts val="50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Char char="•"/>
                <a:defRPr sz="1800" b="0" i="0" u="none" strike="noStrike" cap="none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defRPr>
              </a:lvl9pPr>
            </a:lstStyle>
            <a:p>
              <a:pPr marL="0" indent="0">
                <a:buNone/>
              </a:pPr>
              <a:r>
                <a:rPr lang="en-US" altLang="zh-TW" sz="1800" dirty="0"/>
                <a:t>Model’s layer</a:t>
              </a:r>
              <a:endParaRPr lang="en-US" sz="1800" dirty="0"/>
            </a:p>
          </p:txBody>
        </p:sp>
        <p:sp>
          <p:nvSpPr>
            <p:cNvPr id="45" name="左中括弧 44">
              <a:extLst>
                <a:ext uri="{FF2B5EF4-FFF2-40B4-BE49-F238E27FC236}">
                  <a16:creationId xmlns:a16="http://schemas.microsoft.com/office/drawing/2014/main" id="{F4094F98-A108-9A4B-BF11-A58325900F90}"/>
                </a:ext>
              </a:extLst>
            </p:cNvPr>
            <p:cNvSpPr/>
            <p:nvPr/>
          </p:nvSpPr>
          <p:spPr>
            <a:xfrm>
              <a:off x="8013620" y="2145653"/>
              <a:ext cx="94242" cy="582228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 sz="1800"/>
            </a:p>
          </p:txBody>
        </p:sp>
        <p:grpSp>
          <p:nvGrpSpPr>
            <p:cNvPr id="197" name="群組 196">
              <a:extLst>
                <a:ext uri="{FF2B5EF4-FFF2-40B4-BE49-F238E27FC236}">
                  <a16:creationId xmlns:a16="http://schemas.microsoft.com/office/drawing/2014/main" id="{60465166-1CFE-5CE8-E51B-ECC61A72545C}"/>
                </a:ext>
              </a:extLst>
            </p:cNvPr>
            <p:cNvGrpSpPr/>
            <p:nvPr/>
          </p:nvGrpSpPr>
          <p:grpSpPr>
            <a:xfrm>
              <a:off x="8572262" y="2765761"/>
              <a:ext cx="1363425" cy="382730"/>
              <a:chOff x="8572262" y="2765761"/>
              <a:chExt cx="1363425" cy="382730"/>
            </a:xfrm>
          </p:grpSpPr>
          <p:sp>
            <p:nvSpPr>
              <p:cNvPr id="60" name="箭號: 向下 59">
                <a:extLst>
                  <a:ext uri="{FF2B5EF4-FFF2-40B4-BE49-F238E27FC236}">
                    <a16:creationId xmlns:a16="http://schemas.microsoft.com/office/drawing/2014/main" id="{B672070D-E911-50A4-E735-F90AD19BB996}"/>
                  </a:ext>
                </a:extLst>
              </p:cNvPr>
              <p:cNvSpPr/>
              <p:nvPr/>
            </p:nvSpPr>
            <p:spPr>
              <a:xfrm>
                <a:off x="8919156" y="2765761"/>
                <a:ext cx="179284" cy="361950"/>
              </a:xfrm>
              <a:prstGeom prst="downArrow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1" name="箭號: 向下 60">
                <a:extLst>
                  <a:ext uri="{FF2B5EF4-FFF2-40B4-BE49-F238E27FC236}">
                    <a16:creationId xmlns:a16="http://schemas.microsoft.com/office/drawing/2014/main" id="{C765CCD3-5FEE-391E-3B79-690AF8E4AB24}"/>
                  </a:ext>
                </a:extLst>
              </p:cNvPr>
              <p:cNvSpPr/>
              <p:nvPr/>
            </p:nvSpPr>
            <p:spPr>
              <a:xfrm>
                <a:off x="9292880" y="2765761"/>
                <a:ext cx="179284" cy="361950"/>
              </a:xfrm>
              <a:prstGeom prst="downArrow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  <p:sp>
            <p:nvSpPr>
              <p:cNvPr id="62" name="箭號: 向下 61">
                <a:extLst>
                  <a:ext uri="{FF2B5EF4-FFF2-40B4-BE49-F238E27FC236}">
                    <a16:creationId xmlns:a16="http://schemas.microsoft.com/office/drawing/2014/main" id="{E258E0C8-6F8F-B3B7-B3E0-AB6A23A9F5A0}"/>
                  </a:ext>
                </a:extLst>
              </p:cNvPr>
              <p:cNvSpPr/>
              <p:nvPr/>
            </p:nvSpPr>
            <p:spPr>
              <a:xfrm rot="2700000">
                <a:off x="9665070" y="2786539"/>
                <a:ext cx="179284" cy="361950"/>
              </a:xfrm>
              <a:prstGeom prst="downArrow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92" name="箭號: 向下 191">
                <a:extLst>
                  <a:ext uri="{FF2B5EF4-FFF2-40B4-BE49-F238E27FC236}">
                    <a16:creationId xmlns:a16="http://schemas.microsoft.com/office/drawing/2014/main" id="{054BA423-7BA6-B58D-86C0-029661ECA6FB}"/>
                  </a:ext>
                </a:extLst>
              </p:cNvPr>
              <p:cNvSpPr/>
              <p:nvPr/>
            </p:nvSpPr>
            <p:spPr>
              <a:xfrm rot="18900000">
                <a:off x="8572262" y="2786541"/>
                <a:ext cx="179284" cy="361950"/>
              </a:xfrm>
              <a:prstGeom prst="downArrow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grpSp>
        <p:nvGrpSpPr>
          <p:cNvPr id="200" name="群組 199">
            <a:extLst>
              <a:ext uri="{FF2B5EF4-FFF2-40B4-BE49-F238E27FC236}">
                <a16:creationId xmlns:a16="http://schemas.microsoft.com/office/drawing/2014/main" id="{B6F14B85-2266-3634-7E27-0EEE53AEB30C}"/>
              </a:ext>
            </a:extLst>
          </p:cNvPr>
          <p:cNvGrpSpPr/>
          <p:nvPr/>
        </p:nvGrpSpPr>
        <p:grpSpPr>
          <a:xfrm>
            <a:off x="5980253" y="4635067"/>
            <a:ext cx="5567987" cy="1400869"/>
            <a:chOff x="5309415" y="4291247"/>
            <a:chExt cx="5567987" cy="1400869"/>
          </a:xfrm>
        </p:grpSpPr>
        <p:grpSp>
          <p:nvGrpSpPr>
            <p:cNvPr id="3" name="群組 2">
              <a:extLst>
                <a:ext uri="{FF2B5EF4-FFF2-40B4-BE49-F238E27FC236}">
                  <a16:creationId xmlns:a16="http://schemas.microsoft.com/office/drawing/2014/main" id="{DE766E4F-915E-8772-4EEB-2AA50B5BB072}"/>
                </a:ext>
              </a:extLst>
            </p:cNvPr>
            <p:cNvGrpSpPr/>
            <p:nvPr/>
          </p:nvGrpSpPr>
          <p:grpSpPr>
            <a:xfrm>
              <a:off x="6869485" y="4359260"/>
              <a:ext cx="4007917" cy="1332856"/>
              <a:chOff x="1406939" y="2192075"/>
              <a:chExt cx="4007917" cy="1332856"/>
            </a:xfrm>
          </p:grpSpPr>
          <p:cxnSp>
            <p:nvCxnSpPr>
              <p:cNvPr id="4" name="直線單箭頭接點 3">
                <a:extLst>
                  <a:ext uri="{FF2B5EF4-FFF2-40B4-BE49-F238E27FC236}">
                    <a16:creationId xmlns:a16="http://schemas.microsoft.com/office/drawing/2014/main" id="{AA59653C-3C84-D48E-50D8-764F88FABBBA}"/>
                  </a:ext>
                </a:extLst>
              </p:cNvPr>
              <p:cNvCxnSpPr>
                <a:cxnSpLocks/>
                <a:stCxn id="17" idx="3"/>
                <a:endCxn id="15" idx="1"/>
              </p:cNvCxnSpPr>
              <p:nvPr/>
            </p:nvCxnSpPr>
            <p:spPr>
              <a:xfrm>
                <a:off x="1980334" y="2441529"/>
                <a:ext cx="77338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線單箭頭接點 4">
                <a:extLst>
                  <a:ext uri="{FF2B5EF4-FFF2-40B4-BE49-F238E27FC236}">
                    <a16:creationId xmlns:a16="http://schemas.microsoft.com/office/drawing/2014/main" id="{E3185003-E02C-6210-4127-9FA17F68D944}"/>
                  </a:ext>
                </a:extLst>
              </p:cNvPr>
              <p:cNvCxnSpPr>
                <a:cxnSpLocks/>
                <a:stCxn id="15" idx="3"/>
                <a:endCxn id="13" idx="1"/>
              </p:cNvCxnSpPr>
              <p:nvPr/>
            </p:nvCxnSpPr>
            <p:spPr>
              <a:xfrm>
                <a:off x="3024206" y="2441529"/>
                <a:ext cx="77338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線單箭頭接點 5">
                <a:extLst>
                  <a:ext uri="{FF2B5EF4-FFF2-40B4-BE49-F238E27FC236}">
                    <a16:creationId xmlns:a16="http://schemas.microsoft.com/office/drawing/2014/main" id="{CC62566B-78E1-2D95-F724-39669ECE86BE}"/>
                  </a:ext>
                </a:extLst>
              </p:cNvPr>
              <p:cNvCxnSpPr>
                <a:cxnSpLocks/>
                <a:stCxn id="13" idx="3"/>
                <a:endCxn id="11" idx="1"/>
              </p:cNvCxnSpPr>
              <p:nvPr/>
            </p:nvCxnSpPr>
            <p:spPr>
              <a:xfrm>
                <a:off x="4068078" y="2441529"/>
                <a:ext cx="77338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" name="群組 6">
                <a:extLst>
                  <a:ext uri="{FF2B5EF4-FFF2-40B4-BE49-F238E27FC236}">
                    <a16:creationId xmlns:a16="http://schemas.microsoft.com/office/drawing/2014/main" id="{6C41C02F-6D51-F822-F48D-DF05C29D7C78}"/>
                  </a:ext>
                </a:extLst>
              </p:cNvPr>
              <p:cNvGrpSpPr/>
              <p:nvPr/>
            </p:nvGrpSpPr>
            <p:grpSpPr>
              <a:xfrm>
                <a:off x="1406939" y="2192075"/>
                <a:ext cx="876300" cy="1332856"/>
                <a:chOff x="1406939" y="2192075"/>
                <a:chExt cx="876300" cy="1332856"/>
              </a:xfrm>
            </p:grpSpPr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C517254A-39F9-B6F8-386E-30AC89BDD46E}"/>
                    </a:ext>
                  </a:extLst>
                </p:cNvPr>
                <p:cNvSpPr/>
                <p:nvPr/>
              </p:nvSpPr>
              <p:spPr>
                <a:xfrm>
                  <a:off x="1709844" y="2192075"/>
                  <a:ext cx="270490" cy="498908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0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CF501E5B-485B-5F69-8544-37C88FC5091B}"/>
                    </a:ext>
                  </a:extLst>
                </p:cNvPr>
                <p:cNvSpPr/>
                <p:nvPr/>
              </p:nvSpPr>
              <p:spPr>
                <a:xfrm>
                  <a:off x="1406939" y="3162981"/>
                  <a:ext cx="876300" cy="361950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GPU</a:t>
                  </a:r>
                  <a:r>
                    <a:rPr lang="zh-TW" altLang="en-US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TW" dirty="0">
                      <a:solidFill>
                        <a:schemeClr val="tx1"/>
                      </a:solidFill>
                    </a:rPr>
                    <a:t>0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" name="群組 7">
                <a:extLst>
                  <a:ext uri="{FF2B5EF4-FFF2-40B4-BE49-F238E27FC236}">
                    <a16:creationId xmlns:a16="http://schemas.microsoft.com/office/drawing/2014/main" id="{481DF05C-4EB5-62DA-84A4-8D2FFA5E17C2}"/>
                  </a:ext>
                </a:extLst>
              </p:cNvPr>
              <p:cNvGrpSpPr/>
              <p:nvPr/>
            </p:nvGrpSpPr>
            <p:grpSpPr>
              <a:xfrm>
                <a:off x="2450811" y="2192075"/>
                <a:ext cx="876300" cy="1332856"/>
                <a:chOff x="2420304" y="2192075"/>
                <a:chExt cx="876300" cy="1332856"/>
              </a:xfrm>
            </p:grpSpPr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791601D2-3DE0-C96A-AB58-053A46A6E6E3}"/>
                    </a:ext>
                  </a:extLst>
                </p:cNvPr>
                <p:cNvSpPr/>
                <p:nvPr/>
              </p:nvSpPr>
              <p:spPr>
                <a:xfrm>
                  <a:off x="2723209" y="2192075"/>
                  <a:ext cx="270490" cy="498908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CF5FEE93-13C5-E2D3-E2C0-18488AA448EE}"/>
                    </a:ext>
                  </a:extLst>
                </p:cNvPr>
                <p:cNvSpPr/>
                <p:nvPr/>
              </p:nvSpPr>
              <p:spPr>
                <a:xfrm>
                  <a:off x="2420304" y="3162981"/>
                  <a:ext cx="876300" cy="361950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GPU</a:t>
                  </a:r>
                  <a:r>
                    <a:rPr lang="zh-TW" altLang="en-US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TW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" name="群組 8">
                <a:extLst>
                  <a:ext uri="{FF2B5EF4-FFF2-40B4-BE49-F238E27FC236}">
                    <a16:creationId xmlns:a16="http://schemas.microsoft.com/office/drawing/2014/main" id="{E22E0158-9998-4EBF-A53F-01E38AE7076F}"/>
                  </a:ext>
                </a:extLst>
              </p:cNvPr>
              <p:cNvGrpSpPr/>
              <p:nvPr/>
            </p:nvGrpSpPr>
            <p:grpSpPr>
              <a:xfrm>
                <a:off x="3494683" y="2192075"/>
                <a:ext cx="876300" cy="1332856"/>
                <a:chOff x="3429271" y="2192075"/>
                <a:chExt cx="876300" cy="1332856"/>
              </a:xfrm>
            </p:grpSpPr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id="{1DA5289C-7739-C566-A259-DE63CA5A81C7}"/>
                    </a:ext>
                  </a:extLst>
                </p:cNvPr>
                <p:cNvSpPr/>
                <p:nvPr/>
              </p:nvSpPr>
              <p:spPr>
                <a:xfrm>
                  <a:off x="3732176" y="2192075"/>
                  <a:ext cx="270490" cy="498908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3CE22458-72C6-FEEE-66F6-F2BAA4CC011C}"/>
                    </a:ext>
                  </a:extLst>
                </p:cNvPr>
                <p:cNvSpPr/>
                <p:nvPr/>
              </p:nvSpPr>
              <p:spPr>
                <a:xfrm>
                  <a:off x="3429271" y="3162981"/>
                  <a:ext cx="876300" cy="361950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GPU</a:t>
                  </a:r>
                  <a:r>
                    <a:rPr lang="zh-TW" altLang="en-US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TW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" name="群組 9">
                <a:extLst>
                  <a:ext uri="{FF2B5EF4-FFF2-40B4-BE49-F238E27FC236}">
                    <a16:creationId xmlns:a16="http://schemas.microsoft.com/office/drawing/2014/main" id="{FD88C29E-60F6-C93B-444A-9611A5A32C03}"/>
                  </a:ext>
                </a:extLst>
              </p:cNvPr>
              <p:cNvGrpSpPr/>
              <p:nvPr/>
            </p:nvGrpSpPr>
            <p:grpSpPr>
              <a:xfrm>
                <a:off x="4538556" y="2192075"/>
                <a:ext cx="876300" cy="1332856"/>
                <a:chOff x="4311789" y="2192075"/>
                <a:chExt cx="876300" cy="1332856"/>
              </a:xfrm>
            </p:grpSpPr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3123F0A4-E83A-4D19-3F43-23DF884B5816}"/>
                    </a:ext>
                  </a:extLst>
                </p:cNvPr>
                <p:cNvSpPr/>
                <p:nvPr/>
              </p:nvSpPr>
              <p:spPr>
                <a:xfrm>
                  <a:off x="4614694" y="2192075"/>
                  <a:ext cx="270490" cy="498908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3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2EFB4082-8D67-E386-909C-E739F02A943E}"/>
                    </a:ext>
                  </a:extLst>
                </p:cNvPr>
                <p:cNvSpPr/>
                <p:nvPr/>
              </p:nvSpPr>
              <p:spPr>
                <a:xfrm>
                  <a:off x="4311789" y="3162981"/>
                  <a:ext cx="876300" cy="361950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GPU</a:t>
                  </a:r>
                  <a:r>
                    <a:rPr lang="zh-TW" altLang="en-US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US" altLang="zh-TW" dirty="0">
                      <a:solidFill>
                        <a:schemeClr val="tx1"/>
                      </a:solidFill>
                    </a:rPr>
                    <a:t>3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99" name="群組 198">
              <a:extLst>
                <a:ext uri="{FF2B5EF4-FFF2-40B4-BE49-F238E27FC236}">
                  <a16:creationId xmlns:a16="http://schemas.microsoft.com/office/drawing/2014/main" id="{21725995-5346-8DED-B621-F939A728C48E}"/>
                </a:ext>
              </a:extLst>
            </p:cNvPr>
            <p:cNvGrpSpPr/>
            <p:nvPr/>
          </p:nvGrpSpPr>
          <p:grpSpPr>
            <a:xfrm>
              <a:off x="5309415" y="4291247"/>
              <a:ext cx="1437109" cy="634934"/>
              <a:chOff x="5607264" y="4367211"/>
              <a:chExt cx="1437109" cy="634934"/>
            </a:xfrm>
          </p:grpSpPr>
          <p:sp>
            <p:nvSpPr>
              <p:cNvPr id="55" name="Google Shape;226;g2e08dfcfc38_0_24">
                <a:extLst>
                  <a:ext uri="{FF2B5EF4-FFF2-40B4-BE49-F238E27FC236}">
                    <a16:creationId xmlns:a16="http://schemas.microsoft.com/office/drawing/2014/main" id="{C8DB94A6-6C4C-9C6A-024B-B161F09CEA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07264" y="4419917"/>
                <a:ext cx="1422654" cy="5822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406400" algn="l" rtl="0">
                  <a:lnSpc>
                    <a:spcPct val="100000"/>
                  </a:lnSpc>
                  <a:spcBef>
                    <a:spcPts val="560"/>
                  </a:spcBef>
                  <a:spcAft>
                    <a:spcPts val="0"/>
                  </a:spcAft>
                  <a:buClr>
                    <a:srgbClr val="003399"/>
                  </a:buClr>
                  <a:buSzPts val="2800"/>
                  <a:buFont typeface="Noto Sans Symbols"/>
                  <a:buChar char="■"/>
                  <a:defRPr sz="2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1pPr>
                <a:lvl2pPr marL="914400" marR="0" lvl="1" indent="-381000" algn="l" rtl="0">
                  <a:lnSpc>
                    <a:spcPct val="100000"/>
                  </a:lnSpc>
                  <a:spcBef>
                    <a:spcPts val="480"/>
                  </a:spcBef>
                  <a:spcAft>
                    <a:spcPts val="0"/>
                  </a:spcAft>
                  <a:buClr>
                    <a:srgbClr val="003399"/>
                  </a:buClr>
                  <a:buSzPts val="2400"/>
                  <a:buFont typeface="Noto Sans Symbols"/>
                  <a:buChar char="⮚"/>
                  <a:defRPr sz="24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2pPr>
                <a:lvl3pPr marL="1371600" marR="0" lvl="2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●"/>
                  <a:defRPr sz="20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3pPr>
                <a:lvl4pPr marL="1828800" marR="0" lvl="3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Arial"/>
                  <a:buChar char="»"/>
                  <a:defRPr sz="1800" b="1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4pPr>
                <a:lvl5pPr marL="2286000" marR="0" lvl="4" indent="-342900" algn="l" rtl="0">
                  <a:lnSpc>
                    <a:spcPct val="100000"/>
                  </a:lnSpc>
                  <a:spcBef>
                    <a:spcPts val="360"/>
                  </a:spcBef>
                  <a:spcAft>
                    <a:spcPts val="0"/>
                  </a:spcAft>
                  <a:buClr>
                    <a:srgbClr val="003399"/>
                  </a:buClr>
                  <a:buSzPts val="1800"/>
                  <a:buFont typeface="Noto Sans Symbols"/>
                  <a:buChar char="◆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defRPr>
                </a:lvl9pPr>
              </a:lstStyle>
              <a:p>
                <a:pPr marL="0" indent="0">
                  <a:buNone/>
                </a:pPr>
                <a:r>
                  <a:rPr lang="en-US" altLang="zh-TW" sz="1800" dirty="0"/>
                  <a:t>Model’s layer</a:t>
                </a:r>
                <a:endParaRPr lang="en-US" sz="1800" dirty="0"/>
              </a:p>
            </p:txBody>
          </p:sp>
          <p:sp>
            <p:nvSpPr>
              <p:cNvPr id="56" name="左中括弧 55">
                <a:extLst>
                  <a:ext uri="{FF2B5EF4-FFF2-40B4-BE49-F238E27FC236}">
                    <a16:creationId xmlns:a16="http://schemas.microsoft.com/office/drawing/2014/main" id="{F931C704-2F6D-95E9-2D19-5DF2C3AC0326}"/>
                  </a:ext>
                </a:extLst>
              </p:cNvPr>
              <p:cNvSpPr/>
              <p:nvPr/>
            </p:nvSpPr>
            <p:spPr>
              <a:xfrm>
                <a:off x="6950131" y="4367211"/>
                <a:ext cx="94242" cy="582228"/>
              </a:xfrm>
              <a:prstGeom prst="lef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 sz="1800"/>
              </a:p>
            </p:txBody>
          </p:sp>
        </p:grpSp>
        <p:sp>
          <p:nvSpPr>
            <p:cNvPr id="193" name="箭號: 向下 192">
              <a:extLst>
                <a:ext uri="{FF2B5EF4-FFF2-40B4-BE49-F238E27FC236}">
                  <a16:creationId xmlns:a16="http://schemas.microsoft.com/office/drawing/2014/main" id="{09B0B145-0CEB-9A81-60E2-0A761C24B1FE}"/>
                </a:ext>
              </a:extLst>
            </p:cNvPr>
            <p:cNvSpPr/>
            <p:nvPr/>
          </p:nvSpPr>
          <p:spPr>
            <a:xfrm>
              <a:off x="9292880" y="4911109"/>
              <a:ext cx="179284" cy="361950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194" name="箭號: 向下 193">
              <a:extLst>
                <a:ext uri="{FF2B5EF4-FFF2-40B4-BE49-F238E27FC236}">
                  <a16:creationId xmlns:a16="http://schemas.microsoft.com/office/drawing/2014/main" id="{8A03C9C3-4527-64C2-94C0-3FA10CEA9C56}"/>
                </a:ext>
              </a:extLst>
            </p:cNvPr>
            <p:cNvSpPr/>
            <p:nvPr/>
          </p:nvSpPr>
          <p:spPr>
            <a:xfrm>
              <a:off x="8261865" y="4911109"/>
              <a:ext cx="179284" cy="361950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195" name="箭號: 向下 194">
              <a:extLst>
                <a:ext uri="{FF2B5EF4-FFF2-40B4-BE49-F238E27FC236}">
                  <a16:creationId xmlns:a16="http://schemas.microsoft.com/office/drawing/2014/main" id="{E2E3C7C7-801B-3795-2596-0392BF6C0364}"/>
                </a:ext>
              </a:extLst>
            </p:cNvPr>
            <p:cNvSpPr/>
            <p:nvPr/>
          </p:nvSpPr>
          <p:spPr>
            <a:xfrm>
              <a:off x="7217993" y="4911109"/>
              <a:ext cx="179284" cy="361950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196" name="箭號: 向下 195">
              <a:extLst>
                <a:ext uri="{FF2B5EF4-FFF2-40B4-BE49-F238E27FC236}">
                  <a16:creationId xmlns:a16="http://schemas.microsoft.com/office/drawing/2014/main" id="{0DD063FE-7124-5663-AB17-AFF42A222FB0}"/>
                </a:ext>
              </a:extLst>
            </p:cNvPr>
            <p:cNvSpPr/>
            <p:nvPr/>
          </p:nvSpPr>
          <p:spPr>
            <a:xfrm>
              <a:off x="10349610" y="4911109"/>
              <a:ext cx="179284" cy="361950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</p:grpSp>
      <p:sp>
        <p:nvSpPr>
          <p:cNvPr id="201" name="箭號: 向右 200">
            <a:extLst>
              <a:ext uri="{FF2B5EF4-FFF2-40B4-BE49-F238E27FC236}">
                <a16:creationId xmlns:a16="http://schemas.microsoft.com/office/drawing/2014/main" id="{B325A72C-0F00-917A-E694-61B1BD654EBF}"/>
              </a:ext>
            </a:extLst>
          </p:cNvPr>
          <p:cNvSpPr/>
          <p:nvPr/>
        </p:nvSpPr>
        <p:spPr>
          <a:xfrm>
            <a:off x="5207037" y="5084597"/>
            <a:ext cx="465718" cy="3619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0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 dirty="0"/>
              <a:t>Pipeline Parallelism: </a:t>
            </a:r>
            <a:r>
              <a:rPr lang="en-US" altLang="zh-TW" dirty="0"/>
              <a:t>Naïve Implementation</a:t>
            </a:r>
            <a:endParaRPr dirty="0"/>
          </a:p>
        </p:txBody>
      </p:sp>
      <p:sp>
        <p:nvSpPr>
          <p:cNvPr id="258" name="Google Shape;258;p20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dirty="0"/>
              <a:t>Naïve implementation</a:t>
            </a:r>
          </a:p>
          <a:p>
            <a:pPr marL="800100" lvl="1" indent="-342900">
              <a:spcBef>
                <a:spcPts val="0"/>
              </a:spcBef>
              <a:buSzPts val="2800"/>
              <a:buChar char="■"/>
            </a:pPr>
            <a:r>
              <a:rPr lang="en-US" dirty="0"/>
              <a:t>Divide model into partitions</a:t>
            </a:r>
          </a:p>
          <a:p>
            <a:pPr marL="800100" lvl="1" indent="-342900">
              <a:spcBef>
                <a:spcPts val="0"/>
              </a:spcBef>
              <a:buSzPts val="2800"/>
              <a:buChar char="■"/>
            </a:pPr>
            <a:r>
              <a:rPr lang="en-US" dirty="0"/>
              <a:t>Assign different partitions to different GPUs</a:t>
            </a:r>
          </a:p>
          <a:p>
            <a:pPr marL="342900" indent="-342900">
              <a:spcBef>
                <a:spcPts val="0"/>
              </a:spcBef>
            </a:pPr>
            <a:r>
              <a:rPr lang="en-US" dirty="0"/>
              <a:t>Problem</a:t>
            </a:r>
          </a:p>
          <a:p>
            <a:pPr marL="800100" lvl="1" indent="-342900">
              <a:spcBef>
                <a:spcPts val="0"/>
              </a:spcBef>
              <a:buSzPts val="2800"/>
              <a:buChar char="■"/>
            </a:pPr>
            <a:r>
              <a:rPr lang="en-US" dirty="0"/>
              <a:t>Only one device is computing at a time</a:t>
            </a:r>
          </a:p>
          <a:p>
            <a:pPr marL="800100" lvl="1" indent="-342900">
              <a:spcBef>
                <a:spcPts val="0"/>
              </a:spcBef>
              <a:buSzPts val="2800"/>
              <a:buFont typeface="Noto Sans Symbols"/>
              <a:buChar char="■"/>
            </a:pPr>
            <a:r>
              <a:rPr lang="en-US" altLang="zh-TW" dirty="0"/>
              <a:t>GPUs are </a:t>
            </a:r>
            <a:r>
              <a:rPr lang="en-US" dirty="0"/>
              <a:t>significantly under-utilized (idle)</a:t>
            </a:r>
          </a:p>
          <a:p>
            <a:pPr marL="800100" lvl="1" indent="-342900">
              <a:spcBef>
                <a:spcPts val="0"/>
              </a:spcBef>
              <a:buSzPts val="2800"/>
              <a:buChar char="■"/>
            </a:pPr>
            <a:endParaRPr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FE37EA0-F464-F2CF-9F65-90AD12CBE7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43</a:t>
            </a:fld>
            <a:endParaRPr lang="en-US"/>
          </a:p>
        </p:txBody>
      </p:sp>
      <p:grpSp>
        <p:nvGrpSpPr>
          <p:cNvPr id="330" name="群組 329">
            <a:extLst>
              <a:ext uri="{FF2B5EF4-FFF2-40B4-BE49-F238E27FC236}">
                <a16:creationId xmlns:a16="http://schemas.microsoft.com/office/drawing/2014/main" id="{39A96169-3F48-C492-81F5-5B107D8D6C44}"/>
              </a:ext>
            </a:extLst>
          </p:cNvPr>
          <p:cNvGrpSpPr/>
          <p:nvPr/>
        </p:nvGrpSpPr>
        <p:grpSpPr>
          <a:xfrm>
            <a:off x="956522" y="4374919"/>
            <a:ext cx="8459265" cy="2116615"/>
            <a:chOff x="1406939" y="4480738"/>
            <a:chExt cx="8459265" cy="2116615"/>
          </a:xfrm>
        </p:grpSpPr>
        <p:grpSp>
          <p:nvGrpSpPr>
            <p:cNvPr id="331" name="群組 330">
              <a:extLst>
                <a:ext uri="{FF2B5EF4-FFF2-40B4-BE49-F238E27FC236}">
                  <a16:creationId xmlns:a16="http://schemas.microsoft.com/office/drawing/2014/main" id="{4F826A9C-3B0D-3ECC-C08D-8090EACE7C55}"/>
                </a:ext>
              </a:extLst>
            </p:cNvPr>
            <p:cNvGrpSpPr/>
            <p:nvPr/>
          </p:nvGrpSpPr>
          <p:grpSpPr>
            <a:xfrm>
              <a:off x="1406939" y="4560557"/>
              <a:ext cx="876300" cy="1808304"/>
              <a:chOff x="2142869" y="3448049"/>
              <a:chExt cx="876300" cy="1808304"/>
            </a:xfrm>
          </p:grpSpPr>
          <p:sp>
            <p:nvSpPr>
              <p:cNvPr id="337" name="矩形 336">
                <a:extLst>
                  <a:ext uri="{FF2B5EF4-FFF2-40B4-BE49-F238E27FC236}">
                    <a16:creationId xmlns:a16="http://schemas.microsoft.com/office/drawing/2014/main" id="{30F566AD-33E2-DCE1-5660-D82BF8E45F18}"/>
                  </a:ext>
                </a:extLst>
              </p:cNvPr>
              <p:cNvSpPr/>
              <p:nvPr/>
            </p:nvSpPr>
            <p:spPr>
              <a:xfrm>
                <a:off x="2142869" y="4894403"/>
                <a:ext cx="876300" cy="36195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GPU</a:t>
                </a:r>
                <a:r>
                  <a:rPr lang="zh-TW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0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8" name="矩形 337">
                <a:extLst>
                  <a:ext uri="{FF2B5EF4-FFF2-40B4-BE49-F238E27FC236}">
                    <a16:creationId xmlns:a16="http://schemas.microsoft.com/office/drawing/2014/main" id="{D345F7A3-26DD-5DEB-BA57-EBCE06C18F86}"/>
                  </a:ext>
                </a:extLst>
              </p:cNvPr>
              <p:cNvSpPr/>
              <p:nvPr/>
            </p:nvSpPr>
            <p:spPr>
              <a:xfrm>
                <a:off x="2142869" y="4402131"/>
                <a:ext cx="876300" cy="36195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GPU</a:t>
                </a:r>
                <a:r>
                  <a:rPr lang="zh-TW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1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9" name="矩形 338">
                <a:extLst>
                  <a:ext uri="{FF2B5EF4-FFF2-40B4-BE49-F238E27FC236}">
                    <a16:creationId xmlns:a16="http://schemas.microsoft.com/office/drawing/2014/main" id="{1404C94F-C897-2027-18AB-530830794FB0}"/>
                  </a:ext>
                </a:extLst>
              </p:cNvPr>
              <p:cNvSpPr/>
              <p:nvPr/>
            </p:nvSpPr>
            <p:spPr>
              <a:xfrm>
                <a:off x="2142869" y="3925127"/>
                <a:ext cx="876300" cy="36195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GPU</a:t>
                </a:r>
                <a:r>
                  <a:rPr lang="zh-TW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2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0" name="矩形 339">
                <a:extLst>
                  <a:ext uri="{FF2B5EF4-FFF2-40B4-BE49-F238E27FC236}">
                    <a16:creationId xmlns:a16="http://schemas.microsoft.com/office/drawing/2014/main" id="{19174FEC-B7A4-1E5D-DC65-B77AAA445375}"/>
                  </a:ext>
                </a:extLst>
              </p:cNvPr>
              <p:cNvSpPr/>
              <p:nvPr/>
            </p:nvSpPr>
            <p:spPr>
              <a:xfrm>
                <a:off x="2142869" y="3448049"/>
                <a:ext cx="876300" cy="36195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GPU</a:t>
                </a:r>
                <a:r>
                  <a:rPr lang="zh-TW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3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332" name="圖片 331">
              <a:extLst>
                <a:ext uri="{FF2B5EF4-FFF2-40B4-BE49-F238E27FC236}">
                  <a16:creationId xmlns:a16="http://schemas.microsoft.com/office/drawing/2014/main" id="{6B6135BE-1810-20EC-3A9F-6C86B99201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2887"/>
            <a:stretch/>
          </p:blipFill>
          <p:spPr>
            <a:xfrm>
              <a:off x="2465495" y="4480738"/>
              <a:ext cx="7400709" cy="2116615"/>
            </a:xfrm>
            <a:prstGeom prst="rect">
              <a:avLst/>
            </a:prstGeom>
          </p:spPr>
        </p:pic>
        <p:pic>
          <p:nvPicPr>
            <p:cNvPr id="333" name="圖片 332">
              <a:extLst>
                <a:ext uri="{FF2B5EF4-FFF2-40B4-BE49-F238E27FC236}">
                  <a16:creationId xmlns:a16="http://schemas.microsoft.com/office/drawing/2014/main" id="{2666F27D-7EE4-E5FD-5294-2FC6863478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69239" y="5572882"/>
              <a:ext cx="1829055" cy="847843"/>
            </a:xfrm>
            <a:prstGeom prst="rect">
              <a:avLst/>
            </a:prstGeom>
          </p:spPr>
        </p:pic>
        <p:sp>
          <p:nvSpPr>
            <p:cNvPr id="334" name="橢圓 333">
              <a:extLst>
                <a:ext uri="{FF2B5EF4-FFF2-40B4-BE49-F238E27FC236}">
                  <a16:creationId xmlns:a16="http://schemas.microsoft.com/office/drawing/2014/main" id="{3950DB0E-60A1-62B0-D426-6F4A3E1D6750}"/>
                </a:ext>
              </a:extLst>
            </p:cNvPr>
            <p:cNvSpPr/>
            <p:nvPr/>
          </p:nvSpPr>
          <p:spPr>
            <a:xfrm>
              <a:off x="2746403" y="4717677"/>
              <a:ext cx="1164131" cy="500933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800" dirty="0">
                  <a:solidFill>
                    <a:srgbClr val="C00000"/>
                  </a:solidFill>
                </a:rPr>
                <a:t>Idle</a:t>
              </a:r>
              <a:endParaRPr lang="zh-TW" altLang="en-US" sz="1800" dirty="0">
                <a:solidFill>
                  <a:srgbClr val="C00000"/>
                </a:solidFill>
              </a:endParaRPr>
            </a:p>
          </p:txBody>
        </p:sp>
        <p:sp>
          <p:nvSpPr>
            <p:cNvPr id="335" name="橢圓 334">
              <a:extLst>
                <a:ext uri="{FF2B5EF4-FFF2-40B4-BE49-F238E27FC236}">
                  <a16:creationId xmlns:a16="http://schemas.microsoft.com/office/drawing/2014/main" id="{EE29C93A-6543-30FC-D84C-5FCFE828B1D8}"/>
                </a:ext>
              </a:extLst>
            </p:cNvPr>
            <p:cNvSpPr/>
            <p:nvPr/>
          </p:nvSpPr>
          <p:spPr>
            <a:xfrm>
              <a:off x="7490129" y="4759504"/>
              <a:ext cx="1285167" cy="500933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800" dirty="0">
                  <a:solidFill>
                    <a:srgbClr val="C00000"/>
                  </a:solidFill>
                </a:rPr>
                <a:t>Idle</a:t>
              </a:r>
              <a:endParaRPr lang="zh-TW" altLang="en-US" sz="1800" dirty="0">
                <a:solidFill>
                  <a:srgbClr val="C00000"/>
                </a:solidFill>
              </a:endParaRPr>
            </a:p>
          </p:txBody>
        </p:sp>
        <p:sp>
          <p:nvSpPr>
            <p:cNvPr id="336" name="橢圓 335">
              <a:extLst>
                <a:ext uri="{FF2B5EF4-FFF2-40B4-BE49-F238E27FC236}">
                  <a16:creationId xmlns:a16="http://schemas.microsoft.com/office/drawing/2014/main" id="{9D0A76AA-45DE-0A55-29E7-75A70A3F0E0E}"/>
                </a:ext>
              </a:extLst>
            </p:cNvPr>
            <p:cNvSpPr/>
            <p:nvPr/>
          </p:nvSpPr>
          <p:spPr>
            <a:xfrm>
              <a:off x="4325510" y="5626122"/>
              <a:ext cx="2759102" cy="649921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800" dirty="0">
                  <a:solidFill>
                    <a:srgbClr val="C00000"/>
                  </a:solidFill>
                </a:rPr>
                <a:t>Idle</a:t>
              </a:r>
              <a:endParaRPr lang="zh-TW" altLang="en-US" sz="1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341" name="Google Shape;226;g2e08dfcfc38_0_24">
            <a:extLst>
              <a:ext uri="{FF2B5EF4-FFF2-40B4-BE49-F238E27FC236}">
                <a16:creationId xmlns:a16="http://schemas.microsoft.com/office/drawing/2014/main" id="{A10987ED-D536-9AAC-6373-524730D18C62}"/>
              </a:ext>
            </a:extLst>
          </p:cNvPr>
          <p:cNvSpPr txBox="1">
            <a:spLocks/>
          </p:cNvSpPr>
          <p:nvPr/>
        </p:nvSpPr>
        <p:spPr>
          <a:xfrm>
            <a:off x="9724446" y="5184708"/>
            <a:ext cx="2427640" cy="582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>
              <a:buNone/>
            </a:pPr>
            <a:r>
              <a:rPr lang="en-US" altLang="zh-TW" sz="1800" dirty="0"/>
              <a:t>F: forward; B: backward</a:t>
            </a:r>
            <a:endParaRPr lang="en-US" sz="1800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211CF35E-C13D-49E0-FCF8-0DD23D1222DE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err="1"/>
              <a:t>GPipe</a:t>
            </a:r>
            <a:r>
              <a:rPr lang="en-US" altLang="zh-TW" sz="1100" dirty="0"/>
              <a:t>: Efficient Training of Giant Neural Networks using Pipeline Parallelism [Huang et al. 2018]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F59DCE-484D-2AD1-B3BA-6EEE7B185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Pipeline Parallelism: </a:t>
            </a:r>
            <a:r>
              <a:rPr lang="en-US" altLang="zh-TW" dirty="0" err="1"/>
              <a:t>GPipe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FEE7E83-3DDF-08AD-2839-6F145DE834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81759"/>
            <a:ext cx="10515600" cy="4503671"/>
          </a:xfrm>
        </p:spPr>
        <p:txBody>
          <a:bodyPr/>
          <a:lstStyle/>
          <a:p>
            <a:r>
              <a:rPr lang="en-US" altLang="zh-TW" dirty="0"/>
              <a:t>Improved utilization</a:t>
            </a:r>
            <a:r>
              <a:rPr lang="zh-TW" altLang="en-US" dirty="0"/>
              <a:t> </a:t>
            </a:r>
            <a:r>
              <a:rPr lang="en-US" altLang="zh-TW" dirty="0"/>
              <a:t>of naïve implementation</a:t>
            </a:r>
          </a:p>
          <a:p>
            <a:pPr lvl="1"/>
            <a:r>
              <a:rPr lang="en-US" altLang="zh-TW" dirty="0"/>
              <a:t>Break the batch into micro-batches</a:t>
            </a:r>
          </a:p>
          <a:p>
            <a:pPr lvl="1"/>
            <a:r>
              <a:rPr lang="en-US" altLang="zh-TW" dirty="0"/>
              <a:t>Overlapped execution on micro-batches</a:t>
            </a:r>
          </a:p>
          <a:p>
            <a:pPr lvl="1"/>
            <a:r>
              <a:rPr lang="en-US" altLang="zh-TW" dirty="0"/>
              <a:t> e.g. [16, 3, 224] → [4, 3, 224] [4, 3, 224] [4, 3, 224] [4, 3, 224]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9507069-6F19-2828-525D-229CE65F4E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44</a:t>
            </a:fld>
            <a:endParaRPr lang="en-US"/>
          </a:p>
        </p:txBody>
      </p:sp>
      <p:grpSp>
        <p:nvGrpSpPr>
          <p:cNvPr id="15" name="群組 14">
            <a:extLst>
              <a:ext uri="{FF2B5EF4-FFF2-40B4-BE49-F238E27FC236}">
                <a16:creationId xmlns:a16="http://schemas.microsoft.com/office/drawing/2014/main" id="{1F62B57A-1BF9-F3F6-91B7-658876ECFF58}"/>
              </a:ext>
            </a:extLst>
          </p:cNvPr>
          <p:cNvGrpSpPr/>
          <p:nvPr/>
        </p:nvGrpSpPr>
        <p:grpSpPr>
          <a:xfrm>
            <a:off x="956522" y="4374919"/>
            <a:ext cx="8682383" cy="2062689"/>
            <a:chOff x="1406939" y="4013941"/>
            <a:chExt cx="8682383" cy="2062689"/>
          </a:xfrm>
        </p:grpSpPr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E6BBC54D-19A8-79ED-7653-6983D30B5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4779" y="4013941"/>
              <a:ext cx="7424543" cy="2062689"/>
            </a:xfrm>
            <a:prstGeom prst="rect">
              <a:avLst/>
            </a:prstGeom>
          </p:spPr>
        </p:pic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68249F59-320C-0A0E-F7CA-9C3DDDF3E234}"/>
                </a:ext>
              </a:extLst>
            </p:cNvPr>
            <p:cNvGrpSpPr/>
            <p:nvPr/>
          </p:nvGrpSpPr>
          <p:grpSpPr>
            <a:xfrm>
              <a:off x="1406939" y="4111082"/>
              <a:ext cx="876300" cy="1808304"/>
              <a:chOff x="1406939" y="3663821"/>
              <a:chExt cx="876300" cy="1808304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971618FB-B21E-3775-2986-2FE83906B187}"/>
                  </a:ext>
                </a:extLst>
              </p:cNvPr>
              <p:cNvSpPr/>
              <p:nvPr/>
            </p:nvSpPr>
            <p:spPr>
              <a:xfrm>
                <a:off x="1406939" y="5110175"/>
                <a:ext cx="876300" cy="36195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GPU</a:t>
                </a:r>
                <a:r>
                  <a:rPr lang="zh-TW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0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280F1CEE-8FC9-9B30-249E-09EDCA9D7B72}"/>
                  </a:ext>
                </a:extLst>
              </p:cNvPr>
              <p:cNvSpPr/>
              <p:nvPr/>
            </p:nvSpPr>
            <p:spPr>
              <a:xfrm>
                <a:off x="1406939" y="4617903"/>
                <a:ext cx="876300" cy="36195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GPU</a:t>
                </a:r>
                <a:r>
                  <a:rPr lang="zh-TW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1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AC1F1F2E-D537-3A60-ADA6-294CDC85A422}"/>
                  </a:ext>
                </a:extLst>
              </p:cNvPr>
              <p:cNvSpPr/>
              <p:nvPr/>
            </p:nvSpPr>
            <p:spPr>
              <a:xfrm>
                <a:off x="1406939" y="4140899"/>
                <a:ext cx="876300" cy="36195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GPU</a:t>
                </a:r>
                <a:r>
                  <a:rPr lang="zh-TW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2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E3B01949-7B42-7656-1F94-9643BD920FF9}"/>
                  </a:ext>
                </a:extLst>
              </p:cNvPr>
              <p:cNvSpPr/>
              <p:nvPr/>
            </p:nvSpPr>
            <p:spPr>
              <a:xfrm>
                <a:off x="1406939" y="3663821"/>
                <a:ext cx="876300" cy="36195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GPU</a:t>
                </a:r>
                <a:r>
                  <a:rPr lang="zh-TW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3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29" name="Google Shape;226;g2e08dfcfc38_0_24">
            <a:extLst>
              <a:ext uri="{FF2B5EF4-FFF2-40B4-BE49-F238E27FC236}">
                <a16:creationId xmlns:a16="http://schemas.microsoft.com/office/drawing/2014/main" id="{2E29E4AA-0918-D625-5D3C-4DBEDCF1F54C}"/>
              </a:ext>
            </a:extLst>
          </p:cNvPr>
          <p:cNvSpPr txBox="1">
            <a:spLocks/>
          </p:cNvSpPr>
          <p:nvPr/>
        </p:nvSpPr>
        <p:spPr>
          <a:xfrm>
            <a:off x="9724446" y="5184708"/>
            <a:ext cx="2427640" cy="582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indent="0">
              <a:buNone/>
            </a:pPr>
            <a:r>
              <a:rPr lang="en-US" altLang="zh-TW" sz="1800" dirty="0"/>
              <a:t>F: forward; B: backward</a:t>
            </a:r>
            <a:endParaRPr lang="en-US" sz="1800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E47CDEE-C0ED-1268-574B-45F9D71CF506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err="1"/>
              <a:t>GPipe</a:t>
            </a:r>
            <a:r>
              <a:rPr lang="en-US" altLang="zh-TW" sz="1100" dirty="0"/>
              <a:t>: Efficient Training of Giant Neural Networks using Pipeline Parallelism [Huang et al. 2018]</a:t>
            </a:r>
          </a:p>
        </p:txBody>
      </p:sp>
    </p:spTree>
    <p:extLst>
      <p:ext uri="{BB962C8B-B14F-4D97-AF65-F5344CB8AC3E}">
        <p14:creationId xmlns:p14="http://schemas.microsoft.com/office/powerpoint/2010/main" val="32854603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4381699-F001-01D0-8997-7ABBBF2D6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Pipeline Parallelism: Improvement of Utilization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4DBF081-3036-E53A-AAFF-51C7AC2F385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45</a:t>
            </a:fld>
            <a:endParaRPr lang="en-US"/>
          </a:p>
        </p:txBody>
      </p:sp>
      <p:sp>
        <p:nvSpPr>
          <p:cNvPr id="228" name="文字版面配置區 2">
            <a:extLst>
              <a:ext uri="{FF2B5EF4-FFF2-40B4-BE49-F238E27FC236}">
                <a16:creationId xmlns:a16="http://schemas.microsoft.com/office/drawing/2014/main" id="{F14F3729-E9D6-12F2-1364-CE429DC831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26825" y="2167794"/>
            <a:ext cx="3628576" cy="1571558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Utilization = 8 / 32 = 25% </a:t>
            </a:r>
          </a:p>
          <a:p>
            <a:pPr lvl="1"/>
            <a:r>
              <a:rPr lang="en-US" altLang="zh-TW" sz="1600" dirty="0"/>
              <a:t>Total = 8 * 4 = 32</a:t>
            </a:r>
          </a:p>
          <a:p>
            <a:pPr lvl="1"/>
            <a:r>
              <a:rPr lang="en-US" altLang="zh-TW" sz="1600" dirty="0"/>
              <a:t>Idle = 24</a:t>
            </a:r>
          </a:p>
          <a:p>
            <a:pPr lvl="1"/>
            <a:r>
              <a:rPr lang="en-US" altLang="zh-TW" sz="1600" dirty="0"/>
              <a:t>Computation = 8</a:t>
            </a:r>
          </a:p>
        </p:txBody>
      </p:sp>
      <p:sp>
        <p:nvSpPr>
          <p:cNvPr id="229" name="文字版面配置區 2">
            <a:extLst>
              <a:ext uri="{FF2B5EF4-FFF2-40B4-BE49-F238E27FC236}">
                <a16:creationId xmlns:a16="http://schemas.microsoft.com/office/drawing/2014/main" id="{961CB271-70D7-501D-92C7-761A760360C6}"/>
              </a:ext>
            </a:extLst>
          </p:cNvPr>
          <p:cNvSpPr txBox="1">
            <a:spLocks/>
          </p:cNvSpPr>
          <p:nvPr/>
        </p:nvSpPr>
        <p:spPr>
          <a:xfrm>
            <a:off x="7826825" y="4647670"/>
            <a:ext cx="3628576" cy="1571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en-US" altLang="zh-TW" sz="2000" dirty="0"/>
              <a:t>Utilization = 32 / 56 = 57% </a:t>
            </a:r>
          </a:p>
          <a:p>
            <a:pPr lvl="1"/>
            <a:r>
              <a:rPr lang="en-US" altLang="zh-TW" sz="1600" dirty="0"/>
              <a:t>Total = 14 * 4 = 56</a:t>
            </a:r>
          </a:p>
          <a:p>
            <a:pPr lvl="1"/>
            <a:r>
              <a:rPr lang="en-US" altLang="zh-TW" sz="1600" dirty="0"/>
              <a:t>Idle = 24</a:t>
            </a:r>
          </a:p>
          <a:p>
            <a:pPr lvl="1"/>
            <a:r>
              <a:rPr lang="en-US" altLang="zh-TW" sz="1600" dirty="0"/>
              <a:t>Computation = 32</a:t>
            </a:r>
          </a:p>
        </p:txBody>
      </p:sp>
      <p:grpSp>
        <p:nvGrpSpPr>
          <p:cNvPr id="259" name="群組 258">
            <a:extLst>
              <a:ext uri="{FF2B5EF4-FFF2-40B4-BE49-F238E27FC236}">
                <a16:creationId xmlns:a16="http://schemas.microsoft.com/office/drawing/2014/main" id="{383195B7-2C59-723F-8796-A01C1CFCF04E}"/>
              </a:ext>
            </a:extLst>
          </p:cNvPr>
          <p:cNvGrpSpPr/>
          <p:nvPr/>
        </p:nvGrpSpPr>
        <p:grpSpPr>
          <a:xfrm>
            <a:off x="554148" y="1526109"/>
            <a:ext cx="7051925" cy="2583612"/>
            <a:chOff x="554148" y="1749624"/>
            <a:chExt cx="7051925" cy="2583612"/>
          </a:xfrm>
        </p:grpSpPr>
        <p:sp>
          <p:nvSpPr>
            <p:cNvPr id="216" name="文字方塊 215">
              <a:extLst>
                <a:ext uri="{FF2B5EF4-FFF2-40B4-BE49-F238E27FC236}">
                  <a16:creationId xmlns:a16="http://schemas.microsoft.com/office/drawing/2014/main" id="{352EB800-C336-30E1-E6B9-30942A9D1AB2}"/>
                </a:ext>
              </a:extLst>
            </p:cNvPr>
            <p:cNvSpPr txBox="1"/>
            <p:nvPr/>
          </p:nvSpPr>
          <p:spPr>
            <a:xfrm>
              <a:off x="3937273" y="1749624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/>
                <a:t>8</a:t>
              </a:r>
            </a:p>
          </p:txBody>
        </p:sp>
        <p:sp>
          <p:nvSpPr>
            <p:cNvPr id="218" name="左中括弧 217">
              <a:extLst>
                <a:ext uri="{FF2B5EF4-FFF2-40B4-BE49-F238E27FC236}">
                  <a16:creationId xmlns:a16="http://schemas.microsoft.com/office/drawing/2014/main" id="{7FCE8AAD-F8BE-F272-BFDE-33DE66E5A49E}"/>
                </a:ext>
              </a:extLst>
            </p:cNvPr>
            <p:cNvSpPr/>
            <p:nvPr/>
          </p:nvSpPr>
          <p:spPr>
            <a:xfrm rot="5400000">
              <a:off x="4148373" y="-607451"/>
              <a:ext cx="108275" cy="5437984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9" name="左中括弧 218">
              <a:extLst>
                <a:ext uri="{FF2B5EF4-FFF2-40B4-BE49-F238E27FC236}">
                  <a16:creationId xmlns:a16="http://schemas.microsoft.com/office/drawing/2014/main" id="{F3CD43D1-9A6D-2457-C60D-7D67B9206E66}"/>
                </a:ext>
              </a:extLst>
            </p:cNvPr>
            <p:cNvSpPr/>
            <p:nvPr/>
          </p:nvSpPr>
          <p:spPr>
            <a:xfrm>
              <a:off x="963734" y="2264833"/>
              <a:ext cx="111533" cy="1557867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0" name="文字方塊 219">
              <a:extLst>
                <a:ext uri="{FF2B5EF4-FFF2-40B4-BE49-F238E27FC236}">
                  <a16:creationId xmlns:a16="http://schemas.microsoft.com/office/drawing/2014/main" id="{C5C3FCCA-CF92-19B1-FC19-763CAC2EDBA5}"/>
                </a:ext>
              </a:extLst>
            </p:cNvPr>
            <p:cNvSpPr txBox="1"/>
            <p:nvPr/>
          </p:nvSpPr>
          <p:spPr>
            <a:xfrm>
              <a:off x="554148" y="2946866"/>
              <a:ext cx="2840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/>
                <a:t>4</a:t>
              </a:r>
            </a:p>
          </p:txBody>
        </p:sp>
        <p:grpSp>
          <p:nvGrpSpPr>
            <p:cNvPr id="253" name="群組 252">
              <a:extLst>
                <a:ext uri="{FF2B5EF4-FFF2-40B4-BE49-F238E27FC236}">
                  <a16:creationId xmlns:a16="http://schemas.microsoft.com/office/drawing/2014/main" id="{FBE0A9D5-16C3-E794-DC02-6075BF3EB226}"/>
                </a:ext>
              </a:extLst>
            </p:cNvPr>
            <p:cNvGrpSpPr/>
            <p:nvPr/>
          </p:nvGrpSpPr>
          <p:grpSpPr>
            <a:xfrm>
              <a:off x="1300397" y="2165676"/>
              <a:ext cx="6305676" cy="2167560"/>
              <a:chOff x="1300397" y="2165676"/>
              <a:chExt cx="6305676" cy="2167560"/>
            </a:xfrm>
          </p:grpSpPr>
          <p:grpSp>
            <p:nvGrpSpPr>
              <p:cNvPr id="246" name="群組 245">
                <a:extLst>
                  <a:ext uri="{FF2B5EF4-FFF2-40B4-BE49-F238E27FC236}">
                    <a16:creationId xmlns:a16="http://schemas.microsoft.com/office/drawing/2014/main" id="{0E30C423-1B6F-A5C2-06C6-EB31A7FAE0E8}"/>
                  </a:ext>
                </a:extLst>
              </p:cNvPr>
              <p:cNvGrpSpPr/>
              <p:nvPr/>
            </p:nvGrpSpPr>
            <p:grpSpPr>
              <a:xfrm>
                <a:off x="1300397" y="2165676"/>
                <a:ext cx="6305676" cy="2070238"/>
                <a:chOff x="1300397" y="2165676"/>
                <a:chExt cx="6305676" cy="2070238"/>
              </a:xfrm>
            </p:grpSpPr>
            <p:pic>
              <p:nvPicPr>
                <p:cNvPr id="247" name="圖片 246">
                  <a:extLst>
                    <a:ext uri="{FF2B5EF4-FFF2-40B4-BE49-F238E27FC236}">
                      <a16:creationId xmlns:a16="http://schemas.microsoft.com/office/drawing/2014/main" id="{6844F8C4-1A02-F833-88F0-65EF4C88BD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300397" y="2165676"/>
                  <a:ext cx="6305676" cy="2070238"/>
                </a:xfrm>
                <a:prstGeom prst="rect">
                  <a:avLst/>
                </a:prstGeom>
              </p:spPr>
            </p:pic>
            <p:pic>
              <p:nvPicPr>
                <p:cNvPr id="248" name="圖片 247">
                  <a:extLst>
                    <a:ext uri="{FF2B5EF4-FFF2-40B4-BE49-F238E27FC236}">
                      <a16:creationId xmlns:a16="http://schemas.microsoft.com/office/drawing/2014/main" id="{3261389F-A66F-E112-28A9-CFB011A22B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r="22437"/>
                <a:stretch/>
              </p:blipFill>
              <p:spPr>
                <a:xfrm>
                  <a:off x="2955021" y="3152564"/>
                  <a:ext cx="1886220" cy="746313"/>
                </a:xfrm>
                <a:prstGeom prst="rect">
                  <a:avLst/>
                </a:prstGeom>
              </p:spPr>
            </p:pic>
          </p:grpSp>
          <p:pic>
            <p:nvPicPr>
              <p:cNvPr id="252" name="圖片 251">
                <a:extLst>
                  <a:ext uri="{FF2B5EF4-FFF2-40B4-BE49-F238E27FC236}">
                    <a16:creationId xmlns:a16="http://schemas.microsoft.com/office/drawing/2014/main" id="{C14B6CA4-8DDE-59B4-A9E4-C6AB2EAEBF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98131" y="3923604"/>
                <a:ext cx="1247949" cy="409632"/>
              </a:xfrm>
              <a:prstGeom prst="rect">
                <a:avLst/>
              </a:prstGeom>
            </p:spPr>
          </p:pic>
        </p:grpSp>
      </p:grpSp>
      <p:grpSp>
        <p:nvGrpSpPr>
          <p:cNvPr id="261" name="群組 260">
            <a:extLst>
              <a:ext uri="{FF2B5EF4-FFF2-40B4-BE49-F238E27FC236}">
                <a16:creationId xmlns:a16="http://schemas.microsoft.com/office/drawing/2014/main" id="{F1F96EDC-6261-E811-1A84-03DE9D820929}"/>
              </a:ext>
            </a:extLst>
          </p:cNvPr>
          <p:cNvGrpSpPr/>
          <p:nvPr/>
        </p:nvGrpSpPr>
        <p:grpSpPr>
          <a:xfrm>
            <a:off x="554148" y="4197713"/>
            <a:ext cx="6880475" cy="2046189"/>
            <a:chOff x="554148" y="4456211"/>
            <a:chExt cx="6880475" cy="2046189"/>
          </a:xfrm>
        </p:grpSpPr>
        <p:sp>
          <p:nvSpPr>
            <p:cNvPr id="221" name="文字方塊 220">
              <a:extLst>
                <a:ext uri="{FF2B5EF4-FFF2-40B4-BE49-F238E27FC236}">
                  <a16:creationId xmlns:a16="http://schemas.microsoft.com/office/drawing/2014/main" id="{5E0B8267-D206-1B84-12B5-470122F48E84}"/>
                </a:ext>
              </a:extLst>
            </p:cNvPr>
            <p:cNvSpPr txBox="1"/>
            <p:nvPr/>
          </p:nvSpPr>
          <p:spPr>
            <a:xfrm>
              <a:off x="3937273" y="4456211"/>
              <a:ext cx="3834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/>
                <a:t>14</a:t>
              </a:r>
            </a:p>
          </p:txBody>
        </p:sp>
        <p:grpSp>
          <p:nvGrpSpPr>
            <p:cNvPr id="260" name="群組 259">
              <a:extLst>
                <a:ext uri="{FF2B5EF4-FFF2-40B4-BE49-F238E27FC236}">
                  <a16:creationId xmlns:a16="http://schemas.microsoft.com/office/drawing/2014/main" id="{FDAAF770-7DD2-2035-D6ED-C6076B426A35}"/>
                </a:ext>
              </a:extLst>
            </p:cNvPr>
            <p:cNvGrpSpPr/>
            <p:nvPr/>
          </p:nvGrpSpPr>
          <p:grpSpPr>
            <a:xfrm>
              <a:off x="554148" y="4763990"/>
              <a:ext cx="6880475" cy="1738410"/>
              <a:chOff x="554148" y="4763990"/>
              <a:chExt cx="6880475" cy="1738410"/>
            </a:xfrm>
          </p:grpSpPr>
          <p:sp>
            <p:nvSpPr>
              <p:cNvPr id="222" name="左中括弧 221">
                <a:extLst>
                  <a:ext uri="{FF2B5EF4-FFF2-40B4-BE49-F238E27FC236}">
                    <a16:creationId xmlns:a16="http://schemas.microsoft.com/office/drawing/2014/main" id="{B20293B8-AA0E-484C-429E-3FE29B88F94B}"/>
                  </a:ext>
                </a:extLst>
              </p:cNvPr>
              <p:cNvSpPr/>
              <p:nvPr/>
            </p:nvSpPr>
            <p:spPr>
              <a:xfrm rot="5400000">
                <a:off x="4111178" y="2136331"/>
                <a:ext cx="100114" cy="5355432"/>
              </a:xfrm>
              <a:prstGeom prst="lef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26" name="左中括弧 225">
                <a:extLst>
                  <a:ext uri="{FF2B5EF4-FFF2-40B4-BE49-F238E27FC236}">
                    <a16:creationId xmlns:a16="http://schemas.microsoft.com/office/drawing/2014/main" id="{70285949-A47B-1B1A-6FBA-FABBC4AF2CB9}"/>
                  </a:ext>
                </a:extLst>
              </p:cNvPr>
              <p:cNvSpPr/>
              <p:nvPr/>
            </p:nvSpPr>
            <p:spPr>
              <a:xfrm>
                <a:off x="963734" y="4944533"/>
                <a:ext cx="111533" cy="1557867"/>
              </a:xfrm>
              <a:prstGeom prst="lef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27" name="文字方塊 226">
                <a:extLst>
                  <a:ext uri="{FF2B5EF4-FFF2-40B4-BE49-F238E27FC236}">
                    <a16:creationId xmlns:a16="http://schemas.microsoft.com/office/drawing/2014/main" id="{414B8FC6-9682-1AEA-91A8-8D22F8A32320}"/>
                  </a:ext>
                </a:extLst>
              </p:cNvPr>
              <p:cNvSpPr txBox="1"/>
              <p:nvPr/>
            </p:nvSpPr>
            <p:spPr>
              <a:xfrm>
                <a:off x="554148" y="5626566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dirty="0"/>
                  <a:t>4</a:t>
                </a:r>
              </a:p>
            </p:txBody>
          </p:sp>
          <p:grpSp>
            <p:nvGrpSpPr>
              <p:cNvPr id="258" name="群組 257">
                <a:extLst>
                  <a:ext uri="{FF2B5EF4-FFF2-40B4-BE49-F238E27FC236}">
                    <a16:creationId xmlns:a16="http://schemas.microsoft.com/office/drawing/2014/main" id="{D1A8A1C2-5B0E-8D58-CA20-09205CB7B32F}"/>
                  </a:ext>
                </a:extLst>
              </p:cNvPr>
              <p:cNvGrpSpPr/>
              <p:nvPr/>
            </p:nvGrpSpPr>
            <p:grpSpPr>
              <a:xfrm>
                <a:off x="1356467" y="4813764"/>
                <a:ext cx="6078156" cy="1688636"/>
                <a:chOff x="1356467" y="4813764"/>
                <a:chExt cx="6078156" cy="1688636"/>
              </a:xfrm>
            </p:grpSpPr>
            <p:pic>
              <p:nvPicPr>
                <p:cNvPr id="6" name="圖片 5">
                  <a:extLst>
                    <a:ext uri="{FF2B5EF4-FFF2-40B4-BE49-F238E27FC236}">
                      <a16:creationId xmlns:a16="http://schemas.microsoft.com/office/drawing/2014/main" id="{AA138C9C-3C4F-C4AD-1C42-8F732DF49A6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356467" y="4813764"/>
                  <a:ext cx="6078156" cy="1688636"/>
                </a:xfrm>
                <a:prstGeom prst="rect">
                  <a:avLst/>
                </a:prstGeom>
              </p:spPr>
            </p:pic>
            <p:pic>
              <p:nvPicPr>
                <p:cNvPr id="255" name="圖片 254">
                  <a:extLst>
                    <a:ext uri="{FF2B5EF4-FFF2-40B4-BE49-F238E27FC236}">
                      <a16:creationId xmlns:a16="http://schemas.microsoft.com/office/drawing/2014/main" id="{DAE3216B-D957-EE2B-7978-603926E0E0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r="38833"/>
                <a:stretch/>
              </p:blipFill>
              <p:spPr>
                <a:xfrm>
                  <a:off x="3236056" y="5780453"/>
                  <a:ext cx="1345325" cy="721947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3" name="文字方塊 2">
            <a:extLst>
              <a:ext uri="{FF2B5EF4-FFF2-40B4-BE49-F238E27FC236}">
                <a16:creationId xmlns:a16="http://schemas.microsoft.com/office/drawing/2014/main" id="{96F2EB9C-F362-62C4-EBA2-40BF78635D83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err="1"/>
              <a:t>GPipe</a:t>
            </a:r>
            <a:r>
              <a:rPr lang="en-US" altLang="zh-TW" sz="1100" dirty="0"/>
              <a:t>: Efficient Training of Giant Neural Networks using Pipeline Parallelism [Huang et al. 2018]</a:t>
            </a:r>
          </a:p>
        </p:txBody>
      </p:sp>
    </p:spTree>
    <p:extLst>
      <p:ext uri="{BB962C8B-B14F-4D97-AF65-F5344CB8AC3E}">
        <p14:creationId xmlns:p14="http://schemas.microsoft.com/office/powerpoint/2010/main" val="17348707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6C24988-6E35-0C69-DD9A-6A973181A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Pipeline Parallelism: </a:t>
            </a:r>
            <a:r>
              <a:rPr lang="en-US" altLang="zh-TW" dirty="0" err="1"/>
              <a:t>Gpipe</a:t>
            </a:r>
            <a:r>
              <a:rPr lang="en-US" altLang="zh-TW" dirty="0"/>
              <a:t> Results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D777588-3EFF-1D21-9A68-E94AC05DB1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K = # of pipeline stage</a:t>
            </a:r>
          </a:p>
          <a:p>
            <a:r>
              <a:rPr lang="en-US" altLang="zh-TW" dirty="0"/>
              <a:t>M =  # of micro-batches</a:t>
            </a:r>
          </a:p>
          <a:p>
            <a:r>
              <a:rPr lang="en-US" altLang="zh-TW" dirty="0"/>
              <a:t>Larger M and K leads to higher training throughput</a:t>
            </a:r>
          </a:p>
          <a:p>
            <a:r>
              <a:rPr lang="en-US" altLang="zh-TW" dirty="0"/>
              <a:t>Almost linear speedup with proper M and K when training transformer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0BB94C4-BE43-2446-2F7B-6185504D456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46</a:t>
            </a:fld>
            <a:endParaRPr 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95C8D4A4-F8DC-916F-E9E5-794D7DAC7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910" y="4061526"/>
            <a:ext cx="6890870" cy="2246363"/>
          </a:xfrm>
          <a:prstGeom prst="rect">
            <a:avLst/>
          </a:prstGeom>
        </p:spPr>
      </p:pic>
      <p:grpSp>
        <p:nvGrpSpPr>
          <p:cNvPr id="15" name="群組 14">
            <a:extLst>
              <a:ext uri="{FF2B5EF4-FFF2-40B4-BE49-F238E27FC236}">
                <a16:creationId xmlns:a16="http://schemas.microsoft.com/office/drawing/2014/main" id="{B7F274B3-6837-3FF7-C78C-58441CF2A21E}"/>
              </a:ext>
            </a:extLst>
          </p:cNvPr>
          <p:cNvGrpSpPr/>
          <p:nvPr/>
        </p:nvGrpSpPr>
        <p:grpSpPr>
          <a:xfrm>
            <a:off x="8371790" y="5475288"/>
            <a:ext cx="2982010" cy="365125"/>
            <a:chOff x="8331760" y="5513388"/>
            <a:chExt cx="2982010" cy="36512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4088634-7878-E2C1-DE69-3147C596BEA7}"/>
                </a:ext>
              </a:extLst>
            </p:cNvPr>
            <p:cNvSpPr/>
            <p:nvPr/>
          </p:nvSpPr>
          <p:spPr>
            <a:xfrm>
              <a:off x="8331760" y="5513388"/>
              <a:ext cx="2982010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Normalized </a:t>
              </a:r>
              <a:br>
                <a:rPr lang="en-US" altLang="zh-TW" sz="1600" dirty="0">
                  <a:solidFill>
                    <a:schemeClr val="tx1"/>
                  </a:solidFill>
                </a:rPr>
              </a:br>
              <a:r>
                <a:rPr lang="en-US" altLang="zh-TW" sz="1600" dirty="0">
                  <a:solidFill>
                    <a:schemeClr val="tx1"/>
                  </a:solidFill>
                </a:rPr>
                <a:t>training throughput</a:t>
              </a:r>
              <a:endParaRPr lang="zh-TW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4" name="箭號: 向上 13">
              <a:extLst>
                <a:ext uri="{FF2B5EF4-FFF2-40B4-BE49-F238E27FC236}">
                  <a16:creationId xmlns:a16="http://schemas.microsoft.com/office/drawing/2014/main" id="{43A93E19-7F3F-7E3C-3D29-85E6814B5DFD}"/>
                </a:ext>
              </a:extLst>
            </p:cNvPr>
            <p:cNvSpPr/>
            <p:nvPr/>
          </p:nvSpPr>
          <p:spPr>
            <a:xfrm rot="16200000">
              <a:off x="8494754" y="5462070"/>
              <a:ext cx="231693" cy="467758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5" name="文字方塊 4">
            <a:extLst>
              <a:ext uri="{FF2B5EF4-FFF2-40B4-BE49-F238E27FC236}">
                <a16:creationId xmlns:a16="http://schemas.microsoft.com/office/drawing/2014/main" id="{A1F53C4D-74F0-4672-A7D1-91039DAD0788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err="1"/>
              <a:t>GPipe</a:t>
            </a:r>
            <a:r>
              <a:rPr lang="en-US" altLang="zh-TW" sz="1100" dirty="0"/>
              <a:t>: Efficient Training of Giant Neural Networks using Pipeline Parallelism [Huang et al. 2018]</a:t>
            </a:r>
          </a:p>
        </p:txBody>
      </p:sp>
    </p:spTree>
    <p:extLst>
      <p:ext uri="{BB962C8B-B14F-4D97-AF65-F5344CB8AC3E}">
        <p14:creationId xmlns:p14="http://schemas.microsoft.com/office/powerpoint/2010/main" val="9034705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7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/>
              <a:t>Outline</a:t>
            </a:r>
            <a:endParaRPr/>
          </a:p>
        </p:txBody>
      </p:sp>
      <p:sp>
        <p:nvSpPr>
          <p:cNvPr id="99" name="Google Shape;99;p7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altLang="zh-TW" dirty="0"/>
              <a:t>Distributed </a:t>
            </a:r>
            <a:r>
              <a:rPr lang="en-US" altLang="zh-TW" dirty="0" smtClean="0"/>
              <a:t>training</a:t>
            </a:r>
            <a:endParaRPr lang="en-US" altLang="zh-TW"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accent3"/>
                </a:solidFill>
              </a:rPr>
              <a:t>Motivation &amp; background</a:t>
            </a:r>
            <a:endParaRPr lang="en-US" altLang="zh-TW"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rgbClr val="C0C0C0"/>
                </a:solidFill>
              </a:rPr>
              <a:t>Data parallelism and system architecture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Collective operations (Reduce, Gather, Scatter)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Data parallelism and parameter server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Reduce memory in data parallelism</a:t>
            </a:r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tx1"/>
                </a:solidFill>
              </a:rPr>
              <a:t>Other parallelism paradigm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accent3"/>
                </a:solidFill>
              </a:rPr>
              <a:t>Pipeline parallelism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tx1"/>
                </a:solidFill>
              </a:rPr>
              <a:t>Tensor parallelism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4F42F7F-CB81-3824-0CD1-0803A60420E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19149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16E5AC7-D928-5077-D823-929010F97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Tensor Parallelism: Motivation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F431D1-ABFB-A28F-D400-102D010E45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Motivation</a:t>
            </a:r>
          </a:p>
          <a:p>
            <a:pPr lvl="1"/>
            <a:r>
              <a:rPr lang="en-US" altLang="zh-TW" dirty="0"/>
              <a:t>Training memory</a:t>
            </a:r>
            <a:r>
              <a:rPr lang="zh-TW" altLang="en-US" dirty="0"/>
              <a:t> </a:t>
            </a:r>
            <a:r>
              <a:rPr lang="en-US" altLang="zh-TW" dirty="0"/>
              <a:t>of a single transformer block is still larger than</a:t>
            </a:r>
            <a:r>
              <a:rPr lang="zh-TW" altLang="en-US" dirty="0"/>
              <a:t> </a:t>
            </a:r>
            <a:r>
              <a:rPr lang="en-US" altLang="zh-TW" dirty="0"/>
              <a:t>GPU Memory</a:t>
            </a:r>
          </a:p>
          <a:p>
            <a:pPr lvl="1"/>
            <a:r>
              <a:rPr lang="en-US" altLang="zh-TW" dirty="0"/>
              <a:t>Can we further parallelize a single transformer block?</a:t>
            </a:r>
          </a:p>
          <a:p>
            <a:endParaRPr lang="en-US" altLang="zh-TW" dirty="0"/>
          </a:p>
          <a:p>
            <a:r>
              <a:rPr lang="en-US" altLang="zh-TW" dirty="0"/>
              <a:t>Tensor parallelism </a:t>
            </a:r>
          </a:p>
          <a:p>
            <a:pPr lvl="1"/>
            <a:r>
              <a:rPr lang="en-US" altLang="zh-TW" dirty="0"/>
              <a:t>Split the tensor of a layer</a:t>
            </a:r>
          </a:p>
          <a:p>
            <a:pPr lvl="1"/>
            <a:r>
              <a:rPr lang="en-US" altLang="zh-TW" dirty="0"/>
              <a:t>More fine-grained</a:t>
            </a:r>
          </a:p>
          <a:p>
            <a:pPr marL="50800" indent="0">
              <a:buNone/>
            </a:pPr>
            <a:endParaRPr lang="zh-TW" altLang="en-US" dirty="0"/>
          </a:p>
        </p:txBody>
      </p:sp>
      <p:sp>
        <p:nvSpPr>
          <p:cNvPr id="1155" name="投影片編號版面配置區 1154">
            <a:extLst>
              <a:ext uri="{FF2B5EF4-FFF2-40B4-BE49-F238E27FC236}">
                <a16:creationId xmlns:a16="http://schemas.microsoft.com/office/drawing/2014/main" id="{332A7722-B73C-15A5-C333-BA80C00D3E6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343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5C3B7-8543-E64F-945D-13AA35F7E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Tensor Parallelism: Column Partition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6746603-4CBF-27B3-3AD7-15C55B21736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49</a:t>
            </a:fld>
            <a:endParaRPr lang="en-US" dirty="0"/>
          </a:p>
        </p:txBody>
      </p:sp>
      <p:sp>
        <p:nvSpPr>
          <p:cNvPr id="5" name="文字版面配置區 2">
            <a:extLst>
              <a:ext uri="{FF2B5EF4-FFF2-40B4-BE49-F238E27FC236}">
                <a16:creationId xmlns:a16="http://schemas.microsoft.com/office/drawing/2014/main" id="{8015E19F-3179-B952-2D12-AA528DA26E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73292"/>
            <a:ext cx="3164507" cy="947589"/>
          </a:xfrm>
        </p:spPr>
        <p:txBody>
          <a:bodyPr/>
          <a:lstStyle/>
          <a:p>
            <a:r>
              <a:rPr lang="en-US" altLang="zh-TW" dirty="0"/>
              <a:t>Column Partition</a:t>
            </a:r>
            <a:endParaRPr lang="zh-TW" altLang="en-US" dirty="0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64B3C509-D9CC-7B33-A50B-669089328E40}"/>
              </a:ext>
            </a:extLst>
          </p:cNvPr>
          <p:cNvGrpSpPr/>
          <p:nvPr/>
        </p:nvGrpSpPr>
        <p:grpSpPr>
          <a:xfrm>
            <a:off x="4163796" y="1571691"/>
            <a:ext cx="1104079" cy="1049190"/>
            <a:chOff x="7331682" y="1443050"/>
            <a:chExt cx="1104079" cy="1049190"/>
          </a:xfrm>
        </p:grpSpPr>
        <p:grpSp>
          <p:nvGrpSpPr>
            <p:cNvPr id="7" name="群組 6">
              <a:extLst>
                <a:ext uri="{FF2B5EF4-FFF2-40B4-BE49-F238E27FC236}">
                  <a16:creationId xmlns:a16="http://schemas.microsoft.com/office/drawing/2014/main" id="{6D8CF9BA-71AE-BD92-252E-5DF82445F05E}"/>
                </a:ext>
              </a:extLst>
            </p:cNvPr>
            <p:cNvGrpSpPr/>
            <p:nvPr/>
          </p:nvGrpSpPr>
          <p:grpSpPr>
            <a:xfrm>
              <a:off x="7365069" y="1582462"/>
              <a:ext cx="1031428" cy="909778"/>
              <a:chOff x="1856276" y="2330711"/>
              <a:chExt cx="1031428" cy="909778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1A627DBB-FAF0-F0E6-96B2-9D8C3E8C0485}"/>
                  </a:ext>
                </a:extLst>
              </p:cNvPr>
              <p:cNvSpPr/>
              <p:nvPr/>
            </p:nvSpPr>
            <p:spPr>
              <a:xfrm>
                <a:off x="2372927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11" name="群組 10">
                <a:extLst>
                  <a:ext uri="{FF2B5EF4-FFF2-40B4-BE49-F238E27FC236}">
                    <a16:creationId xmlns:a16="http://schemas.microsoft.com/office/drawing/2014/main" id="{EE707720-45C4-DA74-9E08-C208FD2848DA}"/>
                  </a:ext>
                </a:extLst>
              </p:cNvPr>
              <p:cNvGrpSpPr/>
              <p:nvPr/>
            </p:nvGrpSpPr>
            <p:grpSpPr>
              <a:xfrm>
                <a:off x="1856276" y="2514624"/>
                <a:ext cx="517110" cy="345046"/>
                <a:chOff x="1856276" y="2514624"/>
                <a:chExt cx="517110" cy="345046"/>
              </a:xfrm>
            </p:grpSpPr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AA27ADDB-7FD4-B571-0884-20B6A27864BE}"/>
                    </a:ext>
                  </a:extLst>
                </p:cNvPr>
                <p:cNvSpPr/>
                <p:nvPr/>
              </p:nvSpPr>
              <p:spPr>
                <a:xfrm>
                  <a:off x="1856276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F7081BEC-3AA7-145D-52E6-126EB75C1EBB}"/>
                    </a:ext>
                  </a:extLst>
                </p:cNvPr>
                <p:cNvSpPr/>
                <p:nvPr/>
              </p:nvSpPr>
              <p:spPr>
                <a:xfrm>
                  <a:off x="2028340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98B7F496-EAD4-C68F-3534-CB29B7262733}"/>
                    </a:ext>
                  </a:extLst>
                </p:cNvPr>
                <p:cNvSpPr/>
                <p:nvPr/>
              </p:nvSpPr>
              <p:spPr>
                <a:xfrm>
                  <a:off x="1856276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EB9BB0EC-F5DA-E113-7C46-3E55246B1036}"/>
                    </a:ext>
                  </a:extLst>
                </p:cNvPr>
                <p:cNvSpPr/>
                <p:nvPr/>
              </p:nvSpPr>
              <p:spPr>
                <a:xfrm>
                  <a:off x="2028340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C13016F0-285D-D6A6-8ED5-A5E5889D40E2}"/>
                    </a:ext>
                  </a:extLst>
                </p:cNvPr>
                <p:cNvSpPr/>
                <p:nvPr/>
              </p:nvSpPr>
              <p:spPr>
                <a:xfrm>
                  <a:off x="2200863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id="{A53AA608-2A63-CE9F-01C4-61755FEAD69B}"/>
                    </a:ext>
                  </a:extLst>
                </p:cNvPr>
                <p:cNvSpPr/>
                <p:nvPr/>
              </p:nvSpPr>
              <p:spPr>
                <a:xfrm>
                  <a:off x="2200863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BA3F35B6-0D51-F79F-7A47-339CE0553DE5}"/>
                  </a:ext>
                </a:extLst>
              </p:cNvPr>
              <p:cNvSpPr/>
              <p:nvPr/>
            </p:nvSpPr>
            <p:spPr>
              <a:xfrm>
                <a:off x="2372927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02C90F50-7FBF-EEA7-A0C2-FECF3C6418DC}"/>
                  </a:ext>
                </a:extLst>
              </p:cNvPr>
              <p:cNvSpPr/>
              <p:nvPr/>
            </p:nvSpPr>
            <p:spPr>
              <a:xfrm>
                <a:off x="2543117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A4E9617A-AC76-C353-9C46-D25480A042C1}"/>
                  </a:ext>
                </a:extLst>
              </p:cNvPr>
              <p:cNvSpPr/>
              <p:nvPr/>
            </p:nvSpPr>
            <p:spPr>
              <a:xfrm>
                <a:off x="2715181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0A58EF5C-FE86-195B-FF93-E1BF01DE2876}"/>
                  </a:ext>
                </a:extLst>
              </p:cNvPr>
              <p:cNvSpPr/>
              <p:nvPr/>
            </p:nvSpPr>
            <p:spPr>
              <a:xfrm>
                <a:off x="2543117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D10E5E28-E6B8-1354-CE38-78616D064218}"/>
                  </a:ext>
                </a:extLst>
              </p:cNvPr>
              <p:cNvSpPr/>
              <p:nvPr/>
            </p:nvSpPr>
            <p:spPr>
              <a:xfrm>
                <a:off x="2715181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0A03009D-7FB9-8019-D867-39868227412F}"/>
                  </a:ext>
                </a:extLst>
              </p:cNvPr>
              <p:cNvSpPr/>
              <p:nvPr/>
            </p:nvSpPr>
            <p:spPr>
              <a:xfrm>
                <a:off x="2090949" y="2842984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A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8" name="直線接點 17">
                <a:extLst>
                  <a:ext uri="{FF2B5EF4-FFF2-40B4-BE49-F238E27FC236}">
                    <a16:creationId xmlns:a16="http://schemas.microsoft.com/office/drawing/2014/main" id="{4F229AF2-E20F-26F8-ECAA-6A54D48C20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72927" y="2330711"/>
                <a:ext cx="0" cy="603627"/>
              </a:xfrm>
              <a:prstGeom prst="line">
                <a:avLst/>
              </a:prstGeom>
              <a:ln w="28575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65DF679-5653-83DB-8866-94B6ED9601FE}"/>
                </a:ext>
              </a:extLst>
            </p:cNvPr>
            <p:cNvSpPr/>
            <p:nvPr/>
          </p:nvSpPr>
          <p:spPr>
            <a:xfrm>
              <a:off x="7331682" y="1443050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A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83A6F4B-3C73-73DE-303A-BD49706398C7}"/>
                </a:ext>
              </a:extLst>
            </p:cNvPr>
            <p:cNvSpPr/>
            <p:nvPr/>
          </p:nvSpPr>
          <p:spPr>
            <a:xfrm>
              <a:off x="7870745" y="1443050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A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93" name="群組 1092">
            <a:extLst>
              <a:ext uri="{FF2B5EF4-FFF2-40B4-BE49-F238E27FC236}">
                <a16:creationId xmlns:a16="http://schemas.microsoft.com/office/drawing/2014/main" id="{B8B2FE36-C18C-FB58-EE6F-1FADED85A4F1}"/>
              </a:ext>
            </a:extLst>
          </p:cNvPr>
          <p:cNvGrpSpPr/>
          <p:nvPr/>
        </p:nvGrpSpPr>
        <p:grpSpPr>
          <a:xfrm>
            <a:off x="718604" y="4137733"/>
            <a:ext cx="8285171" cy="2207717"/>
            <a:chOff x="718604" y="3973812"/>
            <a:chExt cx="8285171" cy="2207717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F3E4B963-A7EC-6E0F-246E-4D8793CFE92A}"/>
                </a:ext>
              </a:extLst>
            </p:cNvPr>
            <p:cNvSpPr/>
            <p:nvPr/>
          </p:nvSpPr>
          <p:spPr>
            <a:xfrm>
              <a:off x="2802778" y="4623661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X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0" name="矩形: 圓角 99">
              <a:extLst>
                <a:ext uri="{FF2B5EF4-FFF2-40B4-BE49-F238E27FC236}">
                  <a16:creationId xmlns:a16="http://schemas.microsoft.com/office/drawing/2014/main" id="{532AED29-D2F2-EF6C-DFD1-4882F401A5D5}"/>
                </a:ext>
              </a:extLst>
            </p:cNvPr>
            <p:cNvSpPr/>
            <p:nvPr/>
          </p:nvSpPr>
          <p:spPr>
            <a:xfrm>
              <a:off x="6098708" y="4357123"/>
              <a:ext cx="568649" cy="1595371"/>
            </a:xfrm>
            <a:prstGeom prst="roundRect">
              <a:avLst/>
            </a:prstGeom>
            <a:solidFill>
              <a:srgbClr val="7FB90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grpSp>
          <p:nvGrpSpPr>
            <p:cNvPr id="1091" name="群組 1090">
              <a:extLst>
                <a:ext uri="{FF2B5EF4-FFF2-40B4-BE49-F238E27FC236}">
                  <a16:creationId xmlns:a16="http://schemas.microsoft.com/office/drawing/2014/main" id="{E7CE33CB-A54D-355F-43AC-9103E181728E}"/>
                </a:ext>
              </a:extLst>
            </p:cNvPr>
            <p:cNvGrpSpPr/>
            <p:nvPr/>
          </p:nvGrpSpPr>
          <p:grpSpPr>
            <a:xfrm>
              <a:off x="1758036" y="4357124"/>
              <a:ext cx="4140729" cy="664042"/>
              <a:chOff x="1758036" y="4357124"/>
              <a:chExt cx="4140729" cy="664042"/>
            </a:xfrm>
          </p:grpSpPr>
          <p:grpSp>
            <p:nvGrpSpPr>
              <p:cNvPr id="97" name="群組 96">
                <a:extLst>
                  <a:ext uri="{FF2B5EF4-FFF2-40B4-BE49-F238E27FC236}">
                    <a16:creationId xmlns:a16="http://schemas.microsoft.com/office/drawing/2014/main" id="{58552D11-73A5-7649-DEEF-D565B785C029}"/>
                  </a:ext>
                </a:extLst>
              </p:cNvPr>
              <p:cNvGrpSpPr/>
              <p:nvPr/>
            </p:nvGrpSpPr>
            <p:grpSpPr>
              <a:xfrm>
                <a:off x="2913222" y="4357124"/>
                <a:ext cx="2387826" cy="664042"/>
                <a:chOff x="5075431" y="3157729"/>
                <a:chExt cx="2387826" cy="664042"/>
              </a:xfrm>
            </p:grpSpPr>
            <p:grpSp>
              <p:nvGrpSpPr>
                <p:cNvPr id="28" name="群組 27">
                  <a:extLst>
                    <a:ext uri="{FF2B5EF4-FFF2-40B4-BE49-F238E27FC236}">
                      <a16:creationId xmlns:a16="http://schemas.microsoft.com/office/drawing/2014/main" id="{A260DE3A-5E5C-4215-677F-1690BD16E1DF}"/>
                    </a:ext>
                  </a:extLst>
                </p:cNvPr>
                <p:cNvGrpSpPr/>
                <p:nvPr/>
              </p:nvGrpSpPr>
              <p:grpSpPr>
                <a:xfrm>
                  <a:off x="5075431" y="3330252"/>
                  <a:ext cx="344587" cy="172523"/>
                  <a:chOff x="1235074" y="2915658"/>
                  <a:chExt cx="344587" cy="172523"/>
                </a:xfrm>
              </p:grpSpPr>
              <p:sp>
                <p:nvSpPr>
                  <p:cNvPr id="43" name="矩形 42">
                    <a:extLst>
                      <a:ext uri="{FF2B5EF4-FFF2-40B4-BE49-F238E27FC236}">
                        <a16:creationId xmlns:a16="http://schemas.microsoft.com/office/drawing/2014/main" id="{65EFC68E-CB92-976D-FF44-75C257873AD4}"/>
                      </a:ext>
                    </a:extLst>
                  </p:cNvPr>
                  <p:cNvSpPr/>
                  <p:nvPr/>
                </p:nvSpPr>
                <p:spPr>
                  <a:xfrm>
                    <a:off x="1235074" y="2915658"/>
                    <a:ext cx="172523" cy="172523"/>
                  </a:xfrm>
                  <a:prstGeom prst="rect">
                    <a:avLst/>
                  </a:prstGeom>
                  <a:solidFill>
                    <a:srgbClr val="FAE69A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44" name="矩形 43">
                    <a:extLst>
                      <a:ext uri="{FF2B5EF4-FFF2-40B4-BE49-F238E27FC236}">
                        <a16:creationId xmlns:a16="http://schemas.microsoft.com/office/drawing/2014/main" id="{238C4DD8-1D50-719A-ACCD-B4AEAB8F9874}"/>
                      </a:ext>
                    </a:extLst>
                  </p:cNvPr>
                  <p:cNvSpPr/>
                  <p:nvPr/>
                </p:nvSpPr>
                <p:spPr>
                  <a:xfrm>
                    <a:off x="1407138" y="2915658"/>
                    <a:ext cx="172523" cy="172523"/>
                  </a:xfrm>
                  <a:prstGeom prst="rect">
                    <a:avLst/>
                  </a:prstGeom>
                  <a:solidFill>
                    <a:srgbClr val="FAE69A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id="{2E3C0719-F3F6-1D46-AF51-4DC994663541}"/>
                    </a:ext>
                  </a:extLst>
                </p:cNvPr>
                <p:cNvSpPr/>
                <p:nvPr/>
              </p:nvSpPr>
              <p:spPr>
                <a:xfrm>
                  <a:off x="5895680" y="3330252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375537DA-9AA5-74B9-0D83-592F09AFFA5B}"/>
                    </a:ext>
                  </a:extLst>
                </p:cNvPr>
                <p:cNvSpPr/>
                <p:nvPr/>
              </p:nvSpPr>
              <p:spPr>
                <a:xfrm>
                  <a:off x="6067744" y="3330252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1" name="矩形 30">
                  <a:extLst>
                    <a:ext uri="{FF2B5EF4-FFF2-40B4-BE49-F238E27FC236}">
                      <a16:creationId xmlns:a16="http://schemas.microsoft.com/office/drawing/2014/main" id="{9F1B7F9A-6E96-D0E6-7E44-BAA6D669A456}"/>
                    </a:ext>
                  </a:extLst>
                </p:cNvPr>
                <p:cNvSpPr/>
                <p:nvPr/>
              </p:nvSpPr>
              <p:spPr>
                <a:xfrm>
                  <a:off x="5895680" y="315772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" name="矩形 31">
                  <a:extLst>
                    <a:ext uri="{FF2B5EF4-FFF2-40B4-BE49-F238E27FC236}">
                      <a16:creationId xmlns:a16="http://schemas.microsoft.com/office/drawing/2014/main" id="{18742E28-A8ED-28E4-63C3-91A8FBEF33CC}"/>
                    </a:ext>
                  </a:extLst>
                </p:cNvPr>
                <p:cNvSpPr/>
                <p:nvPr/>
              </p:nvSpPr>
              <p:spPr>
                <a:xfrm>
                  <a:off x="6067744" y="315772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3" name="矩形 32">
                  <a:extLst>
                    <a:ext uri="{FF2B5EF4-FFF2-40B4-BE49-F238E27FC236}">
                      <a16:creationId xmlns:a16="http://schemas.microsoft.com/office/drawing/2014/main" id="{5C23DE2E-20B7-ACE2-FA8A-6994CD22DC42}"/>
                    </a:ext>
                  </a:extLst>
                </p:cNvPr>
                <p:cNvSpPr/>
                <p:nvPr/>
              </p:nvSpPr>
              <p:spPr>
                <a:xfrm>
                  <a:off x="6240267" y="3330252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4" name="矩形 33">
                  <a:extLst>
                    <a:ext uri="{FF2B5EF4-FFF2-40B4-BE49-F238E27FC236}">
                      <a16:creationId xmlns:a16="http://schemas.microsoft.com/office/drawing/2014/main" id="{51306269-7193-58AC-56F2-E5D9B5B414B0}"/>
                    </a:ext>
                  </a:extLst>
                </p:cNvPr>
                <p:cNvSpPr/>
                <p:nvPr/>
              </p:nvSpPr>
              <p:spPr>
                <a:xfrm>
                  <a:off x="6240267" y="315772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5" name="矩形 34">
                  <a:extLst>
                    <a:ext uri="{FF2B5EF4-FFF2-40B4-BE49-F238E27FC236}">
                      <a16:creationId xmlns:a16="http://schemas.microsoft.com/office/drawing/2014/main" id="{A46A6E6A-AEB3-98FC-5B09-7BAD08BE4788}"/>
                    </a:ext>
                  </a:extLst>
                </p:cNvPr>
                <p:cNvSpPr/>
                <p:nvPr/>
              </p:nvSpPr>
              <p:spPr>
                <a:xfrm>
                  <a:off x="5897175" y="3424266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A</a:t>
                  </a:r>
                  <a:r>
                    <a:rPr lang="en-US" altLang="zh-TW" baseline="-25000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36" name="群組 35">
                  <a:extLst>
                    <a:ext uri="{FF2B5EF4-FFF2-40B4-BE49-F238E27FC236}">
                      <a16:creationId xmlns:a16="http://schemas.microsoft.com/office/drawing/2014/main" id="{F1CC8A9B-D88C-6894-2BBA-878B7F3BBAD2}"/>
                    </a:ext>
                  </a:extLst>
                </p:cNvPr>
                <p:cNvGrpSpPr/>
                <p:nvPr/>
              </p:nvGrpSpPr>
              <p:grpSpPr>
                <a:xfrm>
                  <a:off x="6921375" y="3330252"/>
                  <a:ext cx="517110" cy="172523"/>
                  <a:chOff x="3267852" y="4264198"/>
                  <a:chExt cx="517110" cy="172523"/>
                </a:xfrm>
                <a:solidFill>
                  <a:srgbClr val="89F841"/>
                </a:solidFill>
              </p:grpSpPr>
              <p:sp>
                <p:nvSpPr>
                  <p:cNvPr id="40" name="矩形 39">
                    <a:extLst>
                      <a:ext uri="{FF2B5EF4-FFF2-40B4-BE49-F238E27FC236}">
                        <a16:creationId xmlns:a16="http://schemas.microsoft.com/office/drawing/2014/main" id="{858B5700-3EEE-F6AF-A2CF-46759693F82D}"/>
                      </a:ext>
                    </a:extLst>
                  </p:cNvPr>
                  <p:cNvSpPr/>
                  <p:nvPr/>
                </p:nvSpPr>
                <p:spPr>
                  <a:xfrm>
                    <a:off x="3267852" y="4264198"/>
                    <a:ext cx="172523" cy="172523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41" name="矩形 40">
                    <a:extLst>
                      <a:ext uri="{FF2B5EF4-FFF2-40B4-BE49-F238E27FC236}">
                        <a16:creationId xmlns:a16="http://schemas.microsoft.com/office/drawing/2014/main" id="{45BC082D-F484-012F-17E5-F782745335B6}"/>
                      </a:ext>
                    </a:extLst>
                  </p:cNvPr>
                  <p:cNvSpPr/>
                  <p:nvPr/>
                </p:nvSpPr>
                <p:spPr>
                  <a:xfrm>
                    <a:off x="3439916" y="4264198"/>
                    <a:ext cx="172523" cy="172523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42" name="矩形 41">
                    <a:extLst>
                      <a:ext uri="{FF2B5EF4-FFF2-40B4-BE49-F238E27FC236}">
                        <a16:creationId xmlns:a16="http://schemas.microsoft.com/office/drawing/2014/main" id="{74153F7A-D86C-E0AD-838D-F26F38F24010}"/>
                      </a:ext>
                    </a:extLst>
                  </p:cNvPr>
                  <p:cNvSpPr/>
                  <p:nvPr/>
                </p:nvSpPr>
                <p:spPr>
                  <a:xfrm>
                    <a:off x="3612439" y="4264198"/>
                    <a:ext cx="172523" cy="172523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37" name="矩形 36">
                  <a:extLst>
                    <a:ext uri="{FF2B5EF4-FFF2-40B4-BE49-F238E27FC236}">
                      <a16:creationId xmlns:a16="http://schemas.microsoft.com/office/drawing/2014/main" id="{E5FA767F-C31C-7316-7AE6-ABC012286A27}"/>
                    </a:ext>
                  </a:extLst>
                </p:cNvPr>
                <p:cNvSpPr/>
                <p:nvPr/>
              </p:nvSpPr>
              <p:spPr>
                <a:xfrm>
                  <a:off x="6898241" y="3424266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Y</a:t>
                  </a:r>
                  <a:r>
                    <a:rPr lang="en-US" altLang="zh-TW" baseline="-25000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等於 90">
                  <a:extLst>
                    <a:ext uri="{FF2B5EF4-FFF2-40B4-BE49-F238E27FC236}">
                      <a16:creationId xmlns:a16="http://schemas.microsoft.com/office/drawing/2014/main" id="{1F32E597-039D-8EE7-012B-1B0C2BFC0A3C}"/>
                    </a:ext>
                  </a:extLst>
                </p:cNvPr>
                <p:cNvSpPr/>
                <p:nvPr/>
              </p:nvSpPr>
              <p:spPr>
                <a:xfrm>
                  <a:off x="6570130" y="3347854"/>
                  <a:ext cx="207625" cy="207625"/>
                </a:xfrm>
                <a:prstGeom prst="mathEqual">
                  <a:avLst>
                    <a:gd name="adj1" fmla="val 17786"/>
                    <a:gd name="adj2" fmla="val 1176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" name="十字形 91">
                  <a:extLst>
                    <a:ext uri="{FF2B5EF4-FFF2-40B4-BE49-F238E27FC236}">
                      <a16:creationId xmlns:a16="http://schemas.microsoft.com/office/drawing/2014/main" id="{167E0FFF-3A8C-4C71-5C9C-C78FF81EE6A7}"/>
                    </a:ext>
                  </a:extLst>
                </p:cNvPr>
                <p:cNvSpPr/>
                <p:nvPr/>
              </p:nvSpPr>
              <p:spPr>
                <a:xfrm rot="2700000">
                  <a:off x="5590967" y="3376041"/>
                  <a:ext cx="151250" cy="151250"/>
                </a:xfrm>
                <a:prstGeom prst="plus">
                  <a:avLst>
                    <a:gd name="adj" fmla="val 45738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F3A1F18E-50CE-4C1F-C39F-DE96C0FB2DE1}"/>
                  </a:ext>
                </a:extLst>
              </p:cNvPr>
              <p:cNvSpPr/>
              <p:nvPr/>
            </p:nvSpPr>
            <p:spPr>
              <a:xfrm>
                <a:off x="1758036" y="4392924"/>
                <a:ext cx="876300" cy="36195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GPU</a:t>
                </a:r>
                <a:r>
                  <a:rPr lang="zh-TW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0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箭號: 向右 100">
                <a:extLst>
                  <a:ext uri="{FF2B5EF4-FFF2-40B4-BE49-F238E27FC236}">
                    <a16:creationId xmlns:a16="http://schemas.microsoft.com/office/drawing/2014/main" id="{94AE3412-FE2B-2043-9F35-FC36788C8A83}"/>
                  </a:ext>
                </a:extLst>
              </p:cNvPr>
              <p:cNvSpPr/>
              <p:nvPr/>
            </p:nvSpPr>
            <p:spPr>
              <a:xfrm>
                <a:off x="5545259" y="4530160"/>
                <a:ext cx="353506" cy="175100"/>
              </a:xfrm>
              <a:prstGeom prst="rightArrow">
                <a:avLst/>
              </a:prstGeom>
              <a:solidFill>
                <a:srgbClr val="7FB908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grpSp>
          <p:nvGrpSpPr>
            <p:cNvPr id="1090" name="群組 1089">
              <a:extLst>
                <a:ext uri="{FF2B5EF4-FFF2-40B4-BE49-F238E27FC236}">
                  <a16:creationId xmlns:a16="http://schemas.microsoft.com/office/drawing/2014/main" id="{FADD1219-4DF9-DBC3-A691-4D43A3495520}"/>
                </a:ext>
              </a:extLst>
            </p:cNvPr>
            <p:cNvGrpSpPr/>
            <p:nvPr/>
          </p:nvGrpSpPr>
          <p:grpSpPr>
            <a:xfrm>
              <a:off x="1758036" y="5517487"/>
              <a:ext cx="4140729" cy="664042"/>
              <a:chOff x="1758036" y="5220377"/>
              <a:chExt cx="4140729" cy="664042"/>
            </a:xfrm>
          </p:grpSpPr>
          <p:grpSp>
            <p:nvGrpSpPr>
              <p:cNvPr id="64" name="群組 63">
                <a:extLst>
                  <a:ext uri="{FF2B5EF4-FFF2-40B4-BE49-F238E27FC236}">
                    <a16:creationId xmlns:a16="http://schemas.microsoft.com/office/drawing/2014/main" id="{5A8AB555-CAEF-C9AE-D56A-BA81D111F14B}"/>
                  </a:ext>
                </a:extLst>
              </p:cNvPr>
              <p:cNvGrpSpPr/>
              <p:nvPr/>
            </p:nvGrpSpPr>
            <p:grpSpPr>
              <a:xfrm>
                <a:off x="2828923" y="5392900"/>
                <a:ext cx="565016" cy="491519"/>
                <a:chOff x="4250921" y="5090333"/>
                <a:chExt cx="565016" cy="491519"/>
              </a:xfrm>
            </p:grpSpPr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id="{53CE83A5-4BBD-20D4-87BC-AFAF49A11C4E}"/>
                    </a:ext>
                  </a:extLst>
                </p:cNvPr>
                <p:cNvSpPr/>
                <p:nvPr/>
              </p:nvSpPr>
              <p:spPr>
                <a:xfrm>
                  <a:off x="4250921" y="5184347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X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47" name="群組 46">
                  <a:extLst>
                    <a:ext uri="{FF2B5EF4-FFF2-40B4-BE49-F238E27FC236}">
                      <a16:creationId xmlns:a16="http://schemas.microsoft.com/office/drawing/2014/main" id="{0439B12A-78AE-DF85-9552-47AD27295D07}"/>
                    </a:ext>
                  </a:extLst>
                </p:cNvPr>
                <p:cNvGrpSpPr/>
                <p:nvPr/>
              </p:nvGrpSpPr>
              <p:grpSpPr>
                <a:xfrm>
                  <a:off x="4361365" y="5090333"/>
                  <a:ext cx="344587" cy="172523"/>
                  <a:chOff x="1235074" y="2915658"/>
                  <a:chExt cx="344587" cy="172523"/>
                </a:xfrm>
              </p:grpSpPr>
              <p:sp>
                <p:nvSpPr>
                  <p:cNvPr id="62" name="矩形 61">
                    <a:extLst>
                      <a:ext uri="{FF2B5EF4-FFF2-40B4-BE49-F238E27FC236}">
                        <a16:creationId xmlns:a16="http://schemas.microsoft.com/office/drawing/2014/main" id="{C957FB80-CD92-F070-5314-03F1B3A165BC}"/>
                      </a:ext>
                    </a:extLst>
                  </p:cNvPr>
                  <p:cNvSpPr/>
                  <p:nvPr/>
                </p:nvSpPr>
                <p:spPr>
                  <a:xfrm>
                    <a:off x="1235074" y="2915658"/>
                    <a:ext cx="172523" cy="172523"/>
                  </a:xfrm>
                  <a:prstGeom prst="rect">
                    <a:avLst/>
                  </a:prstGeom>
                  <a:solidFill>
                    <a:srgbClr val="FAE69A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63" name="矩形 62">
                    <a:extLst>
                      <a:ext uri="{FF2B5EF4-FFF2-40B4-BE49-F238E27FC236}">
                        <a16:creationId xmlns:a16="http://schemas.microsoft.com/office/drawing/2014/main" id="{075AD41D-0522-7E8B-CAAE-B603093A51A6}"/>
                      </a:ext>
                    </a:extLst>
                  </p:cNvPr>
                  <p:cNvSpPr/>
                  <p:nvPr/>
                </p:nvSpPr>
                <p:spPr>
                  <a:xfrm>
                    <a:off x="1407138" y="2915658"/>
                    <a:ext cx="172523" cy="172523"/>
                  </a:xfrm>
                  <a:prstGeom prst="rect">
                    <a:avLst/>
                  </a:prstGeom>
                  <a:solidFill>
                    <a:srgbClr val="FAE69A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5B82FA1F-4170-FA4D-E319-18396109321A}"/>
                  </a:ext>
                </a:extLst>
              </p:cNvPr>
              <p:cNvSpPr/>
              <p:nvPr/>
            </p:nvSpPr>
            <p:spPr>
              <a:xfrm>
                <a:off x="3759616" y="5392900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5624BB08-69C0-4F0D-4D78-9B199C8E37BB}"/>
                  </a:ext>
                </a:extLst>
              </p:cNvPr>
              <p:cNvSpPr/>
              <p:nvPr/>
            </p:nvSpPr>
            <p:spPr>
              <a:xfrm>
                <a:off x="3931680" y="5392900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9FF6A11D-E00E-588F-A7D8-7B09DF63C2E6}"/>
                  </a:ext>
                </a:extLst>
              </p:cNvPr>
              <p:cNvSpPr/>
              <p:nvPr/>
            </p:nvSpPr>
            <p:spPr>
              <a:xfrm>
                <a:off x="3759616" y="522037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941F37C8-501C-04D0-67EB-C43562596EAB}"/>
                  </a:ext>
                </a:extLst>
              </p:cNvPr>
              <p:cNvSpPr/>
              <p:nvPr/>
            </p:nvSpPr>
            <p:spPr>
              <a:xfrm>
                <a:off x="3931680" y="522037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2D8EDC9B-BD39-7066-6BFF-EAF37F1D6D7D}"/>
                  </a:ext>
                </a:extLst>
              </p:cNvPr>
              <p:cNvSpPr/>
              <p:nvPr/>
            </p:nvSpPr>
            <p:spPr>
              <a:xfrm>
                <a:off x="4104203" y="5392900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DD109945-336C-C61F-DD5F-B5CB87285BF1}"/>
                  </a:ext>
                </a:extLst>
              </p:cNvPr>
              <p:cNvSpPr/>
              <p:nvPr/>
            </p:nvSpPr>
            <p:spPr>
              <a:xfrm>
                <a:off x="4104203" y="522037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E7FBBB3D-64E6-0B17-155E-2D0BFC18C524}"/>
                  </a:ext>
                </a:extLst>
              </p:cNvPr>
              <p:cNvSpPr/>
              <p:nvPr/>
            </p:nvSpPr>
            <p:spPr>
              <a:xfrm>
                <a:off x="3761111" y="5486914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A</a:t>
                </a:r>
                <a:r>
                  <a:rPr lang="en-US" altLang="zh-TW" baseline="-25000" dirty="0">
                    <a:solidFill>
                      <a:schemeClr val="tx1"/>
                    </a:solidFill>
                  </a:rPr>
                  <a:t>2</a:t>
                </a:r>
                <a:endParaRPr lang="zh-TW" altLang="en-US" baseline="-250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5" name="群組 54">
                <a:extLst>
                  <a:ext uri="{FF2B5EF4-FFF2-40B4-BE49-F238E27FC236}">
                    <a16:creationId xmlns:a16="http://schemas.microsoft.com/office/drawing/2014/main" id="{1D35588B-A429-4FAA-57CA-C39090F78236}"/>
                  </a:ext>
                </a:extLst>
              </p:cNvPr>
              <p:cNvGrpSpPr/>
              <p:nvPr/>
            </p:nvGrpSpPr>
            <p:grpSpPr>
              <a:xfrm>
                <a:off x="4785311" y="5392900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59" name="矩形 58">
                  <a:extLst>
                    <a:ext uri="{FF2B5EF4-FFF2-40B4-BE49-F238E27FC236}">
                      <a16:creationId xmlns:a16="http://schemas.microsoft.com/office/drawing/2014/main" id="{122466E3-6D75-782E-50ED-5D73B498D483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0" name="矩形 59">
                  <a:extLst>
                    <a:ext uri="{FF2B5EF4-FFF2-40B4-BE49-F238E27FC236}">
                      <a16:creationId xmlns:a16="http://schemas.microsoft.com/office/drawing/2014/main" id="{77A7C063-A7E4-DC5B-7ED5-E8F4F792D89E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1" name="矩形 60">
                  <a:extLst>
                    <a:ext uri="{FF2B5EF4-FFF2-40B4-BE49-F238E27FC236}">
                      <a16:creationId xmlns:a16="http://schemas.microsoft.com/office/drawing/2014/main" id="{021D36BE-8A53-66AB-DFE1-5512C727856B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4EFF7620-12E7-E43A-8F20-8DBBCC232BA7}"/>
                  </a:ext>
                </a:extLst>
              </p:cNvPr>
              <p:cNvSpPr/>
              <p:nvPr/>
            </p:nvSpPr>
            <p:spPr>
              <a:xfrm>
                <a:off x="4762177" y="5486914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Y</a:t>
                </a:r>
                <a:r>
                  <a:rPr lang="en-US" altLang="zh-TW" baseline="-25000" dirty="0">
                    <a:solidFill>
                      <a:schemeClr val="tx1"/>
                    </a:solidFill>
                  </a:rPr>
                  <a:t>2</a:t>
                </a:r>
                <a:endParaRPr lang="zh-TW" altLang="en-US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等於 56">
                <a:extLst>
                  <a:ext uri="{FF2B5EF4-FFF2-40B4-BE49-F238E27FC236}">
                    <a16:creationId xmlns:a16="http://schemas.microsoft.com/office/drawing/2014/main" id="{820DF86E-32C5-5242-AF58-1CF00EC16FAF}"/>
                  </a:ext>
                </a:extLst>
              </p:cNvPr>
              <p:cNvSpPr/>
              <p:nvPr/>
            </p:nvSpPr>
            <p:spPr>
              <a:xfrm>
                <a:off x="4407921" y="5397112"/>
                <a:ext cx="207625" cy="207625"/>
              </a:xfrm>
              <a:prstGeom prst="mathEqual">
                <a:avLst>
                  <a:gd name="adj1" fmla="val 17786"/>
                  <a:gd name="adj2" fmla="val 1176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十字形 57">
                <a:extLst>
                  <a:ext uri="{FF2B5EF4-FFF2-40B4-BE49-F238E27FC236}">
                    <a16:creationId xmlns:a16="http://schemas.microsoft.com/office/drawing/2014/main" id="{C28688E7-806E-0EAC-B504-13F67F4B193B}"/>
                  </a:ext>
                </a:extLst>
              </p:cNvPr>
              <p:cNvSpPr/>
              <p:nvPr/>
            </p:nvSpPr>
            <p:spPr>
              <a:xfrm rot="2700000">
                <a:off x="3428758" y="5425299"/>
                <a:ext cx="151250" cy="151250"/>
              </a:xfrm>
              <a:prstGeom prst="plus">
                <a:avLst>
                  <a:gd name="adj" fmla="val 45738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66C5A41A-4DD7-1A55-6BAC-ACA1025C2F39}"/>
                  </a:ext>
                </a:extLst>
              </p:cNvPr>
              <p:cNvSpPr/>
              <p:nvPr/>
            </p:nvSpPr>
            <p:spPr>
              <a:xfrm>
                <a:off x="1758036" y="5293439"/>
                <a:ext cx="876300" cy="36195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GPU</a:t>
                </a:r>
                <a:r>
                  <a:rPr lang="zh-TW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1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箭號: 向右 101">
                <a:extLst>
                  <a:ext uri="{FF2B5EF4-FFF2-40B4-BE49-F238E27FC236}">
                    <a16:creationId xmlns:a16="http://schemas.microsoft.com/office/drawing/2014/main" id="{B85A685E-90A2-A5F4-2E35-B333812B342E}"/>
                  </a:ext>
                </a:extLst>
              </p:cNvPr>
              <p:cNvSpPr/>
              <p:nvPr/>
            </p:nvSpPr>
            <p:spPr>
              <a:xfrm>
                <a:off x="5545259" y="5429637"/>
                <a:ext cx="353506" cy="175100"/>
              </a:xfrm>
              <a:prstGeom prst="rightArrow">
                <a:avLst/>
              </a:prstGeom>
              <a:solidFill>
                <a:srgbClr val="7FB908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03" name="箭號: 向右 102">
              <a:extLst>
                <a:ext uri="{FF2B5EF4-FFF2-40B4-BE49-F238E27FC236}">
                  <a16:creationId xmlns:a16="http://schemas.microsoft.com/office/drawing/2014/main" id="{0F1073DE-CF33-4AF3-377B-4C66210CD881}"/>
                </a:ext>
              </a:extLst>
            </p:cNvPr>
            <p:cNvSpPr/>
            <p:nvPr/>
          </p:nvSpPr>
          <p:spPr>
            <a:xfrm>
              <a:off x="6833213" y="5167459"/>
              <a:ext cx="353506" cy="175100"/>
            </a:xfrm>
            <a:prstGeom prst="rightArrow">
              <a:avLst/>
            </a:prstGeom>
            <a:solidFill>
              <a:srgbClr val="7FB90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1092" name="群組 1091">
              <a:extLst>
                <a:ext uri="{FF2B5EF4-FFF2-40B4-BE49-F238E27FC236}">
                  <a16:creationId xmlns:a16="http://schemas.microsoft.com/office/drawing/2014/main" id="{E5038AD9-5891-52BF-DBF6-9636D9356244}"/>
                </a:ext>
              </a:extLst>
            </p:cNvPr>
            <p:cNvGrpSpPr/>
            <p:nvPr/>
          </p:nvGrpSpPr>
          <p:grpSpPr>
            <a:xfrm>
              <a:off x="7166123" y="5185860"/>
              <a:ext cx="1837652" cy="680870"/>
              <a:chOff x="7329074" y="5185860"/>
              <a:chExt cx="1837652" cy="680870"/>
            </a:xfrm>
          </p:grpSpPr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659DA870-30AC-7373-D5D0-9FA3EBBC5567}"/>
                  </a:ext>
                </a:extLst>
              </p:cNvPr>
              <p:cNvSpPr/>
              <p:nvPr/>
            </p:nvSpPr>
            <p:spPr>
              <a:xfrm>
                <a:off x="7329074" y="5469225"/>
                <a:ext cx="1837652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Y </a:t>
                </a:r>
                <a:br>
                  <a:rPr lang="en-US" altLang="zh-TW" dirty="0">
                    <a:solidFill>
                      <a:schemeClr val="tx1"/>
                    </a:solidFill>
                  </a:rPr>
                </a:br>
                <a:r>
                  <a:rPr lang="en-US" altLang="zh-TW" dirty="0">
                    <a:solidFill>
                      <a:schemeClr val="tx1"/>
                    </a:solidFill>
                  </a:rPr>
                  <a:t>(= Gather Y</a:t>
                </a:r>
                <a:r>
                  <a:rPr lang="en-US" altLang="zh-TW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 &amp; Y</a:t>
                </a:r>
                <a:r>
                  <a:rPr lang="en-US" altLang="zh-TW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) </a:t>
                </a:r>
                <a:endParaRPr lang="zh-TW" altLang="en-US" baseline="-25000" dirty="0">
                  <a:solidFill>
                    <a:schemeClr val="tx1"/>
                  </a:solidFill>
                </a:endParaRPr>
              </a:p>
              <a:p>
                <a:pPr algn="ctr"/>
                <a:endParaRPr lang="zh-TW" altLang="en-US" baseline="-250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3" name="群組 112">
                <a:extLst>
                  <a:ext uri="{FF2B5EF4-FFF2-40B4-BE49-F238E27FC236}">
                    <a16:creationId xmlns:a16="http://schemas.microsoft.com/office/drawing/2014/main" id="{68F9C4F2-9194-332E-B11F-99AF7DCCB9D3}"/>
                  </a:ext>
                </a:extLst>
              </p:cNvPr>
              <p:cNvGrpSpPr/>
              <p:nvPr/>
            </p:nvGrpSpPr>
            <p:grpSpPr>
              <a:xfrm>
                <a:off x="7746831" y="5185860"/>
                <a:ext cx="1034091" cy="172523"/>
                <a:chOff x="9909040" y="3798477"/>
                <a:chExt cx="1034091" cy="172523"/>
              </a:xfrm>
            </p:grpSpPr>
            <p:grpSp>
              <p:nvGrpSpPr>
                <p:cNvPr id="104" name="群組 103">
                  <a:extLst>
                    <a:ext uri="{FF2B5EF4-FFF2-40B4-BE49-F238E27FC236}">
                      <a16:creationId xmlns:a16="http://schemas.microsoft.com/office/drawing/2014/main" id="{1F3CA7D3-D70A-2F32-9077-135A03557601}"/>
                    </a:ext>
                  </a:extLst>
                </p:cNvPr>
                <p:cNvGrpSpPr/>
                <p:nvPr/>
              </p:nvGrpSpPr>
              <p:grpSpPr>
                <a:xfrm>
                  <a:off x="9909040" y="3798477"/>
                  <a:ext cx="517110" cy="172523"/>
                  <a:chOff x="3267852" y="4264198"/>
                  <a:chExt cx="517110" cy="172523"/>
                </a:xfrm>
                <a:solidFill>
                  <a:srgbClr val="89F841"/>
                </a:solidFill>
              </p:grpSpPr>
              <p:sp>
                <p:nvSpPr>
                  <p:cNvPr id="105" name="矩形 104">
                    <a:extLst>
                      <a:ext uri="{FF2B5EF4-FFF2-40B4-BE49-F238E27FC236}">
                        <a16:creationId xmlns:a16="http://schemas.microsoft.com/office/drawing/2014/main" id="{CDD3BEC5-5003-12AF-54F8-034494525142}"/>
                      </a:ext>
                    </a:extLst>
                  </p:cNvPr>
                  <p:cNvSpPr/>
                  <p:nvPr/>
                </p:nvSpPr>
                <p:spPr>
                  <a:xfrm>
                    <a:off x="3267852" y="4264198"/>
                    <a:ext cx="172523" cy="172523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6" name="矩形 105">
                    <a:extLst>
                      <a:ext uri="{FF2B5EF4-FFF2-40B4-BE49-F238E27FC236}">
                        <a16:creationId xmlns:a16="http://schemas.microsoft.com/office/drawing/2014/main" id="{845026C1-8D5C-9143-C721-18C90D5E4F5D}"/>
                      </a:ext>
                    </a:extLst>
                  </p:cNvPr>
                  <p:cNvSpPr/>
                  <p:nvPr/>
                </p:nvSpPr>
                <p:spPr>
                  <a:xfrm>
                    <a:off x="3439916" y="4264198"/>
                    <a:ext cx="172523" cy="172523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7" name="矩形 106">
                    <a:extLst>
                      <a:ext uri="{FF2B5EF4-FFF2-40B4-BE49-F238E27FC236}">
                        <a16:creationId xmlns:a16="http://schemas.microsoft.com/office/drawing/2014/main" id="{3F91CAAE-4DF6-AC9E-A458-96B29AF26F55}"/>
                      </a:ext>
                    </a:extLst>
                  </p:cNvPr>
                  <p:cNvSpPr/>
                  <p:nvPr/>
                </p:nvSpPr>
                <p:spPr>
                  <a:xfrm>
                    <a:off x="3612439" y="4264198"/>
                    <a:ext cx="172523" cy="172523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grpSp>
              <p:nvGrpSpPr>
                <p:cNvPr id="109" name="群組 108">
                  <a:extLst>
                    <a:ext uri="{FF2B5EF4-FFF2-40B4-BE49-F238E27FC236}">
                      <a16:creationId xmlns:a16="http://schemas.microsoft.com/office/drawing/2014/main" id="{A50FEBDD-054E-CC1D-9D84-167725267FC8}"/>
                    </a:ext>
                  </a:extLst>
                </p:cNvPr>
                <p:cNvGrpSpPr/>
                <p:nvPr/>
              </p:nvGrpSpPr>
              <p:grpSpPr>
                <a:xfrm>
                  <a:off x="10426021" y="3798477"/>
                  <a:ext cx="517110" cy="172523"/>
                  <a:chOff x="3267852" y="4264198"/>
                  <a:chExt cx="517110" cy="172523"/>
                </a:xfrm>
                <a:solidFill>
                  <a:srgbClr val="89F841"/>
                </a:solidFill>
              </p:grpSpPr>
              <p:sp>
                <p:nvSpPr>
                  <p:cNvPr id="110" name="矩形 109">
                    <a:extLst>
                      <a:ext uri="{FF2B5EF4-FFF2-40B4-BE49-F238E27FC236}">
                        <a16:creationId xmlns:a16="http://schemas.microsoft.com/office/drawing/2014/main" id="{02E879CB-C355-3DDF-EA88-BEEA3CE84C21}"/>
                      </a:ext>
                    </a:extLst>
                  </p:cNvPr>
                  <p:cNvSpPr/>
                  <p:nvPr/>
                </p:nvSpPr>
                <p:spPr>
                  <a:xfrm>
                    <a:off x="3267852" y="4264198"/>
                    <a:ext cx="172523" cy="172523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1" name="矩形 110">
                    <a:extLst>
                      <a:ext uri="{FF2B5EF4-FFF2-40B4-BE49-F238E27FC236}">
                        <a16:creationId xmlns:a16="http://schemas.microsoft.com/office/drawing/2014/main" id="{C64E90DA-8FD1-EC4E-78E0-E425C262ECA3}"/>
                      </a:ext>
                    </a:extLst>
                  </p:cNvPr>
                  <p:cNvSpPr/>
                  <p:nvPr/>
                </p:nvSpPr>
                <p:spPr>
                  <a:xfrm>
                    <a:off x="3439916" y="4264198"/>
                    <a:ext cx="172523" cy="172523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2" name="矩形 111">
                    <a:extLst>
                      <a:ext uri="{FF2B5EF4-FFF2-40B4-BE49-F238E27FC236}">
                        <a16:creationId xmlns:a16="http://schemas.microsoft.com/office/drawing/2014/main" id="{04809FC0-91D4-8F9C-1572-54F15AE23F81}"/>
                      </a:ext>
                    </a:extLst>
                  </p:cNvPr>
                  <p:cNvSpPr/>
                  <p:nvPr/>
                </p:nvSpPr>
                <p:spPr>
                  <a:xfrm>
                    <a:off x="3612439" y="4264198"/>
                    <a:ext cx="172523" cy="172523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</p:grp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7E41ABEF-BC9B-3232-4213-38E6E7296C7F}"/>
                </a:ext>
              </a:extLst>
            </p:cNvPr>
            <p:cNvSpPr/>
            <p:nvPr/>
          </p:nvSpPr>
          <p:spPr>
            <a:xfrm>
              <a:off x="5686674" y="3973812"/>
              <a:ext cx="1366705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Gather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86" name="箭號: 向右 1085">
              <a:extLst>
                <a:ext uri="{FF2B5EF4-FFF2-40B4-BE49-F238E27FC236}">
                  <a16:creationId xmlns:a16="http://schemas.microsoft.com/office/drawing/2014/main" id="{DE2FB7F9-4522-05CA-4596-352836AA6E59}"/>
                </a:ext>
              </a:extLst>
            </p:cNvPr>
            <p:cNvSpPr/>
            <p:nvPr/>
          </p:nvSpPr>
          <p:spPr>
            <a:xfrm>
              <a:off x="718604" y="5093271"/>
              <a:ext cx="653055" cy="323476"/>
            </a:xfrm>
            <a:prstGeom prst="rightArrow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087" name="直線接點 1086">
              <a:extLst>
                <a:ext uri="{FF2B5EF4-FFF2-40B4-BE49-F238E27FC236}">
                  <a16:creationId xmlns:a16="http://schemas.microsoft.com/office/drawing/2014/main" id="{F2786D0C-5CEB-5DB7-E521-B91DCCCBBC2A}"/>
                </a:ext>
              </a:extLst>
            </p:cNvPr>
            <p:cNvCxnSpPr>
              <a:cxnSpLocks/>
            </p:cNvCxnSpPr>
            <p:nvPr/>
          </p:nvCxnSpPr>
          <p:spPr>
            <a:xfrm>
              <a:off x="1758036" y="5255009"/>
              <a:ext cx="4210933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5" name="群組 1094">
            <a:extLst>
              <a:ext uri="{FF2B5EF4-FFF2-40B4-BE49-F238E27FC236}">
                <a16:creationId xmlns:a16="http://schemas.microsoft.com/office/drawing/2014/main" id="{6E9DBFDF-7B9B-B29A-B558-04EFFDFE5287}"/>
              </a:ext>
            </a:extLst>
          </p:cNvPr>
          <p:cNvGrpSpPr/>
          <p:nvPr/>
        </p:nvGrpSpPr>
        <p:grpSpPr>
          <a:xfrm>
            <a:off x="2792735" y="3128522"/>
            <a:ext cx="3645622" cy="742551"/>
            <a:chOff x="2792735" y="3128522"/>
            <a:chExt cx="3645622" cy="742551"/>
          </a:xfrm>
        </p:grpSpPr>
        <p:sp>
          <p:nvSpPr>
            <p:cNvPr id="1096" name="等於 1095">
              <a:extLst>
                <a:ext uri="{FF2B5EF4-FFF2-40B4-BE49-F238E27FC236}">
                  <a16:creationId xmlns:a16="http://schemas.microsoft.com/office/drawing/2014/main" id="{82D8EF66-4B5A-0DB2-8E6A-138E25F3E855}"/>
                </a:ext>
              </a:extLst>
            </p:cNvPr>
            <p:cNvSpPr/>
            <p:nvPr/>
          </p:nvSpPr>
          <p:spPr>
            <a:xfrm>
              <a:off x="4877499" y="3193823"/>
              <a:ext cx="207625" cy="207625"/>
            </a:xfrm>
            <a:prstGeom prst="mathEqual">
              <a:avLst>
                <a:gd name="adj1" fmla="val 17786"/>
                <a:gd name="adj2" fmla="val 1176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</a:endParaRPr>
            </a:p>
          </p:txBody>
        </p:sp>
        <p:sp>
          <p:nvSpPr>
            <p:cNvPr id="1097" name="十字形 1096">
              <a:extLst>
                <a:ext uri="{FF2B5EF4-FFF2-40B4-BE49-F238E27FC236}">
                  <a16:creationId xmlns:a16="http://schemas.microsoft.com/office/drawing/2014/main" id="{1503A1C4-E97A-3B7C-239E-DF3CFAE71A84}"/>
                </a:ext>
              </a:extLst>
            </p:cNvPr>
            <p:cNvSpPr/>
            <p:nvPr/>
          </p:nvSpPr>
          <p:spPr>
            <a:xfrm rot="2700000">
              <a:off x="3400982" y="3222010"/>
              <a:ext cx="151250" cy="151250"/>
            </a:xfrm>
            <a:prstGeom prst="plus">
              <a:avLst>
                <a:gd name="adj" fmla="val 45738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1098" name="群組 1097">
              <a:extLst>
                <a:ext uri="{FF2B5EF4-FFF2-40B4-BE49-F238E27FC236}">
                  <a16:creationId xmlns:a16="http://schemas.microsoft.com/office/drawing/2014/main" id="{5F0DF296-53BD-A2DB-E3DB-F6CEF3362ED8}"/>
                </a:ext>
              </a:extLst>
            </p:cNvPr>
            <p:cNvGrpSpPr/>
            <p:nvPr/>
          </p:nvGrpSpPr>
          <p:grpSpPr>
            <a:xfrm>
              <a:off x="2792735" y="3258602"/>
              <a:ext cx="565016" cy="612471"/>
              <a:chOff x="4250921" y="5090333"/>
              <a:chExt cx="565016" cy="612471"/>
            </a:xfrm>
          </p:grpSpPr>
          <p:sp>
            <p:nvSpPr>
              <p:cNvPr id="1124" name="矩形 1123">
                <a:extLst>
                  <a:ext uri="{FF2B5EF4-FFF2-40B4-BE49-F238E27FC236}">
                    <a16:creationId xmlns:a16="http://schemas.microsoft.com/office/drawing/2014/main" id="{AE61AD2C-BC94-8AE7-6743-B31BF7614418}"/>
                  </a:ext>
                </a:extLst>
              </p:cNvPr>
              <p:cNvSpPr/>
              <p:nvPr/>
            </p:nvSpPr>
            <p:spPr>
              <a:xfrm>
                <a:off x="4250921" y="5305299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X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25" name="群組 1124">
                <a:extLst>
                  <a:ext uri="{FF2B5EF4-FFF2-40B4-BE49-F238E27FC236}">
                    <a16:creationId xmlns:a16="http://schemas.microsoft.com/office/drawing/2014/main" id="{432877D5-8AB0-CDAF-1425-02EA9213769C}"/>
                  </a:ext>
                </a:extLst>
              </p:cNvPr>
              <p:cNvGrpSpPr/>
              <p:nvPr/>
            </p:nvGrpSpPr>
            <p:grpSpPr>
              <a:xfrm>
                <a:off x="4361365" y="5090333"/>
                <a:ext cx="344587" cy="172523"/>
                <a:chOff x="1235074" y="2915658"/>
                <a:chExt cx="344587" cy="172523"/>
              </a:xfrm>
            </p:grpSpPr>
            <p:sp>
              <p:nvSpPr>
                <p:cNvPr id="1126" name="矩形 1125">
                  <a:extLst>
                    <a:ext uri="{FF2B5EF4-FFF2-40B4-BE49-F238E27FC236}">
                      <a16:creationId xmlns:a16="http://schemas.microsoft.com/office/drawing/2014/main" id="{6E063F95-4DEA-F5AC-BD45-59B567B011BA}"/>
                    </a:ext>
                  </a:extLst>
                </p:cNvPr>
                <p:cNvSpPr/>
                <p:nvPr/>
              </p:nvSpPr>
              <p:spPr>
                <a:xfrm>
                  <a:off x="1235074" y="2915658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27" name="矩形 1126">
                  <a:extLst>
                    <a:ext uri="{FF2B5EF4-FFF2-40B4-BE49-F238E27FC236}">
                      <a16:creationId xmlns:a16="http://schemas.microsoft.com/office/drawing/2014/main" id="{DC7B188A-B040-FD59-2B42-941363D1A225}"/>
                    </a:ext>
                  </a:extLst>
                </p:cNvPr>
                <p:cNvSpPr/>
                <p:nvPr/>
              </p:nvSpPr>
              <p:spPr>
                <a:xfrm>
                  <a:off x="1407138" y="2915658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1099" name="群組 1098">
              <a:extLst>
                <a:ext uri="{FF2B5EF4-FFF2-40B4-BE49-F238E27FC236}">
                  <a16:creationId xmlns:a16="http://schemas.microsoft.com/office/drawing/2014/main" id="{EBBF7C9A-E12E-1E15-4A19-AB807B30F475}"/>
                </a:ext>
              </a:extLst>
            </p:cNvPr>
            <p:cNvGrpSpPr/>
            <p:nvPr/>
          </p:nvGrpSpPr>
          <p:grpSpPr>
            <a:xfrm>
              <a:off x="3682924" y="3128522"/>
              <a:ext cx="1031428" cy="725865"/>
              <a:chOff x="1856276" y="2514624"/>
              <a:chExt cx="1031428" cy="725865"/>
            </a:xfrm>
          </p:grpSpPr>
          <p:sp>
            <p:nvSpPr>
              <p:cNvPr id="1110" name="矩形 1109">
                <a:extLst>
                  <a:ext uri="{FF2B5EF4-FFF2-40B4-BE49-F238E27FC236}">
                    <a16:creationId xmlns:a16="http://schemas.microsoft.com/office/drawing/2014/main" id="{CB4A1F3D-EA73-610E-9631-F4948619736F}"/>
                  </a:ext>
                </a:extLst>
              </p:cNvPr>
              <p:cNvSpPr/>
              <p:nvPr/>
            </p:nvSpPr>
            <p:spPr>
              <a:xfrm>
                <a:off x="2372927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1111" name="群組 1110">
                <a:extLst>
                  <a:ext uri="{FF2B5EF4-FFF2-40B4-BE49-F238E27FC236}">
                    <a16:creationId xmlns:a16="http://schemas.microsoft.com/office/drawing/2014/main" id="{5DC0809D-CD94-745B-B5D1-16C2C6FAB9B2}"/>
                  </a:ext>
                </a:extLst>
              </p:cNvPr>
              <p:cNvGrpSpPr/>
              <p:nvPr/>
            </p:nvGrpSpPr>
            <p:grpSpPr>
              <a:xfrm>
                <a:off x="1856276" y="2514624"/>
                <a:ext cx="517110" cy="345046"/>
                <a:chOff x="1856276" y="2514624"/>
                <a:chExt cx="517110" cy="345046"/>
              </a:xfrm>
            </p:grpSpPr>
            <p:sp>
              <p:nvSpPr>
                <p:cNvPr id="1118" name="矩形 1117">
                  <a:extLst>
                    <a:ext uri="{FF2B5EF4-FFF2-40B4-BE49-F238E27FC236}">
                      <a16:creationId xmlns:a16="http://schemas.microsoft.com/office/drawing/2014/main" id="{F6ABC0AE-6C23-5929-093F-9D904A51B17B}"/>
                    </a:ext>
                  </a:extLst>
                </p:cNvPr>
                <p:cNvSpPr/>
                <p:nvPr/>
              </p:nvSpPr>
              <p:spPr>
                <a:xfrm>
                  <a:off x="1856276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19" name="矩形 1118">
                  <a:extLst>
                    <a:ext uri="{FF2B5EF4-FFF2-40B4-BE49-F238E27FC236}">
                      <a16:creationId xmlns:a16="http://schemas.microsoft.com/office/drawing/2014/main" id="{F0FB0DA9-03A8-18FE-0EE4-6D7B4EA4D3B2}"/>
                    </a:ext>
                  </a:extLst>
                </p:cNvPr>
                <p:cNvSpPr/>
                <p:nvPr/>
              </p:nvSpPr>
              <p:spPr>
                <a:xfrm>
                  <a:off x="2028340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20" name="矩形 1119">
                  <a:extLst>
                    <a:ext uri="{FF2B5EF4-FFF2-40B4-BE49-F238E27FC236}">
                      <a16:creationId xmlns:a16="http://schemas.microsoft.com/office/drawing/2014/main" id="{9BC6476B-58AE-26F6-EBA1-E2513CE5B6FD}"/>
                    </a:ext>
                  </a:extLst>
                </p:cNvPr>
                <p:cNvSpPr/>
                <p:nvPr/>
              </p:nvSpPr>
              <p:spPr>
                <a:xfrm>
                  <a:off x="1856276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21" name="矩形 1120">
                  <a:extLst>
                    <a:ext uri="{FF2B5EF4-FFF2-40B4-BE49-F238E27FC236}">
                      <a16:creationId xmlns:a16="http://schemas.microsoft.com/office/drawing/2014/main" id="{768C4732-2FFD-1C20-5394-EF01B5670AA5}"/>
                    </a:ext>
                  </a:extLst>
                </p:cNvPr>
                <p:cNvSpPr/>
                <p:nvPr/>
              </p:nvSpPr>
              <p:spPr>
                <a:xfrm>
                  <a:off x="2028340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22" name="矩形 1121">
                  <a:extLst>
                    <a:ext uri="{FF2B5EF4-FFF2-40B4-BE49-F238E27FC236}">
                      <a16:creationId xmlns:a16="http://schemas.microsoft.com/office/drawing/2014/main" id="{D1EACEF1-7026-C244-DD31-39BF6E6A104B}"/>
                    </a:ext>
                  </a:extLst>
                </p:cNvPr>
                <p:cNvSpPr/>
                <p:nvPr/>
              </p:nvSpPr>
              <p:spPr>
                <a:xfrm>
                  <a:off x="2200863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23" name="矩形 1122">
                  <a:extLst>
                    <a:ext uri="{FF2B5EF4-FFF2-40B4-BE49-F238E27FC236}">
                      <a16:creationId xmlns:a16="http://schemas.microsoft.com/office/drawing/2014/main" id="{03191D40-7C38-21EF-7030-E2B77E9168F0}"/>
                    </a:ext>
                  </a:extLst>
                </p:cNvPr>
                <p:cNvSpPr/>
                <p:nvPr/>
              </p:nvSpPr>
              <p:spPr>
                <a:xfrm>
                  <a:off x="2200863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112" name="矩形 1111">
                <a:extLst>
                  <a:ext uri="{FF2B5EF4-FFF2-40B4-BE49-F238E27FC236}">
                    <a16:creationId xmlns:a16="http://schemas.microsoft.com/office/drawing/2014/main" id="{5641C804-FAE3-7A72-F72D-72E473ECD40D}"/>
                  </a:ext>
                </a:extLst>
              </p:cNvPr>
              <p:cNvSpPr/>
              <p:nvPr/>
            </p:nvSpPr>
            <p:spPr>
              <a:xfrm>
                <a:off x="2372927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13" name="矩形 1112">
                <a:extLst>
                  <a:ext uri="{FF2B5EF4-FFF2-40B4-BE49-F238E27FC236}">
                    <a16:creationId xmlns:a16="http://schemas.microsoft.com/office/drawing/2014/main" id="{5E723226-7BFC-8F39-2732-996B9CAA0AF3}"/>
                  </a:ext>
                </a:extLst>
              </p:cNvPr>
              <p:cNvSpPr/>
              <p:nvPr/>
            </p:nvSpPr>
            <p:spPr>
              <a:xfrm>
                <a:off x="2543117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14" name="矩形 1113">
                <a:extLst>
                  <a:ext uri="{FF2B5EF4-FFF2-40B4-BE49-F238E27FC236}">
                    <a16:creationId xmlns:a16="http://schemas.microsoft.com/office/drawing/2014/main" id="{97F3236E-E8D6-92C1-E54D-82E39BF9A53A}"/>
                  </a:ext>
                </a:extLst>
              </p:cNvPr>
              <p:cNvSpPr/>
              <p:nvPr/>
            </p:nvSpPr>
            <p:spPr>
              <a:xfrm>
                <a:off x="2715181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15" name="矩形 1114">
                <a:extLst>
                  <a:ext uri="{FF2B5EF4-FFF2-40B4-BE49-F238E27FC236}">
                    <a16:creationId xmlns:a16="http://schemas.microsoft.com/office/drawing/2014/main" id="{01B7BD64-2322-0C58-631B-55CCC1C8781F}"/>
                  </a:ext>
                </a:extLst>
              </p:cNvPr>
              <p:cNvSpPr/>
              <p:nvPr/>
            </p:nvSpPr>
            <p:spPr>
              <a:xfrm>
                <a:off x="2543117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16" name="矩形 1115">
                <a:extLst>
                  <a:ext uri="{FF2B5EF4-FFF2-40B4-BE49-F238E27FC236}">
                    <a16:creationId xmlns:a16="http://schemas.microsoft.com/office/drawing/2014/main" id="{65E30D95-628A-ABF3-9754-7F696E1E0987}"/>
                  </a:ext>
                </a:extLst>
              </p:cNvPr>
              <p:cNvSpPr/>
              <p:nvPr/>
            </p:nvSpPr>
            <p:spPr>
              <a:xfrm>
                <a:off x="2715181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17" name="矩形 1116">
                <a:extLst>
                  <a:ext uri="{FF2B5EF4-FFF2-40B4-BE49-F238E27FC236}">
                    <a16:creationId xmlns:a16="http://schemas.microsoft.com/office/drawing/2014/main" id="{068AF27C-7A36-113D-6782-6EDA5954907F}"/>
                  </a:ext>
                </a:extLst>
              </p:cNvPr>
              <p:cNvSpPr/>
              <p:nvPr/>
            </p:nvSpPr>
            <p:spPr>
              <a:xfrm>
                <a:off x="2090949" y="2842984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A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00" name="矩形 1099">
              <a:extLst>
                <a:ext uri="{FF2B5EF4-FFF2-40B4-BE49-F238E27FC236}">
                  <a16:creationId xmlns:a16="http://schemas.microsoft.com/office/drawing/2014/main" id="{E4D18FF9-8147-7429-1527-6BAC5D538FCC}"/>
                </a:ext>
              </a:extLst>
            </p:cNvPr>
            <p:cNvSpPr/>
            <p:nvPr/>
          </p:nvSpPr>
          <p:spPr>
            <a:xfrm>
              <a:off x="5114251" y="3427312"/>
              <a:ext cx="132410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Y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1101" name="群組 1100">
              <a:extLst>
                <a:ext uri="{FF2B5EF4-FFF2-40B4-BE49-F238E27FC236}">
                  <a16:creationId xmlns:a16="http://schemas.microsoft.com/office/drawing/2014/main" id="{01D571C6-F6FA-1A64-64F7-D7540245A9B1}"/>
                </a:ext>
              </a:extLst>
            </p:cNvPr>
            <p:cNvGrpSpPr/>
            <p:nvPr/>
          </p:nvGrpSpPr>
          <p:grpSpPr>
            <a:xfrm>
              <a:off x="5259259" y="3204986"/>
              <a:ext cx="1034091" cy="172523"/>
              <a:chOff x="9909040" y="3798477"/>
              <a:chExt cx="1034091" cy="172523"/>
            </a:xfrm>
          </p:grpSpPr>
          <p:grpSp>
            <p:nvGrpSpPr>
              <p:cNvPr id="1102" name="群組 1101">
                <a:extLst>
                  <a:ext uri="{FF2B5EF4-FFF2-40B4-BE49-F238E27FC236}">
                    <a16:creationId xmlns:a16="http://schemas.microsoft.com/office/drawing/2014/main" id="{E3385138-7754-8902-3DFB-3274B877E5E1}"/>
                  </a:ext>
                </a:extLst>
              </p:cNvPr>
              <p:cNvGrpSpPr/>
              <p:nvPr/>
            </p:nvGrpSpPr>
            <p:grpSpPr>
              <a:xfrm>
                <a:off x="9909040" y="3798477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1107" name="矩形 1106">
                  <a:extLst>
                    <a:ext uri="{FF2B5EF4-FFF2-40B4-BE49-F238E27FC236}">
                      <a16:creationId xmlns:a16="http://schemas.microsoft.com/office/drawing/2014/main" id="{52878F4D-8073-0ECE-8B20-6CD0305D9337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08" name="矩形 1107">
                  <a:extLst>
                    <a:ext uri="{FF2B5EF4-FFF2-40B4-BE49-F238E27FC236}">
                      <a16:creationId xmlns:a16="http://schemas.microsoft.com/office/drawing/2014/main" id="{BCDD2996-09C6-B135-D24A-CA8C13841B51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1109" name="矩形 1108">
                  <a:extLst>
                    <a:ext uri="{FF2B5EF4-FFF2-40B4-BE49-F238E27FC236}">
                      <a16:creationId xmlns:a16="http://schemas.microsoft.com/office/drawing/2014/main" id="{1016040B-9212-176A-4FF1-431CF30759D8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103" name="群組 1102">
                <a:extLst>
                  <a:ext uri="{FF2B5EF4-FFF2-40B4-BE49-F238E27FC236}">
                    <a16:creationId xmlns:a16="http://schemas.microsoft.com/office/drawing/2014/main" id="{F28AC4D9-EE08-6ECA-4392-DA743A32F89D}"/>
                  </a:ext>
                </a:extLst>
              </p:cNvPr>
              <p:cNvGrpSpPr/>
              <p:nvPr/>
            </p:nvGrpSpPr>
            <p:grpSpPr>
              <a:xfrm>
                <a:off x="10426021" y="3798477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1104" name="矩形 1103">
                  <a:extLst>
                    <a:ext uri="{FF2B5EF4-FFF2-40B4-BE49-F238E27FC236}">
                      <a16:creationId xmlns:a16="http://schemas.microsoft.com/office/drawing/2014/main" id="{4FF8E9DB-40A5-2C73-AFC5-12326282EECB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05" name="矩形 1104">
                  <a:extLst>
                    <a:ext uri="{FF2B5EF4-FFF2-40B4-BE49-F238E27FC236}">
                      <a16:creationId xmlns:a16="http://schemas.microsoft.com/office/drawing/2014/main" id="{040208AB-A77A-79E6-F6AA-426CE2046344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06" name="矩形 1105">
                  <a:extLst>
                    <a:ext uri="{FF2B5EF4-FFF2-40B4-BE49-F238E27FC236}">
                      <a16:creationId xmlns:a16="http://schemas.microsoft.com/office/drawing/2014/main" id="{748125A4-2367-26A7-1045-226AAA82FBC0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15614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altLang="zh-TW" dirty="0"/>
              <a:t>Hardware advances can’t keep up with model growth</a:t>
            </a:r>
          </a:p>
          <a:p>
            <a:pPr marL="800100" lvl="1" indent="-342900">
              <a:spcBef>
                <a:spcPts val="0"/>
              </a:spcBef>
              <a:buSzPts val="2800"/>
              <a:buChar char="■"/>
            </a:pPr>
            <a:endParaRPr dirty="0"/>
          </a:p>
        </p:txBody>
      </p:sp>
      <p:sp>
        <p:nvSpPr>
          <p:cNvPr id="73" name="Google Shape;73;p3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 altLang="zh-TW" dirty="0"/>
              <a:t>Trends</a:t>
            </a:r>
            <a:endParaRPr dirty="0"/>
          </a:p>
        </p:txBody>
      </p:sp>
      <p:pic>
        <p:nvPicPr>
          <p:cNvPr id="74" name="Google Shape;74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872" y="3195525"/>
            <a:ext cx="5870653" cy="304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71925" y="3195525"/>
            <a:ext cx="5839400" cy="30494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E14682F-EE90-EFF7-5E29-096B109FEAC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CEC3875F-40C9-1AFE-78E5-606F29DB6907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TW" sz="1100" dirty="0"/>
              <a:t>Source: https://medium.com/riselab/ai-and-memory-wall-2cb4265cb0b8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D55C3B7-8543-E64F-945D-13AA35F7E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Tensor Parallelism: Row Partition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6746603-4CBF-27B3-3AD7-15C55B21736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50</a:t>
            </a:fld>
            <a:endParaRPr lang="en-US"/>
          </a:p>
        </p:txBody>
      </p:sp>
      <p:sp>
        <p:nvSpPr>
          <p:cNvPr id="5" name="文字版面配置區 2">
            <a:extLst>
              <a:ext uri="{FF2B5EF4-FFF2-40B4-BE49-F238E27FC236}">
                <a16:creationId xmlns:a16="http://schemas.microsoft.com/office/drawing/2014/main" id="{8015E19F-3179-B952-2D12-AA528DA26E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73292"/>
            <a:ext cx="3164507" cy="947589"/>
          </a:xfrm>
        </p:spPr>
        <p:txBody>
          <a:bodyPr/>
          <a:lstStyle/>
          <a:p>
            <a:r>
              <a:rPr lang="en-US" altLang="zh-TW" dirty="0"/>
              <a:t>Row Partition</a:t>
            </a:r>
            <a:endParaRPr lang="zh-TW" altLang="en-US" dirty="0"/>
          </a:p>
        </p:txBody>
      </p:sp>
      <p:grpSp>
        <p:nvGrpSpPr>
          <p:cNvPr id="1084" name="群組 1083">
            <a:extLst>
              <a:ext uri="{FF2B5EF4-FFF2-40B4-BE49-F238E27FC236}">
                <a16:creationId xmlns:a16="http://schemas.microsoft.com/office/drawing/2014/main" id="{0254EE93-2C75-D520-281C-BC6CD62CA020}"/>
              </a:ext>
            </a:extLst>
          </p:cNvPr>
          <p:cNvGrpSpPr/>
          <p:nvPr/>
        </p:nvGrpSpPr>
        <p:grpSpPr>
          <a:xfrm>
            <a:off x="2752165" y="4693568"/>
            <a:ext cx="565016" cy="491519"/>
            <a:chOff x="2752165" y="4693568"/>
            <a:chExt cx="565016" cy="491519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F3E4B963-A7EC-6E0F-246E-4D8793CFE92A}"/>
                </a:ext>
              </a:extLst>
            </p:cNvPr>
            <p:cNvSpPr/>
            <p:nvPr/>
          </p:nvSpPr>
          <p:spPr>
            <a:xfrm>
              <a:off x="2752165" y="4787582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X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5EFC68E-CB92-976D-FF44-75C257873AD4}"/>
                </a:ext>
              </a:extLst>
            </p:cNvPr>
            <p:cNvSpPr/>
            <p:nvPr/>
          </p:nvSpPr>
          <p:spPr>
            <a:xfrm>
              <a:off x="2948412" y="469356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91" name="等於 90">
            <a:extLst>
              <a:ext uri="{FF2B5EF4-FFF2-40B4-BE49-F238E27FC236}">
                <a16:creationId xmlns:a16="http://schemas.microsoft.com/office/drawing/2014/main" id="{1F32E597-039D-8EE7-012B-1B0C2BFC0A3C}"/>
              </a:ext>
            </a:extLst>
          </p:cNvPr>
          <p:cNvSpPr/>
          <p:nvPr/>
        </p:nvSpPr>
        <p:spPr>
          <a:xfrm>
            <a:off x="4800405" y="4711170"/>
            <a:ext cx="207625" cy="207625"/>
          </a:xfrm>
          <a:prstGeom prst="mathEqual">
            <a:avLst>
              <a:gd name="adj1" fmla="val 17786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92" name="十字形 91">
            <a:extLst>
              <a:ext uri="{FF2B5EF4-FFF2-40B4-BE49-F238E27FC236}">
                <a16:creationId xmlns:a16="http://schemas.microsoft.com/office/drawing/2014/main" id="{167E0FFF-3A8C-4C71-5C9C-C78FF81EE6A7}"/>
              </a:ext>
            </a:extLst>
          </p:cNvPr>
          <p:cNvSpPr/>
          <p:nvPr/>
        </p:nvSpPr>
        <p:spPr>
          <a:xfrm rot="2700000">
            <a:off x="3327167" y="4739357"/>
            <a:ext cx="151250" cy="151250"/>
          </a:xfrm>
          <a:prstGeom prst="plus">
            <a:avLst>
              <a:gd name="adj" fmla="val 4573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F3A1F18E-50CE-4C1F-C39F-DE96C0FB2DE1}"/>
              </a:ext>
            </a:extLst>
          </p:cNvPr>
          <p:cNvSpPr/>
          <p:nvPr/>
        </p:nvSpPr>
        <p:spPr>
          <a:xfrm>
            <a:off x="1758036" y="4556845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01" name="箭號: 向右 100">
            <a:extLst>
              <a:ext uri="{FF2B5EF4-FFF2-40B4-BE49-F238E27FC236}">
                <a16:creationId xmlns:a16="http://schemas.microsoft.com/office/drawing/2014/main" id="{94AE3412-FE2B-2043-9F35-FC36788C8A83}"/>
              </a:ext>
            </a:extLst>
          </p:cNvPr>
          <p:cNvSpPr/>
          <p:nvPr/>
        </p:nvSpPr>
        <p:spPr>
          <a:xfrm>
            <a:off x="6428356" y="4694081"/>
            <a:ext cx="353506" cy="175100"/>
          </a:xfrm>
          <a:prstGeom prst="rightArrow">
            <a:avLst/>
          </a:prstGeom>
          <a:solidFill>
            <a:srgbClr val="7FB90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66C5A41A-4DD7-1A55-6BAC-ACA1025C2F39}"/>
              </a:ext>
            </a:extLst>
          </p:cNvPr>
          <p:cNvSpPr/>
          <p:nvPr/>
        </p:nvSpPr>
        <p:spPr>
          <a:xfrm>
            <a:off x="1758036" y="5754470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03" name="箭號: 向右 102">
            <a:extLst>
              <a:ext uri="{FF2B5EF4-FFF2-40B4-BE49-F238E27FC236}">
                <a16:creationId xmlns:a16="http://schemas.microsoft.com/office/drawing/2014/main" id="{0F1073DE-CF33-4AF3-377B-4C66210CD881}"/>
              </a:ext>
            </a:extLst>
          </p:cNvPr>
          <p:cNvSpPr/>
          <p:nvPr/>
        </p:nvSpPr>
        <p:spPr>
          <a:xfrm>
            <a:off x="7786286" y="5331380"/>
            <a:ext cx="353506" cy="175100"/>
          </a:xfrm>
          <a:prstGeom prst="rightArrow">
            <a:avLst/>
          </a:prstGeom>
          <a:solidFill>
            <a:srgbClr val="7FB90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088" name="群組 1087">
            <a:extLst>
              <a:ext uri="{FF2B5EF4-FFF2-40B4-BE49-F238E27FC236}">
                <a16:creationId xmlns:a16="http://schemas.microsoft.com/office/drawing/2014/main" id="{20B026E2-7D78-6EB3-5C54-2DD45730C908}"/>
              </a:ext>
            </a:extLst>
          </p:cNvPr>
          <p:cNvGrpSpPr/>
          <p:nvPr/>
        </p:nvGrpSpPr>
        <p:grpSpPr>
          <a:xfrm>
            <a:off x="5141330" y="4708032"/>
            <a:ext cx="1034091" cy="477055"/>
            <a:chOff x="5070074" y="4708032"/>
            <a:chExt cx="1034091" cy="477055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E5FA767F-C31C-7316-7AE6-ABC012286A27}"/>
                </a:ext>
              </a:extLst>
            </p:cNvPr>
            <p:cNvSpPr/>
            <p:nvPr/>
          </p:nvSpPr>
          <p:spPr>
            <a:xfrm>
              <a:off x="5304611" y="4787582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Y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113" name="群組 112">
              <a:extLst>
                <a:ext uri="{FF2B5EF4-FFF2-40B4-BE49-F238E27FC236}">
                  <a16:creationId xmlns:a16="http://schemas.microsoft.com/office/drawing/2014/main" id="{68F9C4F2-9194-332E-B11F-99AF7DCCB9D3}"/>
                </a:ext>
              </a:extLst>
            </p:cNvPr>
            <p:cNvGrpSpPr/>
            <p:nvPr/>
          </p:nvGrpSpPr>
          <p:grpSpPr>
            <a:xfrm>
              <a:off x="5070074" y="4708032"/>
              <a:ext cx="1034091" cy="172523"/>
              <a:chOff x="9909040" y="3798477"/>
              <a:chExt cx="1034091" cy="172523"/>
            </a:xfrm>
          </p:grpSpPr>
          <p:grpSp>
            <p:nvGrpSpPr>
              <p:cNvPr id="104" name="群組 103">
                <a:extLst>
                  <a:ext uri="{FF2B5EF4-FFF2-40B4-BE49-F238E27FC236}">
                    <a16:creationId xmlns:a16="http://schemas.microsoft.com/office/drawing/2014/main" id="{1F3CA7D3-D70A-2F32-9077-135A03557601}"/>
                  </a:ext>
                </a:extLst>
              </p:cNvPr>
              <p:cNvGrpSpPr/>
              <p:nvPr/>
            </p:nvGrpSpPr>
            <p:grpSpPr>
              <a:xfrm>
                <a:off x="9909040" y="3798477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105" name="矩形 104">
                  <a:extLst>
                    <a:ext uri="{FF2B5EF4-FFF2-40B4-BE49-F238E27FC236}">
                      <a16:creationId xmlns:a16="http://schemas.microsoft.com/office/drawing/2014/main" id="{CDD3BEC5-5003-12AF-54F8-034494525142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6" name="矩形 105">
                  <a:extLst>
                    <a:ext uri="{FF2B5EF4-FFF2-40B4-BE49-F238E27FC236}">
                      <a16:creationId xmlns:a16="http://schemas.microsoft.com/office/drawing/2014/main" id="{845026C1-8D5C-9143-C721-18C90D5E4F5D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7" name="矩形 106">
                  <a:extLst>
                    <a:ext uri="{FF2B5EF4-FFF2-40B4-BE49-F238E27FC236}">
                      <a16:creationId xmlns:a16="http://schemas.microsoft.com/office/drawing/2014/main" id="{3F91CAAE-4DF6-AC9E-A458-96B29AF26F55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9" name="群組 108">
                <a:extLst>
                  <a:ext uri="{FF2B5EF4-FFF2-40B4-BE49-F238E27FC236}">
                    <a16:creationId xmlns:a16="http://schemas.microsoft.com/office/drawing/2014/main" id="{A50FEBDD-054E-CC1D-9D84-167725267FC8}"/>
                  </a:ext>
                </a:extLst>
              </p:cNvPr>
              <p:cNvGrpSpPr/>
              <p:nvPr/>
            </p:nvGrpSpPr>
            <p:grpSpPr>
              <a:xfrm>
                <a:off x="10426021" y="3798477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110" name="矩形 109">
                  <a:extLst>
                    <a:ext uri="{FF2B5EF4-FFF2-40B4-BE49-F238E27FC236}">
                      <a16:creationId xmlns:a16="http://schemas.microsoft.com/office/drawing/2014/main" id="{02E879CB-C355-3DDF-EA88-BEEA3CE84C21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1" name="矩形 110">
                  <a:extLst>
                    <a:ext uri="{FF2B5EF4-FFF2-40B4-BE49-F238E27FC236}">
                      <a16:creationId xmlns:a16="http://schemas.microsoft.com/office/drawing/2014/main" id="{C64E90DA-8FD1-EC4E-78E0-E425C262ECA3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2" name="矩形 111">
                  <a:extLst>
                    <a:ext uri="{FF2B5EF4-FFF2-40B4-BE49-F238E27FC236}">
                      <a16:creationId xmlns:a16="http://schemas.microsoft.com/office/drawing/2014/main" id="{04809FC0-91D4-8F9C-1572-54F15AE23F81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</p:grpSp>
      <p:grpSp>
        <p:nvGrpSpPr>
          <p:cNvPr id="1089" name="群組 1088">
            <a:extLst>
              <a:ext uri="{FF2B5EF4-FFF2-40B4-BE49-F238E27FC236}">
                <a16:creationId xmlns:a16="http://schemas.microsoft.com/office/drawing/2014/main" id="{94D4E077-9C50-8DFA-0471-19E254FF4A6B}"/>
              </a:ext>
            </a:extLst>
          </p:cNvPr>
          <p:cNvGrpSpPr/>
          <p:nvPr/>
        </p:nvGrpSpPr>
        <p:grpSpPr>
          <a:xfrm>
            <a:off x="6610989" y="4137733"/>
            <a:ext cx="1366705" cy="1978682"/>
            <a:chOff x="6387594" y="4137733"/>
            <a:chExt cx="1366705" cy="1978682"/>
          </a:xfrm>
        </p:grpSpPr>
        <p:sp>
          <p:nvSpPr>
            <p:cNvPr id="100" name="矩形: 圓角 99">
              <a:extLst>
                <a:ext uri="{FF2B5EF4-FFF2-40B4-BE49-F238E27FC236}">
                  <a16:creationId xmlns:a16="http://schemas.microsoft.com/office/drawing/2014/main" id="{532AED29-D2F2-EF6C-DFD1-4882F401A5D5}"/>
                </a:ext>
              </a:extLst>
            </p:cNvPr>
            <p:cNvSpPr/>
            <p:nvPr/>
          </p:nvSpPr>
          <p:spPr>
            <a:xfrm>
              <a:off x="6799628" y="4521044"/>
              <a:ext cx="568649" cy="1595371"/>
            </a:xfrm>
            <a:prstGeom prst="roundRect">
              <a:avLst/>
            </a:prstGeom>
            <a:solidFill>
              <a:srgbClr val="7FB90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7E41ABEF-BC9B-3232-4213-38E6E7296C7F}"/>
                </a:ext>
              </a:extLst>
            </p:cNvPr>
            <p:cNvSpPr/>
            <p:nvPr/>
          </p:nvSpPr>
          <p:spPr>
            <a:xfrm>
              <a:off x="6387594" y="4137733"/>
              <a:ext cx="1366705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Reduce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086" name="箭號: 向右 1085">
            <a:extLst>
              <a:ext uri="{FF2B5EF4-FFF2-40B4-BE49-F238E27FC236}">
                <a16:creationId xmlns:a16="http://schemas.microsoft.com/office/drawing/2014/main" id="{DE2FB7F9-4522-05CA-4596-352836AA6E59}"/>
              </a:ext>
            </a:extLst>
          </p:cNvPr>
          <p:cNvSpPr/>
          <p:nvPr/>
        </p:nvSpPr>
        <p:spPr>
          <a:xfrm>
            <a:off x="718604" y="5257192"/>
            <a:ext cx="653055" cy="323476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087" name="直線接點 1086">
            <a:extLst>
              <a:ext uri="{FF2B5EF4-FFF2-40B4-BE49-F238E27FC236}">
                <a16:creationId xmlns:a16="http://schemas.microsoft.com/office/drawing/2014/main" id="{F2786D0C-5CEB-5DB7-E521-B91DCCCBBC2A}"/>
              </a:ext>
            </a:extLst>
          </p:cNvPr>
          <p:cNvCxnSpPr>
            <a:cxnSpLocks/>
          </p:cNvCxnSpPr>
          <p:nvPr/>
        </p:nvCxnSpPr>
        <p:spPr>
          <a:xfrm>
            <a:off x="1758036" y="5418930"/>
            <a:ext cx="4210933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0" name="群組 1039">
            <a:extLst>
              <a:ext uri="{FF2B5EF4-FFF2-40B4-BE49-F238E27FC236}">
                <a16:creationId xmlns:a16="http://schemas.microsoft.com/office/drawing/2014/main" id="{4A9F90D9-AE6E-D99C-FE0B-A6F182CE9001}"/>
              </a:ext>
            </a:extLst>
          </p:cNvPr>
          <p:cNvGrpSpPr/>
          <p:nvPr/>
        </p:nvGrpSpPr>
        <p:grpSpPr>
          <a:xfrm>
            <a:off x="3695995" y="1731221"/>
            <a:ext cx="1614091" cy="889660"/>
            <a:chOff x="4078058" y="1731221"/>
            <a:chExt cx="1614091" cy="889660"/>
          </a:xfrm>
        </p:grpSpPr>
        <p:sp>
          <p:nvSpPr>
            <p:cNvPr id="1028" name="矩形 1027">
              <a:extLst>
                <a:ext uri="{FF2B5EF4-FFF2-40B4-BE49-F238E27FC236}">
                  <a16:creationId xmlns:a16="http://schemas.microsoft.com/office/drawing/2014/main" id="{7BAC82E5-BB05-3516-E21E-09AA91D4A183}"/>
                </a:ext>
              </a:extLst>
            </p:cNvPr>
            <p:cNvSpPr/>
            <p:nvPr/>
          </p:nvSpPr>
          <p:spPr>
            <a:xfrm>
              <a:off x="4431856" y="2223376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A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28F2A6FF-09F0-A86F-C1C5-209FCB7F5752}"/>
                </a:ext>
              </a:extLst>
            </p:cNvPr>
            <p:cNvSpPr/>
            <p:nvPr/>
          </p:nvSpPr>
          <p:spPr>
            <a:xfrm>
              <a:off x="4713834" y="2067539"/>
              <a:ext cx="172523" cy="172523"/>
            </a:xfrm>
            <a:prstGeom prst="rect">
              <a:avLst/>
            </a:prstGeom>
            <a:solidFill>
              <a:srgbClr val="A3E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125" name="群組 124">
              <a:extLst>
                <a:ext uri="{FF2B5EF4-FFF2-40B4-BE49-F238E27FC236}">
                  <a16:creationId xmlns:a16="http://schemas.microsoft.com/office/drawing/2014/main" id="{D0CE1979-AE2B-14FF-1AE4-DACC12190D8A}"/>
                </a:ext>
              </a:extLst>
            </p:cNvPr>
            <p:cNvGrpSpPr/>
            <p:nvPr/>
          </p:nvGrpSpPr>
          <p:grpSpPr>
            <a:xfrm>
              <a:off x="4197183" y="1895016"/>
              <a:ext cx="517110" cy="345046"/>
              <a:chOff x="1856276" y="2514624"/>
              <a:chExt cx="517110" cy="345046"/>
            </a:xfrm>
          </p:grpSpPr>
          <p:sp>
            <p:nvSpPr>
              <p:cNvPr id="1030" name="矩形 1029">
                <a:extLst>
                  <a:ext uri="{FF2B5EF4-FFF2-40B4-BE49-F238E27FC236}">
                    <a16:creationId xmlns:a16="http://schemas.microsoft.com/office/drawing/2014/main" id="{4CBB8120-D268-453F-39F1-0697076ECA28}"/>
                  </a:ext>
                </a:extLst>
              </p:cNvPr>
              <p:cNvSpPr/>
              <p:nvPr/>
            </p:nvSpPr>
            <p:spPr>
              <a:xfrm>
                <a:off x="1856276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31" name="矩形 1030">
                <a:extLst>
                  <a:ext uri="{FF2B5EF4-FFF2-40B4-BE49-F238E27FC236}">
                    <a16:creationId xmlns:a16="http://schemas.microsoft.com/office/drawing/2014/main" id="{8036385E-781A-F6F6-C5BD-3196C140FE25}"/>
                  </a:ext>
                </a:extLst>
              </p:cNvPr>
              <p:cNvSpPr/>
              <p:nvPr/>
            </p:nvSpPr>
            <p:spPr>
              <a:xfrm>
                <a:off x="2028340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32" name="矩形 1031">
                <a:extLst>
                  <a:ext uri="{FF2B5EF4-FFF2-40B4-BE49-F238E27FC236}">
                    <a16:creationId xmlns:a16="http://schemas.microsoft.com/office/drawing/2014/main" id="{24925971-CB07-54CC-E225-B613F407E559}"/>
                  </a:ext>
                </a:extLst>
              </p:cNvPr>
              <p:cNvSpPr/>
              <p:nvPr/>
            </p:nvSpPr>
            <p:spPr>
              <a:xfrm>
                <a:off x="1856276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33" name="矩形 1032">
                <a:extLst>
                  <a:ext uri="{FF2B5EF4-FFF2-40B4-BE49-F238E27FC236}">
                    <a16:creationId xmlns:a16="http://schemas.microsoft.com/office/drawing/2014/main" id="{1E81B418-EC16-41EA-9903-BB19774D08E3}"/>
                  </a:ext>
                </a:extLst>
              </p:cNvPr>
              <p:cNvSpPr/>
              <p:nvPr/>
            </p:nvSpPr>
            <p:spPr>
              <a:xfrm>
                <a:off x="2028340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34" name="矩形 1033">
                <a:extLst>
                  <a:ext uri="{FF2B5EF4-FFF2-40B4-BE49-F238E27FC236}">
                    <a16:creationId xmlns:a16="http://schemas.microsoft.com/office/drawing/2014/main" id="{9A256976-BC34-8F09-953F-2815FFD5BD78}"/>
                  </a:ext>
                </a:extLst>
              </p:cNvPr>
              <p:cNvSpPr/>
              <p:nvPr/>
            </p:nvSpPr>
            <p:spPr>
              <a:xfrm>
                <a:off x="2200863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35" name="矩形 1034">
                <a:extLst>
                  <a:ext uri="{FF2B5EF4-FFF2-40B4-BE49-F238E27FC236}">
                    <a16:creationId xmlns:a16="http://schemas.microsoft.com/office/drawing/2014/main" id="{BD958225-4DC6-DADA-18F2-3B16D374D57D}"/>
                  </a:ext>
                </a:extLst>
              </p:cNvPr>
              <p:cNvSpPr/>
              <p:nvPr/>
            </p:nvSpPr>
            <p:spPr>
              <a:xfrm>
                <a:off x="2200863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E5EA7E9-BA95-6A2D-FB7B-D285FE0C1E4D}"/>
                </a:ext>
              </a:extLst>
            </p:cNvPr>
            <p:cNvSpPr/>
            <p:nvPr/>
          </p:nvSpPr>
          <p:spPr>
            <a:xfrm>
              <a:off x="4713834" y="1895016"/>
              <a:ext cx="172523" cy="172523"/>
            </a:xfrm>
            <a:prstGeom prst="rect">
              <a:avLst/>
            </a:prstGeom>
            <a:solidFill>
              <a:srgbClr val="A3E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A626F138-13A2-E07E-AFEE-A46D382C6D23}"/>
                </a:ext>
              </a:extLst>
            </p:cNvPr>
            <p:cNvSpPr/>
            <p:nvPr/>
          </p:nvSpPr>
          <p:spPr>
            <a:xfrm>
              <a:off x="4884024" y="2067539"/>
              <a:ext cx="172523" cy="172523"/>
            </a:xfrm>
            <a:prstGeom prst="rect">
              <a:avLst/>
            </a:prstGeom>
            <a:solidFill>
              <a:srgbClr val="A3E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24" name="矩形 1023">
              <a:extLst>
                <a:ext uri="{FF2B5EF4-FFF2-40B4-BE49-F238E27FC236}">
                  <a16:creationId xmlns:a16="http://schemas.microsoft.com/office/drawing/2014/main" id="{BFB1B44A-03C0-EF17-C500-19E753D1FE85}"/>
                </a:ext>
              </a:extLst>
            </p:cNvPr>
            <p:cNvSpPr/>
            <p:nvPr/>
          </p:nvSpPr>
          <p:spPr>
            <a:xfrm>
              <a:off x="5056088" y="2067539"/>
              <a:ext cx="172523" cy="172523"/>
            </a:xfrm>
            <a:prstGeom prst="rect">
              <a:avLst/>
            </a:prstGeom>
            <a:solidFill>
              <a:srgbClr val="A3E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25" name="矩形 1024">
              <a:extLst>
                <a:ext uri="{FF2B5EF4-FFF2-40B4-BE49-F238E27FC236}">
                  <a16:creationId xmlns:a16="http://schemas.microsoft.com/office/drawing/2014/main" id="{8154111C-D4DC-AB5D-197F-55DA9D397699}"/>
                </a:ext>
              </a:extLst>
            </p:cNvPr>
            <p:cNvSpPr/>
            <p:nvPr/>
          </p:nvSpPr>
          <p:spPr>
            <a:xfrm>
              <a:off x="4884024" y="1895016"/>
              <a:ext cx="172523" cy="172523"/>
            </a:xfrm>
            <a:prstGeom prst="rect">
              <a:avLst/>
            </a:prstGeom>
            <a:solidFill>
              <a:srgbClr val="A3E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27" name="矩形 1026">
              <a:extLst>
                <a:ext uri="{FF2B5EF4-FFF2-40B4-BE49-F238E27FC236}">
                  <a16:creationId xmlns:a16="http://schemas.microsoft.com/office/drawing/2014/main" id="{A4D16E5A-9C3E-8C0C-B14D-838FA4DFB753}"/>
                </a:ext>
              </a:extLst>
            </p:cNvPr>
            <p:cNvSpPr/>
            <p:nvPr/>
          </p:nvSpPr>
          <p:spPr>
            <a:xfrm>
              <a:off x="5056088" y="1895016"/>
              <a:ext cx="172523" cy="172523"/>
            </a:xfrm>
            <a:prstGeom prst="rect">
              <a:avLst/>
            </a:prstGeom>
            <a:solidFill>
              <a:srgbClr val="A3E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029" name="直線接點 1028">
              <a:extLst>
                <a:ext uri="{FF2B5EF4-FFF2-40B4-BE49-F238E27FC236}">
                  <a16:creationId xmlns:a16="http://schemas.microsoft.com/office/drawing/2014/main" id="{38038808-F7C8-94C5-7AC9-000EFB5A578A}"/>
                </a:ext>
              </a:extLst>
            </p:cNvPr>
            <p:cNvCxnSpPr>
              <a:cxnSpLocks/>
            </p:cNvCxnSpPr>
            <p:nvPr/>
          </p:nvCxnSpPr>
          <p:spPr>
            <a:xfrm>
              <a:off x="4078058" y="2067539"/>
              <a:ext cx="1256232" cy="0"/>
            </a:xfrm>
            <a:prstGeom prst="line">
              <a:avLst/>
            </a:prstGeom>
            <a:ln w="28575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CE88D8A3-3FCD-539B-5DB9-36604E4C28C6}"/>
                </a:ext>
              </a:extLst>
            </p:cNvPr>
            <p:cNvSpPr/>
            <p:nvPr/>
          </p:nvSpPr>
          <p:spPr>
            <a:xfrm>
              <a:off x="5127133" y="1731221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A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713F6547-8CCC-993F-27E0-DE015896B355}"/>
                </a:ext>
              </a:extLst>
            </p:cNvPr>
            <p:cNvSpPr/>
            <p:nvPr/>
          </p:nvSpPr>
          <p:spPr>
            <a:xfrm>
              <a:off x="5121658" y="1985708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A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85" name="群組 1084">
            <a:extLst>
              <a:ext uri="{FF2B5EF4-FFF2-40B4-BE49-F238E27FC236}">
                <a16:creationId xmlns:a16="http://schemas.microsoft.com/office/drawing/2014/main" id="{7CB64382-89D7-23DD-F722-1FE1A2A67CB7}"/>
              </a:ext>
            </a:extLst>
          </p:cNvPr>
          <p:cNvGrpSpPr/>
          <p:nvPr/>
        </p:nvGrpSpPr>
        <p:grpSpPr>
          <a:xfrm>
            <a:off x="3585638" y="4708032"/>
            <a:ext cx="1034091" cy="477055"/>
            <a:chOff x="3657491" y="4708032"/>
            <a:chExt cx="1034091" cy="477055"/>
          </a:xfrm>
        </p:grpSpPr>
        <p:sp>
          <p:nvSpPr>
            <p:cNvPr id="1062" name="矩形 1061">
              <a:extLst>
                <a:ext uri="{FF2B5EF4-FFF2-40B4-BE49-F238E27FC236}">
                  <a16:creationId xmlns:a16="http://schemas.microsoft.com/office/drawing/2014/main" id="{51E2198D-A594-7E69-6B2D-109520ACC2AD}"/>
                </a:ext>
              </a:extLst>
            </p:cNvPr>
            <p:cNvSpPr/>
            <p:nvPr/>
          </p:nvSpPr>
          <p:spPr>
            <a:xfrm>
              <a:off x="3892028" y="4787582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A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1063" name="群組 1062">
              <a:extLst>
                <a:ext uri="{FF2B5EF4-FFF2-40B4-BE49-F238E27FC236}">
                  <a16:creationId xmlns:a16="http://schemas.microsoft.com/office/drawing/2014/main" id="{F37C900F-B5AB-F5BD-525E-FAAD6859FC67}"/>
                </a:ext>
              </a:extLst>
            </p:cNvPr>
            <p:cNvGrpSpPr/>
            <p:nvPr/>
          </p:nvGrpSpPr>
          <p:grpSpPr>
            <a:xfrm>
              <a:off x="3657491" y="4708032"/>
              <a:ext cx="1034091" cy="172523"/>
              <a:chOff x="9909040" y="3798477"/>
              <a:chExt cx="1034091" cy="172523"/>
            </a:xfrm>
            <a:solidFill>
              <a:srgbClr val="A3E0FF"/>
            </a:solidFill>
          </p:grpSpPr>
          <p:grpSp>
            <p:nvGrpSpPr>
              <p:cNvPr id="1064" name="群組 1063">
                <a:extLst>
                  <a:ext uri="{FF2B5EF4-FFF2-40B4-BE49-F238E27FC236}">
                    <a16:creationId xmlns:a16="http://schemas.microsoft.com/office/drawing/2014/main" id="{CF09A15B-62E3-9AF2-F2F3-50FF473CA98F}"/>
                  </a:ext>
                </a:extLst>
              </p:cNvPr>
              <p:cNvGrpSpPr/>
              <p:nvPr/>
            </p:nvGrpSpPr>
            <p:grpSpPr>
              <a:xfrm>
                <a:off x="9909040" y="3798477"/>
                <a:ext cx="517110" cy="172523"/>
                <a:chOff x="3267852" y="4264198"/>
                <a:chExt cx="517110" cy="172523"/>
              </a:xfrm>
              <a:grpFill/>
            </p:grpSpPr>
            <p:sp>
              <p:nvSpPr>
                <p:cNvPr id="1069" name="矩形 1068">
                  <a:extLst>
                    <a:ext uri="{FF2B5EF4-FFF2-40B4-BE49-F238E27FC236}">
                      <a16:creationId xmlns:a16="http://schemas.microsoft.com/office/drawing/2014/main" id="{F30F5FCD-002F-16C9-045D-6E9EEDE12B8B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70" name="矩形 1069">
                  <a:extLst>
                    <a:ext uri="{FF2B5EF4-FFF2-40B4-BE49-F238E27FC236}">
                      <a16:creationId xmlns:a16="http://schemas.microsoft.com/office/drawing/2014/main" id="{7565FDFE-6753-D11E-4251-B899AC6009AD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71" name="矩形 1070">
                  <a:extLst>
                    <a:ext uri="{FF2B5EF4-FFF2-40B4-BE49-F238E27FC236}">
                      <a16:creationId xmlns:a16="http://schemas.microsoft.com/office/drawing/2014/main" id="{06AB4254-3259-FB43-68BD-D0769CF2031B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065" name="群組 1064">
                <a:extLst>
                  <a:ext uri="{FF2B5EF4-FFF2-40B4-BE49-F238E27FC236}">
                    <a16:creationId xmlns:a16="http://schemas.microsoft.com/office/drawing/2014/main" id="{15AAD3CC-C650-93B8-F196-9EA01F91BE8C}"/>
                  </a:ext>
                </a:extLst>
              </p:cNvPr>
              <p:cNvGrpSpPr/>
              <p:nvPr/>
            </p:nvGrpSpPr>
            <p:grpSpPr>
              <a:xfrm>
                <a:off x="10426021" y="3798477"/>
                <a:ext cx="517110" cy="172523"/>
                <a:chOff x="3267852" y="4264198"/>
                <a:chExt cx="517110" cy="172523"/>
              </a:xfrm>
              <a:grpFill/>
            </p:grpSpPr>
            <p:sp>
              <p:nvSpPr>
                <p:cNvPr id="1066" name="矩形 1065">
                  <a:extLst>
                    <a:ext uri="{FF2B5EF4-FFF2-40B4-BE49-F238E27FC236}">
                      <a16:creationId xmlns:a16="http://schemas.microsoft.com/office/drawing/2014/main" id="{0ED7756A-9426-4590-BC55-704B00E5008C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67" name="矩形 1066">
                  <a:extLst>
                    <a:ext uri="{FF2B5EF4-FFF2-40B4-BE49-F238E27FC236}">
                      <a16:creationId xmlns:a16="http://schemas.microsoft.com/office/drawing/2014/main" id="{2322017C-C0B7-6568-0B5F-01A4C2159DD5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068" name="矩形 1067">
                  <a:extLst>
                    <a:ext uri="{FF2B5EF4-FFF2-40B4-BE49-F238E27FC236}">
                      <a16:creationId xmlns:a16="http://schemas.microsoft.com/office/drawing/2014/main" id="{9DEA3999-214D-129C-8571-CC0E373E6544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</p:grpSp>
      <p:grpSp>
        <p:nvGrpSpPr>
          <p:cNvPr id="1094" name="群組 1093">
            <a:extLst>
              <a:ext uri="{FF2B5EF4-FFF2-40B4-BE49-F238E27FC236}">
                <a16:creationId xmlns:a16="http://schemas.microsoft.com/office/drawing/2014/main" id="{257F07B5-D2DA-0024-1F38-D4F94FF9E890}"/>
              </a:ext>
            </a:extLst>
          </p:cNvPr>
          <p:cNvGrpSpPr/>
          <p:nvPr/>
        </p:nvGrpSpPr>
        <p:grpSpPr>
          <a:xfrm>
            <a:off x="2752165" y="5829890"/>
            <a:ext cx="565016" cy="491519"/>
            <a:chOff x="2752165" y="4693568"/>
            <a:chExt cx="565016" cy="491519"/>
          </a:xfrm>
        </p:grpSpPr>
        <p:sp>
          <p:nvSpPr>
            <p:cNvPr id="1095" name="矩形 1094">
              <a:extLst>
                <a:ext uri="{FF2B5EF4-FFF2-40B4-BE49-F238E27FC236}">
                  <a16:creationId xmlns:a16="http://schemas.microsoft.com/office/drawing/2014/main" id="{0E47F248-33AA-CCCB-5C67-209932776D87}"/>
                </a:ext>
              </a:extLst>
            </p:cNvPr>
            <p:cNvSpPr/>
            <p:nvPr/>
          </p:nvSpPr>
          <p:spPr>
            <a:xfrm>
              <a:off x="2752165" y="4787582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X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096" name="矩形 1095">
              <a:extLst>
                <a:ext uri="{FF2B5EF4-FFF2-40B4-BE49-F238E27FC236}">
                  <a16:creationId xmlns:a16="http://schemas.microsoft.com/office/drawing/2014/main" id="{6DF06D3E-DFF9-A368-5974-F8274E194D94}"/>
                </a:ext>
              </a:extLst>
            </p:cNvPr>
            <p:cNvSpPr/>
            <p:nvPr/>
          </p:nvSpPr>
          <p:spPr>
            <a:xfrm>
              <a:off x="2948412" y="469356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097" name="等於 1096">
            <a:extLst>
              <a:ext uri="{FF2B5EF4-FFF2-40B4-BE49-F238E27FC236}">
                <a16:creationId xmlns:a16="http://schemas.microsoft.com/office/drawing/2014/main" id="{3A8F5E15-A9ED-17C3-91BC-F5637B17CA46}"/>
              </a:ext>
            </a:extLst>
          </p:cNvPr>
          <p:cNvSpPr/>
          <p:nvPr/>
        </p:nvSpPr>
        <p:spPr>
          <a:xfrm>
            <a:off x="4800405" y="5847492"/>
            <a:ext cx="207625" cy="207625"/>
          </a:xfrm>
          <a:prstGeom prst="mathEqual">
            <a:avLst>
              <a:gd name="adj1" fmla="val 17786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098" name="十字形 1097">
            <a:extLst>
              <a:ext uri="{FF2B5EF4-FFF2-40B4-BE49-F238E27FC236}">
                <a16:creationId xmlns:a16="http://schemas.microsoft.com/office/drawing/2014/main" id="{E736C79D-4EC2-EB43-1AA7-061A08D7521D}"/>
              </a:ext>
            </a:extLst>
          </p:cNvPr>
          <p:cNvSpPr/>
          <p:nvPr/>
        </p:nvSpPr>
        <p:spPr>
          <a:xfrm rot="2700000">
            <a:off x="3327167" y="5875679"/>
            <a:ext cx="151250" cy="151250"/>
          </a:xfrm>
          <a:prstGeom prst="plus">
            <a:avLst>
              <a:gd name="adj" fmla="val 4573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099" name="群組 1098">
            <a:extLst>
              <a:ext uri="{FF2B5EF4-FFF2-40B4-BE49-F238E27FC236}">
                <a16:creationId xmlns:a16="http://schemas.microsoft.com/office/drawing/2014/main" id="{DC29709E-88C4-6FBD-5D1C-ADA3DFC5236D}"/>
              </a:ext>
            </a:extLst>
          </p:cNvPr>
          <p:cNvGrpSpPr/>
          <p:nvPr/>
        </p:nvGrpSpPr>
        <p:grpSpPr>
          <a:xfrm>
            <a:off x="5141330" y="5844354"/>
            <a:ext cx="1034091" cy="477055"/>
            <a:chOff x="5070074" y="4708032"/>
            <a:chExt cx="1034091" cy="477055"/>
          </a:xfrm>
        </p:grpSpPr>
        <p:sp>
          <p:nvSpPr>
            <p:cNvPr id="1100" name="矩形 1099">
              <a:extLst>
                <a:ext uri="{FF2B5EF4-FFF2-40B4-BE49-F238E27FC236}">
                  <a16:creationId xmlns:a16="http://schemas.microsoft.com/office/drawing/2014/main" id="{1B04F9BF-2DA4-91FD-0F4F-0A933CDF39F2}"/>
                </a:ext>
              </a:extLst>
            </p:cNvPr>
            <p:cNvSpPr/>
            <p:nvPr/>
          </p:nvSpPr>
          <p:spPr>
            <a:xfrm>
              <a:off x="5304611" y="4787582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Y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1101" name="群組 1100">
              <a:extLst>
                <a:ext uri="{FF2B5EF4-FFF2-40B4-BE49-F238E27FC236}">
                  <a16:creationId xmlns:a16="http://schemas.microsoft.com/office/drawing/2014/main" id="{97F5AED8-D705-24E3-83F4-E52963766A94}"/>
                </a:ext>
              </a:extLst>
            </p:cNvPr>
            <p:cNvGrpSpPr/>
            <p:nvPr/>
          </p:nvGrpSpPr>
          <p:grpSpPr>
            <a:xfrm>
              <a:off x="5070074" y="4708032"/>
              <a:ext cx="1034091" cy="172523"/>
              <a:chOff x="9909040" y="3798477"/>
              <a:chExt cx="1034091" cy="172523"/>
            </a:xfrm>
          </p:grpSpPr>
          <p:grpSp>
            <p:nvGrpSpPr>
              <p:cNvPr id="1102" name="群組 1101">
                <a:extLst>
                  <a:ext uri="{FF2B5EF4-FFF2-40B4-BE49-F238E27FC236}">
                    <a16:creationId xmlns:a16="http://schemas.microsoft.com/office/drawing/2014/main" id="{2A9D131B-E92E-4EF0-CD95-A1FA9DED1991}"/>
                  </a:ext>
                </a:extLst>
              </p:cNvPr>
              <p:cNvGrpSpPr/>
              <p:nvPr/>
            </p:nvGrpSpPr>
            <p:grpSpPr>
              <a:xfrm>
                <a:off x="9909040" y="3798477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1107" name="矩形 1106">
                  <a:extLst>
                    <a:ext uri="{FF2B5EF4-FFF2-40B4-BE49-F238E27FC236}">
                      <a16:creationId xmlns:a16="http://schemas.microsoft.com/office/drawing/2014/main" id="{77B96E22-0095-12D2-B050-15C830A831EF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08" name="矩形 1107">
                  <a:extLst>
                    <a:ext uri="{FF2B5EF4-FFF2-40B4-BE49-F238E27FC236}">
                      <a16:creationId xmlns:a16="http://schemas.microsoft.com/office/drawing/2014/main" id="{440439FB-A605-39D3-FF08-BBAF6E9CA8F1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09" name="矩形 1108">
                  <a:extLst>
                    <a:ext uri="{FF2B5EF4-FFF2-40B4-BE49-F238E27FC236}">
                      <a16:creationId xmlns:a16="http://schemas.microsoft.com/office/drawing/2014/main" id="{34C8BD66-A65A-FE1C-3A36-11FA18740A2D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103" name="群組 1102">
                <a:extLst>
                  <a:ext uri="{FF2B5EF4-FFF2-40B4-BE49-F238E27FC236}">
                    <a16:creationId xmlns:a16="http://schemas.microsoft.com/office/drawing/2014/main" id="{070F26AE-EACB-7A8A-F0B9-BFACA11D02A6}"/>
                  </a:ext>
                </a:extLst>
              </p:cNvPr>
              <p:cNvGrpSpPr/>
              <p:nvPr/>
            </p:nvGrpSpPr>
            <p:grpSpPr>
              <a:xfrm>
                <a:off x="10426021" y="3798477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1104" name="矩形 1103">
                  <a:extLst>
                    <a:ext uri="{FF2B5EF4-FFF2-40B4-BE49-F238E27FC236}">
                      <a16:creationId xmlns:a16="http://schemas.microsoft.com/office/drawing/2014/main" id="{F9E80493-07D9-2AD1-D7AA-38CFE216D9EE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05" name="矩形 1104">
                  <a:extLst>
                    <a:ext uri="{FF2B5EF4-FFF2-40B4-BE49-F238E27FC236}">
                      <a16:creationId xmlns:a16="http://schemas.microsoft.com/office/drawing/2014/main" id="{DA6CA54E-9FE7-61C0-4B66-A10D927B0A11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06" name="矩形 1105">
                  <a:extLst>
                    <a:ext uri="{FF2B5EF4-FFF2-40B4-BE49-F238E27FC236}">
                      <a16:creationId xmlns:a16="http://schemas.microsoft.com/office/drawing/2014/main" id="{4493F9BD-B585-2EAD-53CD-76288B93B0C8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</p:grpSp>
      <p:grpSp>
        <p:nvGrpSpPr>
          <p:cNvPr id="1110" name="群組 1109">
            <a:extLst>
              <a:ext uri="{FF2B5EF4-FFF2-40B4-BE49-F238E27FC236}">
                <a16:creationId xmlns:a16="http://schemas.microsoft.com/office/drawing/2014/main" id="{A0AF37DD-97C5-827B-5B3B-0FA1E7DA06D0}"/>
              </a:ext>
            </a:extLst>
          </p:cNvPr>
          <p:cNvGrpSpPr/>
          <p:nvPr/>
        </p:nvGrpSpPr>
        <p:grpSpPr>
          <a:xfrm>
            <a:off x="3585638" y="5844354"/>
            <a:ext cx="1034091" cy="477055"/>
            <a:chOff x="3657491" y="4708032"/>
            <a:chExt cx="1034091" cy="477055"/>
          </a:xfrm>
        </p:grpSpPr>
        <p:sp>
          <p:nvSpPr>
            <p:cNvPr id="1111" name="矩形 1110">
              <a:extLst>
                <a:ext uri="{FF2B5EF4-FFF2-40B4-BE49-F238E27FC236}">
                  <a16:creationId xmlns:a16="http://schemas.microsoft.com/office/drawing/2014/main" id="{DAD5DF85-7F7D-B0BE-E659-6E68C638F86D}"/>
                </a:ext>
              </a:extLst>
            </p:cNvPr>
            <p:cNvSpPr/>
            <p:nvPr/>
          </p:nvSpPr>
          <p:spPr>
            <a:xfrm>
              <a:off x="3892028" y="4787582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A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1112" name="群組 1111">
              <a:extLst>
                <a:ext uri="{FF2B5EF4-FFF2-40B4-BE49-F238E27FC236}">
                  <a16:creationId xmlns:a16="http://schemas.microsoft.com/office/drawing/2014/main" id="{10773C8B-4DD6-8CF0-14F8-BD1995BC90FE}"/>
                </a:ext>
              </a:extLst>
            </p:cNvPr>
            <p:cNvGrpSpPr/>
            <p:nvPr/>
          </p:nvGrpSpPr>
          <p:grpSpPr>
            <a:xfrm>
              <a:off x="3657491" y="4708032"/>
              <a:ext cx="1034091" cy="172523"/>
              <a:chOff x="9909040" y="3798477"/>
              <a:chExt cx="1034091" cy="172523"/>
            </a:xfrm>
            <a:solidFill>
              <a:srgbClr val="A3E0FF"/>
            </a:solidFill>
          </p:grpSpPr>
          <p:grpSp>
            <p:nvGrpSpPr>
              <p:cNvPr id="1113" name="群組 1112">
                <a:extLst>
                  <a:ext uri="{FF2B5EF4-FFF2-40B4-BE49-F238E27FC236}">
                    <a16:creationId xmlns:a16="http://schemas.microsoft.com/office/drawing/2014/main" id="{72BA1DB7-AFB1-00F8-8F23-9A9FFB215FD6}"/>
                  </a:ext>
                </a:extLst>
              </p:cNvPr>
              <p:cNvGrpSpPr/>
              <p:nvPr/>
            </p:nvGrpSpPr>
            <p:grpSpPr>
              <a:xfrm>
                <a:off x="9909040" y="3798477"/>
                <a:ext cx="517110" cy="172523"/>
                <a:chOff x="3267852" y="4264198"/>
                <a:chExt cx="517110" cy="172523"/>
              </a:xfrm>
              <a:grpFill/>
            </p:grpSpPr>
            <p:sp>
              <p:nvSpPr>
                <p:cNvPr id="1118" name="矩形 1117">
                  <a:extLst>
                    <a:ext uri="{FF2B5EF4-FFF2-40B4-BE49-F238E27FC236}">
                      <a16:creationId xmlns:a16="http://schemas.microsoft.com/office/drawing/2014/main" id="{337A1939-DAB7-62D9-435B-CE21A9328432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19" name="矩形 1118">
                  <a:extLst>
                    <a:ext uri="{FF2B5EF4-FFF2-40B4-BE49-F238E27FC236}">
                      <a16:creationId xmlns:a16="http://schemas.microsoft.com/office/drawing/2014/main" id="{EFD14576-B208-6B92-D52B-C60BB2BAE893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20" name="矩形 1119">
                  <a:extLst>
                    <a:ext uri="{FF2B5EF4-FFF2-40B4-BE49-F238E27FC236}">
                      <a16:creationId xmlns:a16="http://schemas.microsoft.com/office/drawing/2014/main" id="{B204B6FD-8A2D-BE40-6DB3-A1EB58FB2048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114" name="群組 1113">
                <a:extLst>
                  <a:ext uri="{FF2B5EF4-FFF2-40B4-BE49-F238E27FC236}">
                    <a16:creationId xmlns:a16="http://schemas.microsoft.com/office/drawing/2014/main" id="{737C271D-B568-7E88-1451-E23B251295FE}"/>
                  </a:ext>
                </a:extLst>
              </p:cNvPr>
              <p:cNvGrpSpPr/>
              <p:nvPr/>
            </p:nvGrpSpPr>
            <p:grpSpPr>
              <a:xfrm>
                <a:off x="10426021" y="3798477"/>
                <a:ext cx="517110" cy="172523"/>
                <a:chOff x="3267852" y="4264198"/>
                <a:chExt cx="517110" cy="172523"/>
              </a:xfrm>
              <a:grpFill/>
            </p:grpSpPr>
            <p:sp>
              <p:nvSpPr>
                <p:cNvPr id="1115" name="矩形 1114">
                  <a:extLst>
                    <a:ext uri="{FF2B5EF4-FFF2-40B4-BE49-F238E27FC236}">
                      <a16:creationId xmlns:a16="http://schemas.microsoft.com/office/drawing/2014/main" id="{13D1EBEC-B231-8613-0222-80E4FF9CCE04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16" name="矩形 1115">
                  <a:extLst>
                    <a:ext uri="{FF2B5EF4-FFF2-40B4-BE49-F238E27FC236}">
                      <a16:creationId xmlns:a16="http://schemas.microsoft.com/office/drawing/2014/main" id="{DB86CE61-6B1C-3242-0438-E629565445D3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17" name="矩形 1116">
                  <a:extLst>
                    <a:ext uri="{FF2B5EF4-FFF2-40B4-BE49-F238E27FC236}">
                      <a16:creationId xmlns:a16="http://schemas.microsoft.com/office/drawing/2014/main" id="{45AA5EA6-A414-5760-52DE-5155485D5E8B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</p:grpSp>
      <p:grpSp>
        <p:nvGrpSpPr>
          <p:cNvPr id="1130" name="群組 1129">
            <a:extLst>
              <a:ext uri="{FF2B5EF4-FFF2-40B4-BE49-F238E27FC236}">
                <a16:creationId xmlns:a16="http://schemas.microsoft.com/office/drawing/2014/main" id="{6E6ECE97-E5BD-6EC3-620C-37864E400B6E}"/>
              </a:ext>
            </a:extLst>
          </p:cNvPr>
          <p:cNvGrpSpPr/>
          <p:nvPr/>
        </p:nvGrpSpPr>
        <p:grpSpPr>
          <a:xfrm>
            <a:off x="5375197" y="1670034"/>
            <a:ext cx="854083" cy="950847"/>
            <a:chOff x="5517584" y="1670034"/>
            <a:chExt cx="854083" cy="950847"/>
          </a:xfrm>
        </p:grpSpPr>
        <p:grpSp>
          <p:nvGrpSpPr>
            <p:cNvPr id="1121" name="群組 1120">
              <a:extLst>
                <a:ext uri="{FF2B5EF4-FFF2-40B4-BE49-F238E27FC236}">
                  <a16:creationId xmlns:a16="http://schemas.microsoft.com/office/drawing/2014/main" id="{972E0E1D-B3E0-3881-D7CB-04216D8E02EC}"/>
                </a:ext>
              </a:extLst>
            </p:cNvPr>
            <p:cNvGrpSpPr/>
            <p:nvPr/>
          </p:nvGrpSpPr>
          <p:grpSpPr>
            <a:xfrm>
              <a:off x="5665796" y="2008410"/>
              <a:ext cx="565016" cy="612471"/>
              <a:chOff x="4250921" y="5090333"/>
              <a:chExt cx="565016" cy="612471"/>
            </a:xfrm>
          </p:grpSpPr>
          <p:sp>
            <p:nvSpPr>
              <p:cNvPr id="1122" name="矩形 1121">
                <a:extLst>
                  <a:ext uri="{FF2B5EF4-FFF2-40B4-BE49-F238E27FC236}">
                    <a16:creationId xmlns:a16="http://schemas.microsoft.com/office/drawing/2014/main" id="{860850E6-9496-2480-A46F-C620843EBFA4}"/>
                  </a:ext>
                </a:extLst>
              </p:cNvPr>
              <p:cNvSpPr/>
              <p:nvPr/>
            </p:nvSpPr>
            <p:spPr>
              <a:xfrm>
                <a:off x="4250921" y="5305299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X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23" name="群組 1122">
                <a:extLst>
                  <a:ext uri="{FF2B5EF4-FFF2-40B4-BE49-F238E27FC236}">
                    <a16:creationId xmlns:a16="http://schemas.microsoft.com/office/drawing/2014/main" id="{5260C575-AAAE-43B6-DDC7-AB8AD0062465}"/>
                  </a:ext>
                </a:extLst>
              </p:cNvPr>
              <p:cNvGrpSpPr/>
              <p:nvPr/>
            </p:nvGrpSpPr>
            <p:grpSpPr>
              <a:xfrm>
                <a:off x="4361365" y="5090333"/>
                <a:ext cx="344587" cy="172523"/>
                <a:chOff x="1235074" y="2915658"/>
                <a:chExt cx="344587" cy="172523"/>
              </a:xfrm>
            </p:grpSpPr>
            <p:sp>
              <p:nvSpPr>
                <p:cNvPr id="1124" name="矩形 1123">
                  <a:extLst>
                    <a:ext uri="{FF2B5EF4-FFF2-40B4-BE49-F238E27FC236}">
                      <a16:creationId xmlns:a16="http://schemas.microsoft.com/office/drawing/2014/main" id="{9A605C1F-CEFE-71F3-D47E-8620F9907EF9}"/>
                    </a:ext>
                  </a:extLst>
                </p:cNvPr>
                <p:cNvSpPr/>
                <p:nvPr/>
              </p:nvSpPr>
              <p:spPr>
                <a:xfrm>
                  <a:off x="1235074" y="2915658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25" name="矩形 1124">
                  <a:extLst>
                    <a:ext uri="{FF2B5EF4-FFF2-40B4-BE49-F238E27FC236}">
                      <a16:creationId xmlns:a16="http://schemas.microsoft.com/office/drawing/2014/main" id="{E324C62F-C4C0-993A-DA74-25DA67DE91AF}"/>
                    </a:ext>
                  </a:extLst>
                </p:cNvPr>
                <p:cNvSpPr/>
                <p:nvPr/>
              </p:nvSpPr>
              <p:spPr>
                <a:xfrm>
                  <a:off x="1407138" y="2915658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cxnSp>
          <p:nvCxnSpPr>
            <p:cNvPr id="1126" name="直線接點 1125">
              <a:extLst>
                <a:ext uri="{FF2B5EF4-FFF2-40B4-BE49-F238E27FC236}">
                  <a16:creationId xmlns:a16="http://schemas.microsoft.com/office/drawing/2014/main" id="{C0339B13-3468-C7BC-0819-C978A4B8D5C9}"/>
                </a:ext>
              </a:extLst>
            </p:cNvPr>
            <p:cNvCxnSpPr>
              <a:cxnSpLocks/>
            </p:cNvCxnSpPr>
            <p:nvPr/>
          </p:nvCxnSpPr>
          <p:spPr>
            <a:xfrm>
              <a:off x="5948304" y="1835887"/>
              <a:ext cx="0" cy="345046"/>
            </a:xfrm>
            <a:prstGeom prst="line">
              <a:avLst/>
            </a:prstGeom>
            <a:ln w="28575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" name="矩形 1127">
              <a:extLst>
                <a:ext uri="{FF2B5EF4-FFF2-40B4-BE49-F238E27FC236}">
                  <a16:creationId xmlns:a16="http://schemas.microsoft.com/office/drawing/2014/main" id="{96A4E0FB-C47C-7109-1399-BC7C5C0BD34E}"/>
                </a:ext>
              </a:extLst>
            </p:cNvPr>
            <p:cNvSpPr/>
            <p:nvPr/>
          </p:nvSpPr>
          <p:spPr>
            <a:xfrm>
              <a:off x="5517584" y="1670034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X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129" name="矩形 1128">
              <a:extLst>
                <a:ext uri="{FF2B5EF4-FFF2-40B4-BE49-F238E27FC236}">
                  <a16:creationId xmlns:a16="http://schemas.microsoft.com/office/drawing/2014/main" id="{5CFA0DCF-E1E5-242A-3380-A1A1A90C701A}"/>
                </a:ext>
              </a:extLst>
            </p:cNvPr>
            <p:cNvSpPr/>
            <p:nvPr/>
          </p:nvSpPr>
          <p:spPr>
            <a:xfrm>
              <a:off x="5806651" y="1670034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X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77" name="群組 1176">
            <a:extLst>
              <a:ext uri="{FF2B5EF4-FFF2-40B4-BE49-F238E27FC236}">
                <a16:creationId xmlns:a16="http://schemas.microsoft.com/office/drawing/2014/main" id="{6606BA14-C4A0-43DA-AB56-C42D31BFF86A}"/>
              </a:ext>
            </a:extLst>
          </p:cNvPr>
          <p:cNvGrpSpPr/>
          <p:nvPr/>
        </p:nvGrpSpPr>
        <p:grpSpPr>
          <a:xfrm>
            <a:off x="2792735" y="3128522"/>
            <a:ext cx="3645622" cy="742551"/>
            <a:chOff x="2792735" y="3128522"/>
            <a:chExt cx="3645622" cy="742551"/>
          </a:xfrm>
        </p:grpSpPr>
        <p:sp>
          <p:nvSpPr>
            <p:cNvPr id="1133" name="等於 1132">
              <a:extLst>
                <a:ext uri="{FF2B5EF4-FFF2-40B4-BE49-F238E27FC236}">
                  <a16:creationId xmlns:a16="http://schemas.microsoft.com/office/drawing/2014/main" id="{EFE88C13-0DB2-69B2-82D2-B6E47D825BFB}"/>
                </a:ext>
              </a:extLst>
            </p:cNvPr>
            <p:cNvSpPr/>
            <p:nvPr/>
          </p:nvSpPr>
          <p:spPr>
            <a:xfrm>
              <a:off x="4877499" y="3193823"/>
              <a:ext cx="207625" cy="207625"/>
            </a:xfrm>
            <a:prstGeom prst="mathEqual">
              <a:avLst>
                <a:gd name="adj1" fmla="val 17786"/>
                <a:gd name="adj2" fmla="val 1176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</a:endParaRPr>
            </a:p>
          </p:txBody>
        </p:sp>
        <p:sp>
          <p:nvSpPr>
            <p:cNvPr id="1134" name="十字形 1133">
              <a:extLst>
                <a:ext uri="{FF2B5EF4-FFF2-40B4-BE49-F238E27FC236}">
                  <a16:creationId xmlns:a16="http://schemas.microsoft.com/office/drawing/2014/main" id="{E078D6A8-5D91-1373-6E9D-DAA706D22183}"/>
                </a:ext>
              </a:extLst>
            </p:cNvPr>
            <p:cNvSpPr/>
            <p:nvPr/>
          </p:nvSpPr>
          <p:spPr>
            <a:xfrm rot="2700000">
              <a:off x="3400982" y="3222010"/>
              <a:ext cx="151250" cy="151250"/>
            </a:xfrm>
            <a:prstGeom prst="plus">
              <a:avLst>
                <a:gd name="adj" fmla="val 45738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1135" name="群組 1134">
              <a:extLst>
                <a:ext uri="{FF2B5EF4-FFF2-40B4-BE49-F238E27FC236}">
                  <a16:creationId xmlns:a16="http://schemas.microsoft.com/office/drawing/2014/main" id="{0365813D-B64E-AB41-926D-F70E0F1DF4C0}"/>
                </a:ext>
              </a:extLst>
            </p:cNvPr>
            <p:cNvGrpSpPr/>
            <p:nvPr/>
          </p:nvGrpSpPr>
          <p:grpSpPr>
            <a:xfrm>
              <a:off x="2792735" y="3258602"/>
              <a:ext cx="565016" cy="612471"/>
              <a:chOff x="4250921" y="5090333"/>
              <a:chExt cx="565016" cy="612471"/>
            </a:xfrm>
          </p:grpSpPr>
          <p:sp>
            <p:nvSpPr>
              <p:cNvPr id="1162" name="矩形 1161">
                <a:extLst>
                  <a:ext uri="{FF2B5EF4-FFF2-40B4-BE49-F238E27FC236}">
                    <a16:creationId xmlns:a16="http://schemas.microsoft.com/office/drawing/2014/main" id="{5CB28BF2-0921-55AF-EA66-B3F69B95F581}"/>
                  </a:ext>
                </a:extLst>
              </p:cNvPr>
              <p:cNvSpPr/>
              <p:nvPr/>
            </p:nvSpPr>
            <p:spPr>
              <a:xfrm>
                <a:off x="4250921" y="5305299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X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63" name="群組 1162">
                <a:extLst>
                  <a:ext uri="{FF2B5EF4-FFF2-40B4-BE49-F238E27FC236}">
                    <a16:creationId xmlns:a16="http://schemas.microsoft.com/office/drawing/2014/main" id="{E5AD12B1-631C-E7D9-C437-10B54CACD9E4}"/>
                  </a:ext>
                </a:extLst>
              </p:cNvPr>
              <p:cNvGrpSpPr/>
              <p:nvPr/>
            </p:nvGrpSpPr>
            <p:grpSpPr>
              <a:xfrm>
                <a:off x="4361365" y="5090333"/>
                <a:ext cx="344587" cy="172523"/>
                <a:chOff x="1235074" y="2915658"/>
                <a:chExt cx="344587" cy="172523"/>
              </a:xfrm>
            </p:grpSpPr>
            <p:sp>
              <p:nvSpPr>
                <p:cNvPr id="1164" name="矩形 1163">
                  <a:extLst>
                    <a:ext uri="{FF2B5EF4-FFF2-40B4-BE49-F238E27FC236}">
                      <a16:creationId xmlns:a16="http://schemas.microsoft.com/office/drawing/2014/main" id="{4FCD0062-A688-0ACE-78C0-B3CF060C14DA}"/>
                    </a:ext>
                  </a:extLst>
                </p:cNvPr>
                <p:cNvSpPr/>
                <p:nvPr/>
              </p:nvSpPr>
              <p:spPr>
                <a:xfrm>
                  <a:off x="1235074" y="2915658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65" name="矩形 1164">
                  <a:extLst>
                    <a:ext uri="{FF2B5EF4-FFF2-40B4-BE49-F238E27FC236}">
                      <a16:creationId xmlns:a16="http://schemas.microsoft.com/office/drawing/2014/main" id="{4B94B8EC-941E-F849-F9A6-34F705E077AC}"/>
                    </a:ext>
                  </a:extLst>
                </p:cNvPr>
                <p:cNvSpPr/>
                <p:nvPr/>
              </p:nvSpPr>
              <p:spPr>
                <a:xfrm>
                  <a:off x="1407138" y="2915658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1136" name="群組 1135">
              <a:extLst>
                <a:ext uri="{FF2B5EF4-FFF2-40B4-BE49-F238E27FC236}">
                  <a16:creationId xmlns:a16="http://schemas.microsoft.com/office/drawing/2014/main" id="{86B8C601-EAC4-D3F6-EE69-7ACE3B1F2A5C}"/>
                </a:ext>
              </a:extLst>
            </p:cNvPr>
            <p:cNvGrpSpPr/>
            <p:nvPr/>
          </p:nvGrpSpPr>
          <p:grpSpPr>
            <a:xfrm>
              <a:off x="3682924" y="3128522"/>
              <a:ext cx="1031428" cy="725865"/>
              <a:chOff x="1856276" y="2514624"/>
              <a:chExt cx="1031428" cy="725865"/>
            </a:xfrm>
          </p:grpSpPr>
          <p:sp>
            <p:nvSpPr>
              <p:cNvPr id="1148" name="矩形 1147">
                <a:extLst>
                  <a:ext uri="{FF2B5EF4-FFF2-40B4-BE49-F238E27FC236}">
                    <a16:creationId xmlns:a16="http://schemas.microsoft.com/office/drawing/2014/main" id="{DC858E66-A6BF-B214-328B-1FD6939B2FC3}"/>
                  </a:ext>
                </a:extLst>
              </p:cNvPr>
              <p:cNvSpPr/>
              <p:nvPr/>
            </p:nvSpPr>
            <p:spPr>
              <a:xfrm>
                <a:off x="2372927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1149" name="群組 1148">
                <a:extLst>
                  <a:ext uri="{FF2B5EF4-FFF2-40B4-BE49-F238E27FC236}">
                    <a16:creationId xmlns:a16="http://schemas.microsoft.com/office/drawing/2014/main" id="{BDBB335E-6F61-6CF0-B90B-3BC2D2A1B536}"/>
                  </a:ext>
                </a:extLst>
              </p:cNvPr>
              <p:cNvGrpSpPr/>
              <p:nvPr/>
            </p:nvGrpSpPr>
            <p:grpSpPr>
              <a:xfrm>
                <a:off x="1856276" y="2514624"/>
                <a:ext cx="517110" cy="345046"/>
                <a:chOff x="1856276" y="2514624"/>
                <a:chExt cx="517110" cy="345046"/>
              </a:xfrm>
            </p:grpSpPr>
            <p:sp>
              <p:nvSpPr>
                <p:cNvPr id="1156" name="矩形 1155">
                  <a:extLst>
                    <a:ext uri="{FF2B5EF4-FFF2-40B4-BE49-F238E27FC236}">
                      <a16:creationId xmlns:a16="http://schemas.microsoft.com/office/drawing/2014/main" id="{D1CEB3D8-BB9C-597F-A5F5-56DC8161659F}"/>
                    </a:ext>
                  </a:extLst>
                </p:cNvPr>
                <p:cNvSpPr/>
                <p:nvPr/>
              </p:nvSpPr>
              <p:spPr>
                <a:xfrm>
                  <a:off x="1856276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57" name="矩形 1156">
                  <a:extLst>
                    <a:ext uri="{FF2B5EF4-FFF2-40B4-BE49-F238E27FC236}">
                      <a16:creationId xmlns:a16="http://schemas.microsoft.com/office/drawing/2014/main" id="{E76585C6-84FB-D0FC-2EAF-12A4469CFA44}"/>
                    </a:ext>
                  </a:extLst>
                </p:cNvPr>
                <p:cNvSpPr/>
                <p:nvPr/>
              </p:nvSpPr>
              <p:spPr>
                <a:xfrm>
                  <a:off x="2028340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58" name="矩形 1157">
                  <a:extLst>
                    <a:ext uri="{FF2B5EF4-FFF2-40B4-BE49-F238E27FC236}">
                      <a16:creationId xmlns:a16="http://schemas.microsoft.com/office/drawing/2014/main" id="{F1D906BB-8426-4BB7-B253-F6A689E63281}"/>
                    </a:ext>
                  </a:extLst>
                </p:cNvPr>
                <p:cNvSpPr/>
                <p:nvPr/>
              </p:nvSpPr>
              <p:spPr>
                <a:xfrm>
                  <a:off x="1856276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59" name="矩形 1158">
                  <a:extLst>
                    <a:ext uri="{FF2B5EF4-FFF2-40B4-BE49-F238E27FC236}">
                      <a16:creationId xmlns:a16="http://schemas.microsoft.com/office/drawing/2014/main" id="{D1C1C3EB-800E-89CE-B3CC-78CB3535E7F2}"/>
                    </a:ext>
                  </a:extLst>
                </p:cNvPr>
                <p:cNvSpPr/>
                <p:nvPr/>
              </p:nvSpPr>
              <p:spPr>
                <a:xfrm>
                  <a:off x="2028340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60" name="矩形 1159">
                  <a:extLst>
                    <a:ext uri="{FF2B5EF4-FFF2-40B4-BE49-F238E27FC236}">
                      <a16:creationId xmlns:a16="http://schemas.microsoft.com/office/drawing/2014/main" id="{218AA4BD-9E33-9051-DE9F-892402534C69}"/>
                    </a:ext>
                  </a:extLst>
                </p:cNvPr>
                <p:cNvSpPr/>
                <p:nvPr/>
              </p:nvSpPr>
              <p:spPr>
                <a:xfrm>
                  <a:off x="2200863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61" name="矩形 1160">
                  <a:extLst>
                    <a:ext uri="{FF2B5EF4-FFF2-40B4-BE49-F238E27FC236}">
                      <a16:creationId xmlns:a16="http://schemas.microsoft.com/office/drawing/2014/main" id="{1ED19032-7448-3BB3-ACDA-5BDD2062DE6C}"/>
                    </a:ext>
                  </a:extLst>
                </p:cNvPr>
                <p:cNvSpPr/>
                <p:nvPr/>
              </p:nvSpPr>
              <p:spPr>
                <a:xfrm>
                  <a:off x="2200863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150" name="矩形 1149">
                <a:extLst>
                  <a:ext uri="{FF2B5EF4-FFF2-40B4-BE49-F238E27FC236}">
                    <a16:creationId xmlns:a16="http://schemas.microsoft.com/office/drawing/2014/main" id="{15317F4F-5220-7920-81BE-2381D814CF78}"/>
                  </a:ext>
                </a:extLst>
              </p:cNvPr>
              <p:cNvSpPr/>
              <p:nvPr/>
            </p:nvSpPr>
            <p:spPr>
              <a:xfrm>
                <a:off x="2372927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51" name="矩形 1150">
                <a:extLst>
                  <a:ext uri="{FF2B5EF4-FFF2-40B4-BE49-F238E27FC236}">
                    <a16:creationId xmlns:a16="http://schemas.microsoft.com/office/drawing/2014/main" id="{1F4C1DF2-0EED-F304-A385-F1414EDDDFC2}"/>
                  </a:ext>
                </a:extLst>
              </p:cNvPr>
              <p:cNvSpPr/>
              <p:nvPr/>
            </p:nvSpPr>
            <p:spPr>
              <a:xfrm>
                <a:off x="2543117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52" name="矩形 1151">
                <a:extLst>
                  <a:ext uri="{FF2B5EF4-FFF2-40B4-BE49-F238E27FC236}">
                    <a16:creationId xmlns:a16="http://schemas.microsoft.com/office/drawing/2014/main" id="{017221A5-6256-2188-9C9D-F008996AEA9A}"/>
                  </a:ext>
                </a:extLst>
              </p:cNvPr>
              <p:cNvSpPr/>
              <p:nvPr/>
            </p:nvSpPr>
            <p:spPr>
              <a:xfrm>
                <a:off x="2715181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53" name="矩形 1152">
                <a:extLst>
                  <a:ext uri="{FF2B5EF4-FFF2-40B4-BE49-F238E27FC236}">
                    <a16:creationId xmlns:a16="http://schemas.microsoft.com/office/drawing/2014/main" id="{E6980E98-6226-04D5-8788-7C416A78956B}"/>
                  </a:ext>
                </a:extLst>
              </p:cNvPr>
              <p:cNvSpPr/>
              <p:nvPr/>
            </p:nvSpPr>
            <p:spPr>
              <a:xfrm>
                <a:off x="2543117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54" name="矩形 1153">
                <a:extLst>
                  <a:ext uri="{FF2B5EF4-FFF2-40B4-BE49-F238E27FC236}">
                    <a16:creationId xmlns:a16="http://schemas.microsoft.com/office/drawing/2014/main" id="{DD053BAD-AD9C-B8FA-392D-11BAEC7B1CC5}"/>
                  </a:ext>
                </a:extLst>
              </p:cNvPr>
              <p:cNvSpPr/>
              <p:nvPr/>
            </p:nvSpPr>
            <p:spPr>
              <a:xfrm>
                <a:off x="2715181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55" name="矩形 1154">
                <a:extLst>
                  <a:ext uri="{FF2B5EF4-FFF2-40B4-BE49-F238E27FC236}">
                    <a16:creationId xmlns:a16="http://schemas.microsoft.com/office/drawing/2014/main" id="{360A90D3-B222-F11E-B29B-92FC457E437B}"/>
                  </a:ext>
                </a:extLst>
              </p:cNvPr>
              <p:cNvSpPr/>
              <p:nvPr/>
            </p:nvSpPr>
            <p:spPr>
              <a:xfrm>
                <a:off x="2090949" y="2842984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A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38" name="矩形 1137">
              <a:extLst>
                <a:ext uri="{FF2B5EF4-FFF2-40B4-BE49-F238E27FC236}">
                  <a16:creationId xmlns:a16="http://schemas.microsoft.com/office/drawing/2014/main" id="{1A1FED22-FEA5-8A9A-FD5A-3AE2C2C51A22}"/>
                </a:ext>
              </a:extLst>
            </p:cNvPr>
            <p:cNvSpPr/>
            <p:nvPr/>
          </p:nvSpPr>
          <p:spPr>
            <a:xfrm>
              <a:off x="5114251" y="3427312"/>
              <a:ext cx="132410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Y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1139" name="群組 1138">
              <a:extLst>
                <a:ext uri="{FF2B5EF4-FFF2-40B4-BE49-F238E27FC236}">
                  <a16:creationId xmlns:a16="http://schemas.microsoft.com/office/drawing/2014/main" id="{EDD1CF10-9443-74F8-E7EF-F0E90265CEED}"/>
                </a:ext>
              </a:extLst>
            </p:cNvPr>
            <p:cNvGrpSpPr/>
            <p:nvPr/>
          </p:nvGrpSpPr>
          <p:grpSpPr>
            <a:xfrm>
              <a:off x="5259259" y="3204986"/>
              <a:ext cx="1034091" cy="172523"/>
              <a:chOff x="9909040" y="3798477"/>
              <a:chExt cx="1034091" cy="172523"/>
            </a:xfrm>
          </p:grpSpPr>
          <p:grpSp>
            <p:nvGrpSpPr>
              <p:cNvPr id="1140" name="群組 1139">
                <a:extLst>
                  <a:ext uri="{FF2B5EF4-FFF2-40B4-BE49-F238E27FC236}">
                    <a16:creationId xmlns:a16="http://schemas.microsoft.com/office/drawing/2014/main" id="{E434EC22-6637-3643-5B79-D60A048585FF}"/>
                  </a:ext>
                </a:extLst>
              </p:cNvPr>
              <p:cNvGrpSpPr/>
              <p:nvPr/>
            </p:nvGrpSpPr>
            <p:grpSpPr>
              <a:xfrm>
                <a:off x="9909040" y="3798477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1145" name="矩形 1144">
                  <a:extLst>
                    <a:ext uri="{FF2B5EF4-FFF2-40B4-BE49-F238E27FC236}">
                      <a16:creationId xmlns:a16="http://schemas.microsoft.com/office/drawing/2014/main" id="{906B5D98-2E4A-93DC-300A-C5C955DBDCDA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46" name="矩形 1145">
                  <a:extLst>
                    <a:ext uri="{FF2B5EF4-FFF2-40B4-BE49-F238E27FC236}">
                      <a16:creationId xmlns:a16="http://schemas.microsoft.com/office/drawing/2014/main" id="{F2BFA232-A228-A47B-E520-E9BB0F616240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1147" name="矩形 1146">
                  <a:extLst>
                    <a:ext uri="{FF2B5EF4-FFF2-40B4-BE49-F238E27FC236}">
                      <a16:creationId xmlns:a16="http://schemas.microsoft.com/office/drawing/2014/main" id="{B02CEE66-0A42-CA8B-F3CB-B8F1F51844E3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141" name="群組 1140">
                <a:extLst>
                  <a:ext uri="{FF2B5EF4-FFF2-40B4-BE49-F238E27FC236}">
                    <a16:creationId xmlns:a16="http://schemas.microsoft.com/office/drawing/2014/main" id="{7FAC8BBC-2E42-4C02-AFB4-F879A3E6BF72}"/>
                  </a:ext>
                </a:extLst>
              </p:cNvPr>
              <p:cNvGrpSpPr/>
              <p:nvPr/>
            </p:nvGrpSpPr>
            <p:grpSpPr>
              <a:xfrm>
                <a:off x="10426021" y="3798477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1142" name="矩形 1141">
                  <a:extLst>
                    <a:ext uri="{FF2B5EF4-FFF2-40B4-BE49-F238E27FC236}">
                      <a16:creationId xmlns:a16="http://schemas.microsoft.com/office/drawing/2014/main" id="{BD7235A1-5208-3EC2-4EE3-2265E99C6797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43" name="矩形 1142">
                  <a:extLst>
                    <a:ext uri="{FF2B5EF4-FFF2-40B4-BE49-F238E27FC236}">
                      <a16:creationId xmlns:a16="http://schemas.microsoft.com/office/drawing/2014/main" id="{B29A34BB-21ED-BFB7-0F31-9A8101B1C806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44" name="矩形 1143">
                  <a:extLst>
                    <a:ext uri="{FF2B5EF4-FFF2-40B4-BE49-F238E27FC236}">
                      <a16:creationId xmlns:a16="http://schemas.microsoft.com/office/drawing/2014/main" id="{3CA8839C-AA32-601D-1127-A6B5872645F8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</p:grpSp>
      <p:sp>
        <p:nvSpPr>
          <p:cNvPr id="1166" name="箭號: 向右 1165">
            <a:extLst>
              <a:ext uri="{FF2B5EF4-FFF2-40B4-BE49-F238E27FC236}">
                <a16:creationId xmlns:a16="http://schemas.microsoft.com/office/drawing/2014/main" id="{FD90B99D-081A-BC4E-0154-9A79AC05B434}"/>
              </a:ext>
            </a:extLst>
          </p:cNvPr>
          <p:cNvSpPr/>
          <p:nvPr/>
        </p:nvSpPr>
        <p:spPr>
          <a:xfrm>
            <a:off x="6428356" y="5863754"/>
            <a:ext cx="353506" cy="175100"/>
          </a:xfrm>
          <a:prstGeom prst="rightArrow">
            <a:avLst/>
          </a:prstGeom>
          <a:solidFill>
            <a:srgbClr val="7FB90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176" name="群組 1175">
            <a:extLst>
              <a:ext uri="{FF2B5EF4-FFF2-40B4-BE49-F238E27FC236}">
                <a16:creationId xmlns:a16="http://schemas.microsoft.com/office/drawing/2014/main" id="{17D81D65-4678-8527-4514-9074E1658200}"/>
              </a:ext>
            </a:extLst>
          </p:cNvPr>
          <p:cNvGrpSpPr/>
          <p:nvPr/>
        </p:nvGrpSpPr>
        <p:grpSpPr>
          <a:xfrm>
            <a:off x="8212570" y="5331380"/>
            <a:ext cx="1324106" cy="699271"/>
            <a:chOff x="8139792" y="5331380"/>
            <a:chExt cx="1324106" cy="699271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659DA870-30AC-7373-D5D0-9FA3EBBC5567}"/>
                </a:ext>
              </a:extLst>
            </p:cNvPr>
            <p:cNvSpPr/>
            <p:nvPr/>
          </p:nvSpPr>
          <p:spPr>
            <a:xfrm>
              <a:off x="8139792" y="5633146"/>
              <a:ext cx="132410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Y 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(= Y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r>
                <a:rPr lang="en-US" altLang="zh-TW" dirty="0">
                  <a:solidFill>
                    <a:schemeClr val="tx1"/>
                  </a:solidFill>
                </a:rPr>
                <a:t>+ Y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r>
                <a:rPr lang="en-US" altLang="zh-TW" dirty="0">
                  <a:solidFill>
                    <a:schemeClr val="tx1"/>
                  </a:solidFill>
                </a:rPr>
                <a:t>) </a:t>
              </a:r>
              <a:endParaRPr lang="zh-TW" altLang="en-US" baseline="-25000" dirty="0">
                <a:solidFill>
                  <a:schemeClr val="tx1"/>
                </a:solidFill>
              </a:endParaRPr>
            </a:p>
            <a:p>
              <a:pPr algn="ctr"/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1167" name="群組 1166">
              <a:extLst>
                <a:ext uri="{FF2B5EF4-FFF2-40B4-BE49-F238E27FC236}">
                  <a16:creationId xmlns:a16="http://schemas.microsoft.com/office/drawing/2014/main" id="{7F4FE86E-A3E3-8D91-5E1E-83B6D9F721F6}"/>
                </a:ext>
              </a:extLst>
            </p:cNvPr>
            <p:cNvGrpSpPr/>
            <p:nvPr/>
          </p:nvGrpSpPr>
          <p:grpSpPr>
            <a:xfrm>
              <a:off x="8307789" y="5331380"/>
              <a:ext cx="1034091" cy="172523"/>
              <a:chOff x="9909040" y="3798477"/>
              <a:chExt cx="1034091" cy="172523"/>
            </a:xfrm>
          </p:grpSpPr>
          <p:grpSp>
            <p:nvGrpSpPr>
              <p:cNvPr id="1168" name="群組 1167">
                <a:extLst>
                  <a:ext uri="{FF2B5EF4-FFF2-40B4-BE49-F238E27FC236}">
                    <a16:creationId xmlns:a16="http://schemas.microsoft.com/office/drawing/2014/main" id="{D2ABDF76-DDA8-C9C5-59CF-09B444D33DF4}"/>
                  </a:ext>
                </a:extLst>
              </p:cNvPr>
              <p:cNvGrpSpPr/>
              <p:nvPr/>
            </p:nvGrpSpPr>
            <p:grpSpPr>
              <a:xfrm>
                <a:off x="9909040" y="3798477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1173" name="矩形 1172">
                  <a:extLst>
                    <a:ext uri="{FF2B5EF4-FFF2-40B4-BE49-F238E27FC236}">
                      <a16:creationId xmlns:a16="http://schemas.microsoft.com/office/drawing/2014/main" id="{E0394E87-FE9D-0391-98B5-4DDA4B876C15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74" name="矩形 1173">
                  <a:extLst>
                    <a:ext uri="{FF2B5EF4-FFF2-40B4-BE49-F238E27FC236}">
                      <a16:creationId xmlns:a16="http://schemas.microsoft.com/office/drawing/2014/main" id="{E77130C0-A131-94DF-3735-75A44494DF80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1175" name="矩形 1174">
                  <a:extLst>
                    <a:ext uri="{FF2B5EF4-FFF2-40B4-BE49-F238E27FC236}">
                      <a16:creationId xmlns:a16="http://schemas.microsoft.com/office/drawing/2014/main" id="{8937B53C-FD14-3A56-191F-DA2E635FD7C4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1169" name="群組 1168">
                <a:extLst>
                  <a:ext uri="{FF2B5EF4-FFF2-40B4-BE49-F238E27FC236}">
                    <a16:creationId xmlns:a16="http://schemas.microsoft.com/office/drawing/2014/main" id="{234E3E89-9A4B-D8B0-247D-BFDA499A71F0}"/>
                  </a:ext>
                </a:extLst>
              </p:cNvPr>
              <p:cNvGrpSpPr/>
              <p:nvPr/>
            </p:nvGrpSpPr>
            <p:grpSpPr>
              <a:xfrm>
                <a:off x="10426021" y="3798477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1170" name="矩形 1169">
                  <a:extLst>
                    <a:ext uri="{FF2B5EF4-FFF2-40B4-BE49-F238E27FC236}">
                      <a16:creationId xmlns:a16="http://schemas.microsoft.com/office/drawing/2014/main" id="{3C8EB008-5C55-2CAD-9419-13EF2CA7DE96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71" name="矩形 1170">
                  <a:extLst>
                    <a:ext uri="{FF2B5EF4-FFF2-40B4-BE49-F238E27FC236}">
                      <a16:creationId xmlns:a16="http://schemas.microsoft.com/office/drawing/2014/main" id="{AE344C46-25F6-87B8-9D37-B3BD7415A22E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172" name="矩形 1171">
                  <a:extLst>
                    <a:ext uri="{FF2B5EF4-FFF2-40B4-BE49-F238E27FC236}">
                      <a16:creationId xmlns:a16="http://schemas.microsoft.com/office/drawing/2014/main" id="{D2EE9686-BF63-149F-9E34-2E59FE5CF43A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2949936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21AAF7F-DB0A-C305-8747-F96BF3DF3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Tensor Parallelism: Megatron-LM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8050D16-1090-95CE-90ED-3B6241FA29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More fine-grained than pipeline parallelism</a:t>
            </a:r>
          </a:p>
          <a:p>
            <a:r>
              <a:rPr lang="en-US" altLang="zh-TW" dirty="0"/>
              <a:t>Apply tensor parallelism to</a:t>
            </a:r>
            <a:r>
              <a:rPr lang="zh-TW" altLang="en-US" dirty="0"/>
              <a:t> </a:t>
            </a:r>
            <a:r>
              <a:rPr lang="en-US" altLang="zh-TW" dirty="0"/>
              <a:t>transformer</a:t>
            </a:r>
          </a:p>
          <a:p>
            <a:pPr lvl="1"/>
            <a:r>
              <a:rPr lang="en-US" altLang="zh-TW" dirty="0"/>
              <a:t>MLP block</a:t>
            </a:r>
          </a:p>
          <a:p>
            <a:pPr lvl="2"/>
            <a:r>
              <a:rPr lang="en-US" altLang="zh-TW" dirty="0"/>
              <a:t>Up projection</a:t>
            </a:r>
          </a:p>
          <a:p>
            <a:pPr lvl="2"/>
            <a:r>
              <a:rPr lang="en-US" altLang="zh-TW" dirty="0"/>
              <a:t>Down projection</a:t>
            </a:r>
          </a:p>
          <a:p>
            <a:pPr lvl="1"/>
            <a:r>
              <a:rPr lang="en-US" altLang="zh-TW" dirty="0"/>
              <a:t>Attention block</a:t>
            </a:r>
          </a:p>
          <a:p>
            <a:pPr lvl="2"/>
            <a:r>
              <a:rPr lang="en-US" altLang="zh-TW" dirty="0"/>
              <a:t>QKV</a:t>
            </a:r>
            <a:r>
              <a:rPr lang="zh-TW" altLang="en-US" dirty="0"/>
              <a:t> </a:t>
            </a:r>
            <a:r>
              <a:rPr lang="en-US" altLang="zh-TW" dirty="0"/>
              <a:t>projection</a:t>
            </a:r>
          </a:p>
          <a:p>
            <a:pPr lvl="2"/>
            <a:r>
              <a:rPr lang="en-US" altLang="zh-TW" dirty="0"/>
              <a:t>Out projection</a:t>
            </a:r>
          </a:p>
        </p:txBody>
      </p:sp>
      <p:grpSp>
        <p:nvGrpSpPr>
          <p:cNvPr id="9" name="群組 8">
            <a:extLst>
              <a:ext uri="{FF2B5EF4-FFF2-40B4-BE49-F238E27FC236}">
                <a16:creationId xmlns:a16="http://schemas.microsoft.com/office/drawing/2014/main" id="{4C7DB28B-D646-CB20-E2B1-1AB7395F2070}"/>
              </a:ext>
            </a:extLst>
          </p:cNvPr>
          <p:cNvGrpSpPr/>
          <p:nvPr/>
        </p:nvGrpSpPr>
        <p:grpSpPr>
          <a:xfrm>
            <a:off x="9717495" y="572972"/>
            <a:ext cx="2499714" cy="6171495"/>
            <a:chOff x="9717495" y="572972"/>
            <a:chExt cx="2499714" cy="6171495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E370A015-502D-92CB-4499-12E2800759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273" r="6510"/>
            <a:stretch/>
          </p:blipFill>
          <p:spPr>
            <a:xfrm>
              <a:off x="9717495" y="572972"/>
              <a:ext cx="2499714" cy="6171495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40C98DDB-403B-77B8-D21F-9AEF124B5135}"/>
                </a:ext>
              </a:extLst>
            </p:cNvPr>
            <p:cNvSpPr/>
            <p:nvPr/>
          </p:nvSpPr>
          <p:spPr>
            <a:xfrm>
              <a:off x="10227734" y="2082800"/>
              <a:ext cx="1540933" cy="1439333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986D618-5201-77FD-3EE1-8C11EEB61449}"/>
                </a:ext>
              </a:extLst>
            </p:cNvPr>
            <p:cNvSpPr/>
            <p:nvPr/>
          </p:nvSpPr>
          <p:spPr>
            <a:xfrm>
              <a:off x="10227734" y="4413633"/>
              <a:ext cx="1540933" cy="939417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0" name="箭號: 向右 9">
            <a:extLst>
              <a:ext uri="{FF2B5EF4-FFF2-40B4-BE49-F238E27FC236}">
                <a16:creationId xmlns:a16="http://schemas.microsoft.com/office/drawing/2014/main" id="{E5138642-BF9F-5E74-74E6-F1F4F790DA92}"/>
              </a:ext>
            </a:extLst>
          </p:cNvPr>
          <p:cNvSpPr/>
          <p:nvPr/>
        </p:nvSpPr>
        <p:spPr>
          <a:xfrm>
            <a:off x="8953500" y="2648773"/>
            <a:ext cx="821649" cy="327259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箭號: 向右 14">
            <a:extLst>
              <a:ext uri="{FF2B5EF4-FFF2-40B4-BE49-F238E27FC236}">
                <a16:creationId xmlns:a16="http://schemas.microsoft.com/office/drawing/2014/main" id="{DC01A615-4D97-2E2A-F070-95C0FC674EA1}"/>
              </a:ext>
            </a:extLst>
          </p:cNvPr>
          <p:cNvSpPr/>
          <p:nvPr/>
        </p:nvSpPr>
        <p:spPr>
          <a:xfrm>
            <a:off x="8953500" y="4719711"/>
            <a:ext cx="821649" cy="327259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783C8E3-F285-30F9-6D2E-17739C3A521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51</a:t>
            </a:fld>
            <a:endParaRPr 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9F32604D-F641-856E-5EC1-2F1554C5EE83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Megatron-LM: Training Multi-Billion Parameter Language Models Using Model Parallelism [</a:t>
            </a:r>
            <a:r>
              <a:rPr lang="en-US" altLang="zh-TW" sz="1100" dirty="0" err="1"/>
              <a:t>Shoeybi</a:t>
            </a:r>
            <a:r>
              <a:rPr lang="en-US" altLang="zh-TW" sz="1100" dirty="0"/>
              <a:t> M. et al. 2019]</a:t>
            </a:r>
          </a:p>
        </p:txBody>
      </p:sp>
    </p:spTree>
    <p:extLst>
      <p:ext uri="{BB962C8B-B14F-4D97-AF65-F5344CB8AC3E}">
        <p14:creationId xmlns:p14="http://schemas.microsoft.com/office/powerpoint/2010/main" val="352113043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E3DF750-5A1E-32E1-672E-0D0D7216A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MLP</a:t>
            </a:r>
            <a:r>
              <a:rPr lang="zh-TW" altLang="en-US" dirty="0"/>
              <a:t> </a:t>
            </a:r>
            <a:r>
              <a:rPr lang="en-US" altLang="zh-TW" dirty="0"/>
              <a:t>/ Column Partition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55A0235-440F-870B-DCED-9EBDD6C074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X: Input tensor / A: 1</a:t>
            </a:r>
            <a:r>
              <a:rPr lang="en-US" altLang="zh-TW" baseline="30000" dirty="0"/>
              <a:t>st</a:t>
            </a:r>
            <a:r>
              <a:rPr lang="en-US" altLang="zh-TW" dirty="0"/>
              <a:t> MLP layer / B: 2</a:t>
            </a:r>
            <a:r>
              <a:rPr lang="en-US" altLang="zh-TW" baseline="30000" dirty="0"/>
              <a:t>nd</a:t>
            </a:r>
            <a:r>
              <a:rPr lang="en-US" altLang="zh-TW" dirty="0"/>
              <a:t> MLP layer</a:t>
            </a:r>
          </a:p>
          <a:p>
            <a:r>
              <a:rPr lang="en-US" altLang="zh-TW" dirty="0"/>
              <a:t>Column partition</a:t>
            </a:r>
          </a:p>
          <a:p>
            <a:pPr lvl="1"/>
            <a:r>
              <a:rPr lang="en-US" altLang="zh-TW" dirty="0"/>
              <a:t>Duplicate Input X</a:t>
            </a:r>
            <a:r>
              <a:rPr lang="zh-TW" altLang="en-US" dirty="0"/>
              <a:t> </a:t>
            </a:r>
            <a:r>
              <a:rPr lang="en-US" altLang="zh-TW" dirty="0"/>
              <a:t>(broadcast)</a:t>
            </a:r>
          </a:p>
          <a:p>
            <a:pPr lvl="1"/>
            <a:r>
              <a:rPr lang="en-US" altLang="zh-TW" dirty="0"/>
              <a:t>Partition weight A along its columns</a:t>
            </a:r>
          </a:p>
          <a:p>
            <a:endParaRPr lang="en-US" altLang="zh-TW" dirty="0"/>
          </a:p>
          <a:p>
            <a:endParaRPr lang="en-US" altLang="zh-TW" dirty="0"/>
          </a:p>
          <a:p>
            <a:r>
              <a:rPr lang="en-US" altLang="zh-TW" dirty="0"/>
              <a:t>We don’t need to reduce XA</a:t>
            </a:r>
            <a:r>
              <a:rPr lang="en-US" altLang="zh-TW" baseline="-25000" dirty="0"/>
              <a:t>1</a:t>
            </a:r>
            <a:r>
              <a:rPr lang="zh-TW" altLang="en-US" dirty="0"/>
              <a:t> </a:t>
            </a:r>
            <a:r>
              <a:rPr lang="en-US" altLang="zh-TW" dirty="0"/>
              <a:t>&amp;</a:t>
            </a:r>
            <a:r>
              <a:rPr lang="zh-TW" altLang="en-US" dirty="0"/>
              <a:t> </a:t>
            </a:r>
            <a:r>
              <a:rPr lang="en-US" altLang="zh-TW" dirty="0"/>
              <a:t>XA</a:t>
            </a:r>
            <a:r>
              <a:rPr lang="en-US" altLang="zh-TW" baseline="-25000" dirty="0"/>
              <a:t>2 </a:t>
            </a:r>
            <a:r>
              <a:rPr lang="en-US" altLang="zh-TW" dirty="0"/>
              <a:t>before </a:t>
            </a:r>
            <a:r>
              <a:rPr lang="en-US" altLang="zh-TW" dirty="0" err="1"/>
              <a:t>GeLU</a:t>
            </a:r>
            <a:endParaRPr lang="en-US" altLang="zh-TW" baseline="-25000" dirty="0"/>
          </a:p>
          <a:p>
            <a:pPr lvl="1"/>
            <a:r>
              <a:rPr lang="en-US" altLang="zh-TW" dirty="0"/>
              <a:t>The sync. point (</a:t>
            </a:r>
            <a:r>
              <a:rPr lang="en-US" altLang="zh-TW" dirty="0" err="1"/>
              <a:t>AllReduce</a:t>
            </a:r>
            <a:r>
              <a:rPr lang="en-US" altLang="zh-TW" dirty="0"/>
              <a:t>) before </a:t>
            </a:r>
            <a:r>
              <a:rPr lang="en-US" altLang="zh-TW" dirty="0" err="1"/>
              <a:t>GeLU</a:t>
            </a:r>
            <a:r>
              <a:rPr lang="en-US" altLang="zh-TW" dirty="0"/>
              <a:t> is eliminated</a:t>
            </a:r>
          </a:p>
          <a:p>
            <a:endParaRPr lang="en-US" altLang="zh-TW" dirty="0"/>
          </a:p>
          <a:p>
            <a:endParaRPr lang="zh-TW" altLang="en-US" dirty="0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23ED88C1-A8F4-FC06-2E5D-8944C05EA3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390" y="5667345"/>
            <a:ext cx="5306771" cy="53664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A4E0D3F6-50E5-09E6-0A63-5DDB165212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4691" y="3650096"/>
            <a:ext cx="1582351" cy="378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18C88B82-675D-D4D8-1E14-7C310259CAD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273" r="6510"/>
          <a:stretch/>
        </p:blipFill>
        <p:spPr>
          <a:xfrm>
            <a:off x="9717495" y="572972"/>
            <a:ext cx="2499714" cy="617149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C0C4A7E-D763-958B-54B2-B8DA4785EA40}"/>
              </a:ext>
            </a:extLst>
          </p:cNvPr>
          <p:cNvSpPr/>
          <p:nvPr/>
        </p:nvSpPr>
        <p:spPr>
          <a:xfrm>
            <a:off x="10410153" y="3219451"/>
            <a:ext cx="1187450" cy="2349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497ACBB-138E-B091-AD01-7A3EAFB56D70}"/>
              </a:ext>
            </a:extLst>
          </p:cNvPr>
          <p:cNvSpPr/>
          <p:nvPr/>
        </p:nvSpPr>
        <p:spPr>
          <a:xfrm>
            <a:off x="10410153" y="2618318"/>
            <a:ext cx="1187450" cy="2074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94AFFB8B-6016-170B-0BD2-FF25A545F1EE}"/>
              </a:ext>
            </a:extLst>
          </p:cNvPr>
          <p:cNvCxnSpPr>
            <a:cxnSpLocks/>
            <a:stCxn id="14" idx="3"/>
            <a:endCxn id="8" idx="1"/>
          </p:cNvCxnSpPr>
          <p:nvPr/>
        </p:nvCxnSpPr>
        <p:spPr>
          <a:xfrm flipV="1">
            <a:off x="9773953" y="3336926"/>
            <a:ext cx="636200" cy="561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602BE034-DADC-A9D6-BAB9-F48A676FB661}"/>
              </a:ext>
            </a:extLst>
          </p:cNvPr>
          <p:cNvCxnSpPr>
            <a:cxnSpLocks/>
            <a:stCxn id="13" idx="3"/>
            <a:endCxn id="9" idx="1"/>
          </p:cNvCxnSpPr>
          <p:nvPr/>
        </p:nvCxnSpPr>
        <p:spPr>
          <a:xfrm flipV="1">
            <a:off x="9778918" y="2722034"/>
            <a:ext cx="631235" cy="482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63ABA475-F180-AAC1-0119-2C7658126DE6}"/>
              </a:ext>
            </a:extLst>
          </p:cNvPr>
          <p:cNvSpPr/>
          <p:nvPr/>
        </p:nvSpPr>
        <p:spPr>
          <a:xfrm>
            <a:off x="9484587" y="2584479"/>
            <a:ext cx="294331" cy="2847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C00000"/>
                </a:solidFill>
              </a:rPr>
              <a:t>B</a:t>
            </a:r>
            <a:endParaRPr lang="zh-TW" altLang="en-US" sz="1800" dirty="0">
              <a:solidFill>
                <a:srgbClr val="C00000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D9548A6-9D21-0982-C928-C54E16E891C4}"/>
              </a:ext>
            </a:extLst>
          </p:cNvPr>
          <p:cNvSpPr/>
          <p:nvPr/>
        </p:nvSpPr>
        <p:spPr>
          <a:xfrm>
            <a:off x="9479622" y="3200161"/>
            <a:ext cx="294331" cy="2847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C00000"/>
                </a:solidFill>
              </a:rPr>
              <a:t>A</a:t>
            </a:r>
            <a:endParaRPr lang="zh-TW" altLang="en-US" sz="1800" dirty="0">
              <a:solidFill>
                <a:srgbClr val="C00000"/>
              </a:solidFill>
            </a:endParaRPr>
          </a:p>
        </p:txBody>
      </p:sp>
      <p:cxnSp>
        <p:nvCxnSpPr>
          <p:cNvPr id="17" name="直線單箭頭接點 16">
            <a:extLst>
              <a:ext uri="{FF2B5EF4-FFF2-40B4-BE49-F238E27FC236}">
                <a16:creationId xmlns:a16="http://schemas.microsoft.com/office/drawing/2014/main" id="{B48647A2-03CF-0E9D-49C1-CC712A08109E}"/>
              </a:ext>
            </a:extLst>
          </p:cNvPr>
          <p:cNvCxnSpPr>
            <a:cxnSpLocks/>
            <a:stCxn id="19" idx="3"/>
          </p:cNvCxnSpPr>
          <p:nvPr/>
        </p:nvCxnSpPr>
        <p:spPr>
          <a:xfrm flipV="1">
            <a:off x="9464151" y="2556547"/>
            <a:ext cx="928179" cy="7319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6C36697A-2A53-EEBB-C691-70CD9AF43010}"/>
              </a:ext>
            </a:extLst>
          </p:cNvPr>
          <p:cNvSpPr/>
          <p:nvPr/>
        </p:nvSpPr>
        <p:spPr>
          <a:xfrm>
            <a:off x="8102600" y="2410855"/>
            <a:ext cx="1361551" cy="306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 err="1">
                <a:solidFill>
                  <a:srgbClr val="00B050"/>
                </a:solidFill>
              </a:rPr>
              <a:t>AllReduce</a:t>
            </a:r>
            <a:endParaRPr lang="zh-TW" altLang="en-US" sz="1800" dirty="0">
              <a:solidFill>
                <a:srgbClr val="00B050"/>
              </a:solidFill>
            </a:endParaRPr>
          </a:p>
        </p:txBody>
      </p: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1FF068E1-DF31-2965-CA60-122A9AE337E1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9464150" y="3479595"/>
            <a:ext cx="928180" cy="443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B0D2517D-E344-05C2-20CD-EF538316A45C}"/>
              </a:ext>
            </a:extLst>
          </p:cNvPr>
          <p:cNvSpPr/>
          <p:nvPr/>
        </p:nvSpPr>
        <p:spPr>
          <a:xfrm>
            <a:off x="8172449" y="3338340"/>
            <a:ext cx="1291701" cy="2825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00B050"/>
                </a:solidFill>
              </a:rPr>
              <a:t>Broadcast</a:t>
            </a:r>
            <a:endParaRPr lang="zh-TW" altLang="en-US" sz="1800" dirty="0">
              <a:solidFill>
                <a:srgbClr val="00B050"/>
              </a:solidFill>
            </a:endParaRPr>
          </a:p>
        </p:txBody>
      </p:sp>
      <p:sp>
        <p:nvSpPr>
          <p:cNvPr id="35" name="箭號: 上彎 34">
            <a:extLst>
              <a:ext uri="{FF2B5EF4-FFF2-40B4-BE49-F238E27FC236}">
                <a16:creationId xmlns:a16="http://schemas.microsoft.com/office/drawing/2014/main" id="{437380AB-0F96-7F13-863E-5E2F68CD39F2}"/>
              </a:ext>
            </a:extLst>
          </p:cNvPr>
          <p:cNvSpPr/>
          <p:nvPr/>
        </p:nvSpPr>
        <p:spPr>
          <a:xfrm rot="5400000">
            <a:off x="3810316" y="3600963"/>
            <a:ext cx="342900" cy="407032"/>
          </a:xfrm>
          <a:prstGeom prst="bent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6" name="投影片編號版面配置區 35">
            <a:extLst>
              <a:ext uri="{FF2B5EF4-FFF2-40B4-BE49-F238E27FC236}">
                <a16:creationId xmlns:a16="http://schemas.microsoft.com/office/drawing/2014/main" id="{665AC5D1-2D53-D04D-6C69-2EB7F28BBE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52</a:t>
            </a:fld>
            <a:endParaRPr lang="en-US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CC1E2D58-AEE4-8AEF-AF7C-05D19F132481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Megatron-LM: Training Multi-Billion Parameter Language Models Using Model Parallelism [</a:t>
            </a:r>
            <a:r>
              <a:rPr lang="en-US" altLang="zh-TW" sz="1100" dirty="0" err="1"/>
              <a:t>Shoeybi</a:t>
            </a:r>
            <a:r>
              <a:rPr lang="en-US" altLang="zh-TW" sz="1100" dirty="0"/>
              <a:t> M. et al. 2019]</a:t>
            </a:r>
          </a:p>
        </p:txBody>
      </p:sp>
    </p:spTree>
    <p:extLst>
      <p:ext uri="{BB962C8B-B14F-4D97-AF65-F5344CB8AC3E}">
        <p14:creationId xmlns:p14="http://schemas.microsoft.com/office/powerpoint/2010/main" val="1569651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81921D-8138-3743-5091-042FC1D90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MLP</a:t>
            </a:r>
            <a:r>
              <a:rPr lang="zh-TW" altLang="en-US" dirty="0"/>
              <a:t> </a:t>
            </a:r>
            <a:r>
              <a:rPr lang="en-US" altLang="zh-TW" dirty="0"/>
              <a:t>/ Column Partition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F9EC183-26A4-0833-77B1-CBB1C128C3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53</a:t>
            </a:fld>
            <a:endParaRPr lang="en-US"/>
          </a:p>
        </p:txBody>
      </p:sp>
      <p:sp>
        <p:nvSpPr>
          <p:cNvPr id="216" name="文字版面配置區 2">
            <a:extLst>
              <a:ext uri="{FF2B5EF4-FFF2-40B4-BE49-F238E27FC236}">
                <a16:creationId xmlns:a16="http://schemas.microsoft.com/office/drawing/2014/main" id="{2060D3AB-BF16-2C72-F866-1123FF95F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2836" y="1579198"/>
            <a:ext cx="5429144" cy="603712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1. Up projection: Column partition</a:t>
            </a: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A14C9541-DD65-1D80-77BE-879EFC559BFF}"/>
              </a:ext>
            </a:extLst>
          </p:cNvPr>
          <p:cNvGrpSpPr/>
          <p:nvPr/>
        </p:nvGrpSpPr>
        <p:grpSpPr>
          <a:xfrm>
            <a:off x="4770046" y="1353595"/>
            <a:ext cx="1104079" cy="1049190"/>
            <a:chOff x="7331682" y="1443050"/>
            <a:chExt cx="1104079" cy="1049190"/>
          </a:xfrm>
        </p:grpSpPr>
        <p:grpSp>
          <p:nvGrpSpPr>
            <p:cNvPr id="786" name="群組 785">
              <a:extLst>
                <a:ext uri="{FF2B5EF4-FFF2-40B4-BE49-F238E27FC236}">
                  <a16:creationId xmlns:a16="http://schemas.microsoft.com/office/drawing/2014/main" id="{BEF49289-0374-D4E3-7447-828210E1F060}"/>
                </a:ext>
              </a:extLst>
            </p:cNvPr>
            <p:cNvGrpSpPr/>
            <p:nvPr/>
          </p:nvGrpSpPr>
          <p:grpSpPr>
            <a:xfrm>
              <a:off x="7365069" y="1582462"/>
              <a:ext cx="1031428" cy="909778"/>
              <a:chOff x="1856276" y="2330711"/>
              <a:chExt cx="1031428" cy="909778"/>
            </a:xfrm>
          </p:grpSpPr>
          <p:sp>
            <p:nvSpPr>
              <p:cNvPr id="838" name="矩形 837">
                <a:extLst>
                  <a:ext uri="{FF2B5EF4-FFF2-40B4-BE49-F238E27FC236}">
                    <a16:creationId xmlns:a16="http://schemas.microsoft.com/office/drawing/2014/main" id="{2B5E3DCD-07C3-9D28-B364-3B7D8E69EBE7}"/>
                  </a:ext>
                </a:extLst>
              </p:cNvPr>
              <p:cNvSpPr/>
              <p:nvPr/>
            </p:nvSpPr>
            <p:spPr>
              <a:xfrm>
                <a:off x="2372927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839" name="群組 838">
                <a:extLst>
                  <a:ext uri="{FF2B5EF4-FFF2-40B4-BE49-F238E27FC236}">
                    <a16:creationId xmlns:a16="http://schemas.microsoft.com/office/drawing/2014/main" id="{C7E9741D-6B01-02BF-E5C6-9260A5F1D71A}"/>
                  </a:ext>
                </a:extLst>
              </p:cNvPr>
              <p:cNvGrpSpPr/>
              <p:nvPr/>
            </p:nvGrpSpPr>
            <p:grpSpPr>
              <a:xfrm>
                <a:off x="1856276" y="2514624"/>
                <a:ext cx="517110" cy="345046"/>
                <a:chOff x="1856276" y="2514624"/>
                <a:chExt cx="517110" cy="345046"/>
              </a:xfrm>
            </p:grpSpPr>
            <p:sp>
              <p:nvSpPr>
                <p:cNvPr id="847" name="矩形 846">
                  <a:extLst>
                    <a:ext uri="{FF2B5EF4-FFF2-40B4-BE49-F238E27FC236}">
                      <a16:creationId xmlns:a16="http://schemas.microsoft.com/office/drawing/2014/main" id="{195DE456-85D5-C186-5BDE-C6E72F3B2C39}"/>
                    </a:ext>
                  </a:extLst>
                </p:cNvPr>
                <p:cNvSpPr/>
                <p:nvPr/>
              </p:nvSpPr>
              <p:spPr>
                <a:xfrm>
                  <a:off x="1856276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48" name="矩形 847">
                  <a:extLst>
                    <a:ext uri="{FF2B5EF4-FFF2-40B4-BE49-F238E27FC236}">
                      <a16:creationId xmlns:a16="http://schemas.microsoft.com/office/drawing/2014/main" id="{097479CD-784B-0225-772E-399F63A7C2D8}"/>
                    </a:ext>
                  </a:extLst>
                </p:cNvPr>
                <p:cNvSpPr/>
                <p:nvPr/>
              </p:nvSpPr>
              <p:spPr>
                <a:xfrm>
                  <a:off x="2028340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49" name="矩形 848">
                  <a:extLst>
                    <a:ext uri="{FF2B5EF4-FFF2-40B4-BE49-F238E27FC236}">
                      <a16:creationId xmlns:a16="http://schemas.microsoft.com/office/drawing/2014/main" id="{C977387A-C0A2-93BA-04C0-5213C913F437}"/>
                    </a:ext>
                  </a:extLst>
                </p:cNvPr>
                <p:cNvSpPr/>
                <p:nvPr/>
              </p:nvSpPr>
              <p:spPr>
                <a:xfrm>
                  <a:off x="1856276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0" name="矩形 849">
                  <a:extLst>
                    <a:ext uri="{FF2B5EF4-FFF2-40B4-BE49-F238E27FC236}">
                      <a16:creationId xmlns:a16="http://schemas.microsoft.com/office/drawing/2014/main" id="{70D93C39-32AD-40B3-466C-1AA64E07406C}"/>
                    </a:ext>
                  </a:extLst>
                </p:cNvPr>
                <p:cNvSpPr/>
                <p:nvPr/>
              </p:nvSpPr>
              <p:spPr>
                <a:xfrm>
                  <a:off x="2028340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1" name="矩形 850">
                  <a:extLst>
                    <a:ext uri="{FF2B5EF4-FFF2-40B4-BE49-F238E27FC236}">
                      <a16:creationId xmlns:a16="http://schemas.microsoft.com/office/drawing/2014/main" id="{63B0AB40-C220-A918-3177-A22832E86FA4}"/>
                    </a:ext>
                  </a:extLst>
                </p:cNvPr>
                <p:cNvSpPr/>
                <p:nvPr/>
              </p:nvSpPr>
              <p:spPr>
                <a:xfrm>
                  <a:off x="2200863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2" name="矩形 851">
                  <a:extLst>
                    <a:ext uri="{FF2B5EF4-FFF2-40B4-BE49-F238E27FC236}">
                      <a16:creationId xmlns:a16="http://schemas.microsoft.com/office/drawing/2014/main" id="{7CD6F0C3-09E3-ABA5-B849-9A561F2687EC}"/>
                    </a:ext>
                  </a:extLst>
                </p:cNvPr>
                <p:cNvSpPr/>
                <p:nvPr/>
              </p:nvSpPr>
              <p:spPr>
                <a:xfrm>
                  <a:off x="2200863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840" name="矩形 839">
                <a:extLst>
                  <a:ext uri="{FF2B5EF4-FFF2-40B4-BE49-F238E27FC236}">
                    <a16:creationId xmlns:a16="http://schemas.microsoft.com/office/drawing/2014/main" id="{61BA759B-3EBA-4E75-3A98-201AA6ED86E5}"/>
                  </a:ext>
                </a:extLst>
              </p:cNvPr>
              <p:cNvSpPr/>
              <p:nvPr/>
            </p:nvSpPr>
            <p:spPr>
              <a:xfrm>
                <a:off x="2372927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41" name="矩形 840">
                <a:extLst>
                  <a:ext uri="{FF2B5EF4-FFF2-40B4-BE49-F238E27FC236}">
                    <a16:creationId xmlns:a16="http://schemas.microsoft.com/office/drawing/2014/main" id="{0FDFECE3-6F8A-0D64-B4F2-62CA7250B35B}"/>
                  </a:ext>
                </a:extLst>
              </p:cNvPr>
              <p:cNvSpPr/>
              <p:nvPr/>
            </p:nvSpPr>
            <p:spPr>
              <a:xfrm>
                <a:off x="2543117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42" name="矩形 841">
                <a:extLst>
                  <a:ext uri="{FF2B5EF4-FFF2-40B4-BE49-F238E27FC236}">
                    <a16:creationId xmlns:a16="http://schemas.microsoft.com/office/drawing/2014/main" id="{CCF01CA1-F773-08B0-BBD4-135C75C7CF47}"/>
                  </a:ext>
                </a:extLst>
              </p:cNvPr>
              <p:cNvSpPr/>
              <p:nvPr/>
            </p:nvSpPr>
            <p:spPr>
              <a:xfrm>
                <a:off x="2715181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43" name="矩形 842">
                <a:extLst>
                  <a:ext uri="{FF2B5EF4-FFF2-40B4-BE49-F238E27FC236}">
                    <a16:creationId xmlns:a16="http://schemas.microsoft.com/office/drawing/2014/main" id="{21B1926B-45FA-776B-CE8E-9441D5987B30}"/>
                  </a:ext>
                </a:extLst>
              </p:cNvPr>
              <p:cNvSpPr/>
              <p:nvPr/>
            </p:nvSpPr>
            <p:spPr>
              <a:xfrm>
                <a:off x="2543117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44" name="矩形 843">
                <a:extLst>
                  <a:ext uri="{FF2B5EF4-FFF2-40B4-BE49-F238E27FC236}">
                    <a16:creationId xmlns:a16="http://schemas.microsoft.com/office/drawing/2014/main" id="{3C4D2AA2-B094-92CB-4AAC-2EE1DCB5E48E}"/>
                  </a:ext>
                </a:extLst>
              </p:cNvPr>
              <p:cNvSpPr/>
              <p:nvPr/>
            </p:nvSpPr>
            <p:spPr>
              <a:xfrm>
                <a:off x="2715181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45" name="矩形 844">
                <a:extLst>
                  <a:ext uri="{FF2B5EF4-FFF2-40B4-BE49-F238E27FC236}">
                    <a16:creationId xmlns:a16="http://schemas.microsoft.com/office/drawing/2014/main" id="{581F9788-EDEB-A4C2-945E-BE0A26A78B41}"/>
                  </a:ext>
                </a:extLst>
              </p:cNvPr>
              <p:cNvSpPr/>
              <p:nvPr/>
            </p:nvSpPr>
            <p:spPr>
              <a:xfrm>
                <a:off x="2090949" y="2842984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A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846" name="直線接點 845">
                <a:extLst>
                  <a:ext uri="{FF2B5EF4-FFF2-40B4-BE49-F238E27FC236}">
                    <a16:creationId xmlns:a16="http://schemas.microsoft.com/office/drawing/2014/main" id="{CD2357C3-D810-3A98-BECE-6F455BDE75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72927" y="2330711"/>
                <a:ext cx="0" cy="603627"/>
              </a:xfrm>
              <a:prstGeom prst="line">
                <a:avLst/>
              </a:prstGeom>
              <a:ln w="28575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1" name="矩形 860">
              <a:extLst>
                <a:ext uri="{FF2B5EF4-FFF2-40B4-BE49-F238E27FC236}">
                  <a16:creationId xmlns:a16="http://schemas.microsoft.com/office/drawing/2014/main" id="{65FD222B-9763-F475-DC83-67B6C2C6EBA3}"/>
                </a:ext>
              </a:extLst>
            </p:cNvPr>
            <p:cNvSpPr/>
            <p:nvPr/>
          </p:nvSpPr>
          <p:spPr>
            <a:xfrm>
              <a:off x="7331682" y="1443050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A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862" name="矩形 861">
              <a:extLst>
                <a:ext uri="{FF2B5EF4-FFF2-40B4-BE49-F238E27FC236}">
                  <a16:creationId xmlns:a16="http://schemas.microsoft.com/office/drawing/2014/main" id="{71A19401-1BD1-CE13-777A-A95A91478958}"/>
                </a:ext>
              </a:extLst>
            </p:cNvPr>
            <p:cNvSpPr/>
            <p:nvPr/>
          </p:nvSpPr>
          <p:spPr>
            <a:xfrm>
              <a:off x="7870745" y="1443050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A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群組 2">
            <a:extLst>
              <a:ext uri="{FF2B5EF4-FFF2-40B4-BE49-F238E27FC236}">
                <a16:creationId xmlns:a16="http://schemas.microsoft.com/office/drawing/2014/main" id="{FF242931-749B-163F-7A12-B4CCF064FB1F}"/>
              </a:ext>
            </a:extLst>
          </p:cNvPr>
          <p:cNvGrpSpPr/>
          <p:nvPr/>
        </p:nvGrpSpPr>
        <p:grpSpPr>
          <a:xfrm>
            <a:off x="7643159" y="1475753"/>
            <a:ext cx="4368396" cy="2230546"/>
            <a:chOff x="5033703" y="1238824"/>
            <a:chExt cx="5183060" cy="2646523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880F75BD-F276-74BA-E6F1-7432CEDFE2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33703" y="1238824"/>
              <a:ext cx="5183060" cy="2646523"/>
            </a:xfrm>
            <a:prstGeom prst="rect">
              <a:avLst/>
            </a:prstGeom>
          </p:spPr>
        </p:pic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A02B97C2-D02D-E904-0F79-ED1C4630E5EC}"/>
                </a:ext>
              </a:extLst>
            </p:cNvPr>
            <p:cNvSpPr/>
            <p:nvPr/>
          </p:nvSpPr>
          <p:spPr>
            <a:xfrm>
              <a:off x="5219165" y="1582368"/>
              <a:ext cx="2384725" cy="1503888"/>
            </a:xfrm>
            <a:prstGeom prst="roundRect">
              <a:avLst>
                <a:gd name="adj" fmla="val 5377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9" name="群組 28">
            <a:extLst>
              <a:ext uri="{FF2B5EF4-FFF2-40B4-BE49-F238E27FC236}">
                <a16:creationId xmlns:a16="http://schemas.microsoft.com/office/drawing/2014/main" id="{86463185-A5CB-90B5-F821-8A334742C392}"/>
              </a:ext>
            </a:extLst>
          </p:cNvPr>
          <p:cNvGrpSpPr/>
          <p:nvPr/>
        </p:nvGrpSpPr>
        <p:grpSpPr>
          <a:xfrm>
            <a:off x="690437" y="3180023"/>
            <a:ext cx="6378204" cy="3176325"/>
            <a:chOff x="690437" y="3180023"/>
            <a:chExt cx="6378204" cy="3176325"/>
          </a:xfrm>
        </p:grpSpPr>
        <p:grpSp>
          <p:nvGrpSpPr>
            <p:cNvPr id="515" name="群組 514">
              <a:extLst>
                <a:ext uri="{FF2B5EF4-FFF2-40B4-BE49-F238E27FC236}">
                  <a16:creationId xmlns:a16="http://schemas.microsoft.com/office/drawing/2014/main" id="{47F6F06B-DD5A-1F8A-19C8-EA42E834144A}"/>
                </a:ext>
              </a:extLst>
            </p:cNvPr>
            <p:cNvGrpSpPr/>
            <p:nvPr/>
          </p:nvGrpSpPr>
          <p:grpSpPr>
            <a:xfrm>
              <a:off x="690437" y="4784871"/>
              <a:ext cx="565016" cy="553342"/>
              <a:chOff x="1463324" y="3765392"/>
              <a:chExt cx="565016" cy="55334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id="{9B1A5828-1691-B15B-FCB3-D0493A84D4B4}"/>
                  </a:ext>
                </a:extLst>
              </p:cNvPr>
              <p:cNvSpPr/>
              <p:nvPr/>
            </p:nvSpPr>
            <p:spPr>
              <a:xfrm>
                <a:off x="1463324" y="3921229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X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17" name="群組 516">
                <a:extLst>
                  <a:ext uri="{FF2B5EF4-FFF2-40B4-BE49-F238E27FC236}">
                    <a16:creationId xmlns:a16="http://schemas.microsoft.com/office/drawing/2014/main" id="{FCE16CC2-CD1A-CE81-F078-BBBFB5074505}"/>
                  </a:ext>
                </a:extLst>
              </p:cNvPr>
              <p:cNvGrpSpPr/>
              <p:nvPr/>
            </p:nvGrpSpPr>
            <p:grpSpPr>
              <a:xfrm>
                <a:off x="1573768" y="3765392"/>
                <a:ext cx="344587" cy="172523"/>
                <a:chOff x="1235074" y="2915658"/>
                <a:chExt cx="344587" cy="172523"/>
              </a:xfrm>
            </p:grpSpPr>
            <p:sp>
              <p:nvSpPr>
                <p:cNvPr id="518" name="矩形 517">
                  <a:extLst>
                    <a:ext uri="{FF2B5EF4-FFF2-40B4-BE49-F238E27FC236}">
                      <a16:creationId xmlns:a16="http://schemas.microsoft.com/office/drawing/2014/main" id="{A2580A83-6D3F-BAD9-D253-663E0E16189B}"/>
                    </a:ext>
                  </a:extLst>
                </p:cNvPr>
                <p:cNvSpPr/>
                <p:nvPr/>
              </p:nvSpPr>
              <p:spPr>
                <a:xfrm>
                  <a:off x="1235074" y="2915658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19" name="矩形 518">
                  <a:extLst>
                    <a:ext uri="{FF2B5EF4-FFF2-40B4-BE49-F238E27FC236}">
                      <a16:creationId xmlns:a16="http://schemas.microsoft.com/office/drawing/2014/main" id="{CF488A64-A4BB-25B8-E8F5-F7D0570D4C01}"/>
                    </a:ext>
                  </a:extLst>
                </p:cNvPr>
                <p:cNvSpPr/>
                <p:nvPr/>
              </p:nvSpPr>
              <p:spPr>
                <a:xfrm>
                  <a:off x="1407138" y="2915658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398" name="矩形 397">
              <a:extLst>
                <a:ext uri="{FF2B5EF4-FFF2-40B4-BE49-F238E27FC236}">
                  <a16:creationId xmlns:a16="http://schemas.microsoft.com/office/drawing/2014/main" id="{A13312AF-1A0D-216B-7CE8-BAC504C9B7CD}"/>
                </a:ext>
              </a:extLst>
            </p:cNvPr>
            <p:cNvSpPr/>
            <p:nvPr/>
          </p:nvSpPr>
          <p:spPr>
            <a:xfrm>
              <a:off x="2973311" y="3781964"/>
              <a:ext cx="876300" cy="3619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GPU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226A8CC1-6C4E-9395-8F55-55C0145C797A}"/>
                </a:ext>
              </a:extLst>
            </p:cNvPr>
            <p:cNvGrpSpPr/>
            <p:nvPr/>
          </p:nvGrpSpPr>
          <p:grpSpPr>
            <a:xfrm>
              <a:off x="4224776" y="3690188"/>
              <a:ext cx="2498270" cy="664042"/>
              <a:chOff x="4224776" y="3630919"/>
              <a:chExt cx="2498270" cy="664042"/>
            </a:xfrm>
          </p:grpSpPr>
          <p:sp>
            <p:nvSpPr>
              <p:cNvPr id="552" name="矩形 551">
                <a:extLst>
                  <a:ext uri="{FF2B5EF4-FFF2-40B4-BE49-F238E27FC236}">
                    <a16:creationId xmlns:a16="http://schemas.microsoft.com/office/drawing/2014/main" id="{717235BD-30AC-7210-D4E6-C47E52E048E5}"/>
                  </a:ext>
                </a:extLst>
              </p:cNvPr>
              <p:cNvSpPr/>
              <p:nvPr/>
            </p:nvSpPr>
            <p:spPr>
              <a:xfrm>
                <a:off x="4224776" y="3897456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X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53" name="群組 552">
                <a:extLst>
                  <a:ext uri="{FF2B5EF4-FFF2-40B4-BE49-F238E27FC236}">
                    <a16:creationId xmlns:a16="http://schemas.microsoft.com/office/drawing/2014/main" id="{18DF6409-D1B9-386C-C49D-37D20F8C4235}"/>
                  </a:ext>
                </a:extLst>
              </p:cNvPr>
              <p:cNvGrpSpPr/>
              <p:nvPr/>
            </p:nvGrpSpPr>
            <p:grpSpPr>
              <a:xfrm>
                <a:off x="4335220" y="3803442"/>
                <a:ext cx="344587" cy="172523"/>
                <a:chOff x="1235074" y="2915658"/>
                <a:chExt cx="344587" cy="172523"/>
              </a:xfrm>
            </p:grpSpPr>
            <p:sp>
              <p:nvSpPr>
                <p:cNvPr id="568" name="矩形 567">
                  <a:extLst>
                    <a:ext uri="{FF2B5EF4-FFF2-40B4-BE49-F238E27FC236}">
                      <a16:creationId xmlns:a16="http://schemas.microsoft.com/office/drawing/2014/main" id="{73E83768-8CC0-DBB0-2363-0C6ABF0D1D3F}"/>
                    </a:ext>
                  </a:extLst>
                </p:cNvPr>
                <p:cNvSpPr/>
                <p:nvPr/>
              </p:nvSpPr>
              <p:spPr>
                <a:xfrm>
                  <a:off x="1235074" y="2915658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69" name="矩形 568">
                  <a:extLst>
                    <a:ext uri="{FF2B5EF4-FFF2-40B4-BE49-F238E27FC236}">
                      <a16:creationId xmlns:a16="http://schemas.microsoft.com/office/drawing/2014/main" id="{D15A7933-B43F-799E-C756-C98E848B063D}"/>
                    </a:ext>
                  </a:extLst>
                </p:cNvPr>
                <p:cNvSpPr/>
                <p:nvPr/>
              </p:nvSpPr>
              <p:spPr>
                <a:xfrm>
                  <a:off x="1407138" y="2915658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554" name="矩形 553">
                <a:extLst>
                  <a:ext uri="{FF2B5EF4-FFF2-40B4-BE49-F238E27FC236}">
                    <a16:creationId xmlns:a16="http://schemas.microsoft.com/office/drawing/2014/main" id="{BF794EE6-A73E-A533-21B5-DC07E97F4694}"/>
                  </a:ext>
                </a:extLst>
              </p:cNvPr>
              <p:cNvSpPr/>
              <p:nvPr/>
            </p:nvSpPr>
            <p:spPr>
              <a:xfrm>
                <a:off x="5155469" y="3803442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5" name="矩形 554">
                <a:extLst>
                  <a:ext uri="{FF2B5EF4-FFF2-40B4-BE49-F238E27FC236}">
                    <a16:creationId xmlns:a16="http://schemas.microsoft.com/office/drawing/2014/main" id="{254F4429-B63E-8600-53AF-9270BD2E4283}"/>
                  </a:ext>
                </a:extLst>
              </p:cNvPr>
              <p:cNvSpPr/>
              <p:nvPr/>
            </p:nvSpPr>
            <p:spPr>
              <a:xfrm>
                <a:off x="5327533" y="3803442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6" name="矩形 555">
                <a:extLst>
                  <a:ext uri="{FF2B5EF4-FFF2-40B4-BE49-F238E27FC236}">
                    <a16:creationId xmlns:a16="http://schemas.microsoft.com/office/drawing/2014/main" id="{E4850B23-33AB-68B9-7806-343E42138531}"/>
                  </a:ext>
                </a:extLst>
              </p:cNvPr>
              <p:cNvSpPr/>
              <p:nvPr/>
            </p:nvSpPr>
            <p:spPr>
              <a:xfrm>
                <a:off x="5155469" y="3630919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7" name="矩形 556">
                <a:extLst>
                  <a:ext uri="{FF2B5EF4-FFF2-40B4-BE49-F238E27FC236}">
                    <a16:creationId xmlns:a16="http://schemas.microsoft.com/office/drawing/2014/main" id="{941E5476-8E6B-4265-A34C-2A49534B23CC}"/>
                  </a:ext>
                </a:extLst>
              </p:cNvPr>
              <p:cNvSpPr/>
              <p:nvPr/>
            </p:nvSpPr>
            <p:spPr>
              <a:xfrm>
                <a:off x="5327533" y="3630919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8" name="矩形 557">
                <a:extLst>
                  <a:ext uri="{FF2B5EF4-FFF2-40B4-BE49-F238E27FC236}">
                    <a16:creationId xmlns:a16="http://schemas.microsoft.com/office/drawing/2014/main" id="{418A1A3C-0E63-4C07-2375-55C54CB2E128}"/>
                  </a:ext>
                </a:extLst>
              </p:cNvPr>
              <p:cNvSpPr/>
              <p:nvPr/>
            </p:nvSpPr>
            <p:spPr>
              <a:xfrm>
                <a:off x="5500056" y="3803442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9" name="矩形 558">
                <a:extLst>
                  <a:ext uri="{FF2B5EF4-FFF2-40B4-BE49-F238E27FC236}">
                    <a16:creationId xmlns:a16="http://schemas.microsoft.com/office/drawing/2014/main" id="{6590EEAA-8B40-C38A-E5DF-E1C2D2295AA3}"/>
                  </a:ext>
                </a:extLst>
              </p:cNvPr>
              <p:cNvSpPr/>
              <p:nvPr/>
            </p:nvSpPr>
            <p:spPr>
              <a:xfrm>
                <a:off x="5500056" y="3630919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60" name="矩形 559">
                <a:extLst>
                  <a:ext uri="{FF2B5EF4-FFF2-40B4-BE49-F238E27FC236}">
                    <a16:creationId xmlns:a16="http://schemas.microsoft.com/office/drawing/2014/main" id="{A73F0838-890C-247C-CB4F-8AD960931B2E}"/>
                  </a:ext>
                </a:extLst>
              </p:cNvPr>
              <p:cNvSpPr/>
              <p:nvPr/>
            </p:nvSpPr>
            <p:spPr>
              <a:xfrm>
                <a:off x="5156964" y="3897456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A</a:t>
                </a:r>
                <a:r>
                  <a:rPr lang="en-US" altLang="zh-TW" baseline="-25000" dirty="0">
                    <a:solidFill>
                      <a:schemeClr val="tx1"/>
                    </a:solidFill>
                  </a:rPr>
                  <a:t>1</a:t>
                </a:r>
                <a:endParaRPr lang="zh-TW" altLang="en-US" baseline="-250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61" name="群組 560">
                <a:extLst>
                  <a:ext uri="{FF2B5EF4-FFF2-40B4-BE49-F238E27FC236}">
                    <a16:creationId xmlns:a16="http://schemas.microsoft.com/office/drawing/2014/main" id="{A2B33AAE-2218-76EF-5DD1-59DC68AC9738}"/>
                  </a:ext>
                </a:extLst>
              </p:cNvPr>
              <p:cNvGrpSpPr/>
              <p:nvPr/>
            </p:nvGrpSpPr>
            <p:grpSpPr>
              <a:xfrm>
                <a:off x="6181164" y="3803442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565" name="矩形 564">
                  <a:extLst>
                    <a:ext uri="{FF2B5EF4-FFF2-40B4-BE49-F238E27FC236}">
                      <a16:creationId xmlns:a16="http://schemas.microsoft.com/office/drawing/2014/main" id="{4716E9CA-5BB7-1FF7-58FF-973C1D0EC3E2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66" name="矩形 565">
                  <a:extLst>
                    <a:ext uri="{FF2B5EF4-FFF2-40B4-BE49-F238E27FC236}">
                      <a16:creationId xmlns:a16="http://schemas.microsoft.com/office/drawing/2014/main" id="{0758721E-5081-3692-507D-1E84C5A47BCA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67" name="矩形 566">
                  <a:extLst>
                    <a:ext uri="{FF2B5EF4-FFF2-40B4-BE49-F238E27FC236}">
                      <a16:creationId xmlns:a16="http://schemas.microsoft.com/office/drawing/2014/main" id="{5F8F90BE-B3A3-EA14-78FD-EAA040D161FF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562" name="矩形 561">
                <a:extLst>
                  <a:ext uri="{FF2B5EF4-FFF2-40B4-BE49-F238E27FC236}">
                    <a16:creationId xmlns:a16="http://schemas.microsoft.com/office/drawing/2014/main" id="{CC02F185-126E-DCF0-24BA-F83D93A76BB7}"/>
                  </a:ext>
                </a:extLst>
              </p:cNvPr>
              <p:cNvSpPr/>
              <p:nvPr/>
            </p:nvSpPr>
            <p:spPr>
              <a:xfrm>
                <a:off x="6158030" y="3897456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Y</a:t>
                </a:r>
                <a:r>
                  <a:rPr lang="en-US" altLang="zh-TW" baseline="-25000" dirty="0">
                    <a:solidFill>
                      <a:schemeClr val="tx1"/>
                    </a:solidFill>
                  </a:rPr>
                  <a:t>1</a:t>
                </a:r>
                <a:endParaRPr lang="zh-TW" altLang="en-US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3" name="等於 562">
                <a:extLst>
                  <a:ext uri="{FF2B5EF4-FFF2-40B4-BE49-F238E27FC236}">
                    <a16:creationId xmlns:a16="http://schemas.microsoft.com/office/drawing/2014/main" id="{AEE83E0B-1CBE-877A-5D16-0F86AE023A4C}"/>
                  </a:ext>
                </a:extLst>
              </p:cNvPr>
              <p:cNvSpPr/>
              <p:nvPr/>
            </p:nvSpPr>
            <p:spPr>
              <a:xfrm>
                <a:off x="5803774" y="3807654"/>
                <a:ext cx="207625" cy="207625"/>
              </a:xfrm>
              <a:prstGeom prst="mathEqual">
                <a:avLst>
                  <a:gd name="adj1" fmla="val 17786"/>
                  <a:gd name="adj2" fmla="val 1176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4" name="十字形 563">
                <a:extLst>
                  <a:ext uri="{FF2B5EF4-FFF2-40B4-BE49-F238E27FC236}">
                    <a16:creationId xmlns:a16="http://schemas.microsoft.com/office/drawing/2014/main" id="{072E40C8-62DC-BA0F-A8B4-F7F4ED8879B5}"/>
                  </a:ext>
                </a:extLst>
              </p:cNvPr>
              <p:cNvSpPr/>
              <p:nvPr/>
            </p:nvSpPr>
            <p:spPr>
              <a:xfrm rot="2700000">
                <a:off x="4824611" y="3835841"/>
                <a:ext cx="151250" cy="151250"/>
              </a:xfrm>
              <a:prstGeom prst="plus">
                <a:avLst>
                  <a:gd name="adj" fmla="val 45738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592" name="矩形 591">
              <a:extLst>
                <a:ext uri="{FF2B5EF4-FFF2-40B4-BE49-F238E27FC236}">
                  <a16:creationId xmlns:a16="http://schemas.microsoft.com/office/drawing/2014/main" id="{1018D44F-7260-73B7-EEAB-E962B227CB0A}"/>
                </a:ext>
              </a:extLst>
            </p:cNvPr>
            <p:cNvSpPr/>
            <p:nvPr/>
          </p:nvSpPr>
          <p:spPr>
            <a:xfrm>
              <a:off x="2973311" y="5718168"/>
              <a:ext cx="876300" cy="3619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GPU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653" name="直線接點 652">
              <a:extLst>
                <a:ext uri="{FF2B5EF4-FFF2-40B4-BE49-F238E27FC236}">
                  <a16:creationId xmlns:a16="http://schemas.microsoft.com/office/drawing/2014/main" id="{B92A3839-43EF-25B2-8AA7-1753FF026FEC}"/>
                </a:ext>
              </a:extLst>
            </p:cNvPr>
            <p:cNvCxnSpPr>
              <a:cxnSpLocks/>
            </p:cNvCxnSpPr>
            <p:nvPr/>
          </p:nvCxnSpPr>
          <p:spPr>
            <a:xfrm>
              <a:off x="2214204" y="4969247"/>
              <a:ext cx="4854437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7" name="箭號: 向右 656">
              <a:extLst>
                <a:ext uri="{FF2B5EF4-FFF2-40B4-BE49-F238E27FC236}">
                  <a16:creationId xmlns:a16="http://schemas.microsoft.com/office/drawing/2014/main" id="{AB98E768-4DFB-C59A-C326-FD33D2146A40}"/>
                </a:ext>
              </a:extLst>
            </p:cNvPr>
            <p:cNvSpPr/>
            <p:nvPr/>
          </p:nvSpPr>
          <p:spPr>
            <a:xfrm>
              <a:off x="2301084" y="3932408"/>
              <a:ext cx="353506" cy="175100"/>
            </a:xfrm>
            <a:prstGeom prst="rightArrow">
              <a:avLst/>
            </a:prstGeom>
            <a:solidFill>
              <a:srgbClr val="7FB90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662" name="群組 661">
              <a:extLst>
                <a:ext uri="{FF2B5EF4-FFF2-40B4-BE49-F238E27FC236}">
                  <a16:creationId xmlns:a16="http://schemas.microsoft.com/office/drawing/2014/main" id="{38B7E710-63A8-2C08-8912-C25782365495}"/>
                </a:ext>
              </a:extLst>
            </p:cNvPr>
            <p:cNvGrpSpPr/>
            <p:nvPr/>
          </p:nvGrpSpPr>
          <p:grpSpPr>
            <a:xfrm>
              <a:off x="1516652" y="3630919"/>
              <a:ext cx="568649" cy="2725429"/>
              <a:chOff x="1455098" y="3312466"/>
              <a:chExt cx="568649" cy="2435620"/>
            </a:xfrm>
          </p:grpSpPr>
          <p:sp>
            <p:nvSpPr>
              <p:cNvPr id="656" name="矩形: 圓角 655">
                <a:extLst>
                  <a:ext uri="{FF2B5EF4-FFF2-40B4-BE49-F238E27FC236}">
                    <a16:creationId xmlns:a16="http://schemas.microsoft.com/office/drawing/2014/main" id="{7E7FA51B-6332-CBA7-6C2D-9054B6D3A8A2}"/>
                  </a:ext>
                </a:extLst>
              </p:cNvPr>
              <p:cNvSpPr/>
              <p:nvPr/>
            </p:nvSpPr>
            <p:spPr>
              <a:xfrm>
                <a:off x="1455098" y="3312466"/>
                <a:ext cx="568649" cy="2435620"/>
              </a:xfrm>
              <a:prstGeom prst="roundRect">
                <a:avLst/>
              </a:prstGeom>
              <a:solidFill>
                <a:srgbClr val="7FB908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58" name="矩形 657">
                    <a:extLst>
                      <a:ext uri="{FF2B5EF4-FFF2-40B4-BE49-F238E27FC236}">
                        <a16:creationId xmlns:a16="http://schemas.microsoft.com/office/drawing/2014/main" id="{E7A85CFE-EE86-3273-D76C-601140A05C2C}"/>
                      </a:ext>
                    </a:extLst>
                  </p:cNvPr>
                  <p:cNvSpPr/>
                  <p:nvPr/>
                </p:nvSpPr>
                <p:spPr>
                  <a:xfrm>
                    <a:off x="1595225" y="4331524"/>
                    <a:ext cx="357150" cy="39750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oMath>
                      </m:oMathPara>
                    </a14:m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58" name="矩形 657">
                    <a:extLst>
                      <a:ext uri="{FF2B5EF4-FFF2-40B4-BE49-F238E27FC236}">
                        <a16:creationId xmlns:a16="http://schemas.microsoft.com/office/drawing/2014/main" id="{E7A85CFE-EE86-3273-D76C-601140A05C2C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95225" y="4331524"/>
                    <a:ext cx="357150" cy="397505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8621" b="-411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661" name="矩形 660">
              <a:extLst>
                <a:ext uri="{FF2B5EF4-FFF2-40B4-BE49-F238E27FC236}">
                  <a16:creationId xmlns:a16="http://schemas.microsoft.com/office/drawing/2014/main" id="{C2E4BB85-26F3-84F8-BE47-5D62A75A7C3E}"/>
                </a:ext>
              </a:extLst>
            </p:cNvPr>
            <p:cNvSpPr/>
            <p:nvPr/>
          </p:nvSpPr>
          <p:spPr>
            <a:xfrm>
              <a:off x="1091726" y="3180023"/>
              <a:ext cx="1366705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Broadcast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63" name="箭號: 向右 662">
              <a:extLst>
                <a:ext uri="{FF2B5EF4-FFF2-40B4-BE49-F238E27FC236}">
                  <a16:creationId xmlns:a16="http://schemas.microsoft.com/office/drawing/2014/main" id="{FC33C99E-A4C3-C71D-EB3B-C8C4428D145A}"/>
                </a:ext>
              </a:extLst>
            </p:cNvPr>
            <p:cNvSpPr/>
            <p:nvPr/>
          </p:nvSpPr>
          <p:spPr>
            <a:xfrm>
              <a:off x="2301084" y="5847670"/>
              <a:ext cx="353506" cy="175100"/>
            </a:xfrm>
            <a:prstGeom prst="rightArrow">
              <a:avLst/>
            </a:prstGeom>
            <a:solidFill>
              <a:srgbClr val="7FB90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6AF75376-39B6-492B-0A14-0AD45EEE84F8}"/>
                </a:ext>
              </a:extLst>
            </p:cNvPr>
            <p:cNvGrpSpPr/>
            <p:nvPr/>
          </p:nvGrpSpPr>
          <p:grpSpPr>
            <a:xfrm>
              <a:off x="4224776" y="5603199"/>
              <a:ext cx="2498270" cy="664042"/>
              <a:chOff x="4224776" y="3630919"/>
              <a:chExt cx="2498270" cy="664042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036D068D-2E8B-67FF-EA4B-4A3B0F3206A2}"/>
                  </a:ext>
                </a:extLst>
              </p:cNvPr>
              <p:cNvSpPr/>
              <p:nvPr/>
            </p:nvSpPr>
            <p:spPr>
              <a:xfrm>
                <a:off x="4224776" y="3897456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X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群組 10">
                <a:extLst>
                  <a:ext uri="{FF2B5EF4-FFF2-40B4-BE49-F238E27FC236}">
                    <a16:creationId xmlns:a16="http://schemas.microsoft.com/office/drawing/2014/main" id="{8774130D-A3D9-4BA0-B010-577588CE3240}"/>
                  </a:ext>
                </a:extLst>
              </p:cNvPr>
              <p:cNvGrpSpPr/>
              <p:nvPr/>
            </p:nvGrpSpPr>
            <p:grpSpPr>
              <a:xfrm>
                <a:off x="4335220" y="3803442"/>
                <a:ext cx="344587" cy="172523"/>
                <a:chOff x="1235074" y="2915658"/>
                <a:chExt cx="344587" cy="172523"/>
              </a:xfrm>
            </p:grpSpPr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EE1BAFEC-5E24-ACF3-788F-4D963338A8D4}"/>
                    </a:ext>
                  </a:extLst>
                </p:cNvPr>
                <p:cNvSpPr/>
                <p:nvPr/>
              </p:nvSpPr>
              <p:spPr>
                <a:xfrm>
                  <a:off x="1235074" y="2915658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8E787CAA-EECD-6CF9-718A-FBB8EF1B8F51}"/>
                    </a:ext>
                  </a:extLst>
                </p:cNvPr>
                <p:cNvSpPr/>
                <p:nvPr/>
              </p:nvSpPr>
              <p:spPr>
                <a:xfrm>
                  <a:off x="1407138" y="2915658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6A6B483D-3C76-2454-F9E8-00AA524A3D06}"/>
                  </a:ext>
                </a:extLst>
              </p:cNvPr>
              <p:cNvSpPr/>
              <p:nvPr/>
            </p:nvSpPr>
            <p:spPr>
              <a:xfrm>
                <a:off x="5155469" y="3803442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185B7622-4621-E57C-AB3B-052397D6624E}"/>
                  </a:ext>
                </a:extLst>
              </p:cNvPr>
              <p:cNvSpPr/>
              <p:nvPr/>
            </p:nvSpPr>
            <p:spPr>
              <a:xfrm>
                <a:off x="5327533" y="3803442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5B7696C9-D1AB-52DA-4F2A-6385CE001B52}"/>
                  </a:ext>
                </a:extLst>
              </p:cNvPr>
              <p:cNvSpPr/>
              <p:nvPr/>
            </p:nvSpPr>
            <p:spPr>
              <a:xfrm>
                <a:off x="5155469" y="3630919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13D92FA9-E809-F986-9CDB-D99C8CA533A2}"/>
                  </a:ext>
                </a:extLst>
              </p:cNvPr>
              <p:cNvSpPr/>
              <p:nvPr/>
            </p:nvSpPr>
            <p:spPr>
              <a:xfrm>
                <a:off x="5327533" y="3630919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00DFAA8A-41F7-744E-EF80-66F10C119342}"/>
                  </a:ext>
                </a:extLst>
              </p:cNvPr>
              <p:cNvSpPr/>
              <p:nvPr/>
            </p:nvSpPr>
            <p:spPr>
              <a:xfrm>
                <a:off x="5500056" y="3803442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69E74E64-8F0C-4E90-564C-4715BCB9DF44}"/>
                  </a:ext>
                </a:extLst>
              </p:cNvPr>
              <p:cNvSpPr/>
              <p:nvPr/>
            </p:nvSpPr>
            <p:spPr>
              <a:xfrm>
                <a:off x="5500056" y="3630919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463B65FB-8728-4BD4-A27A-73751AB30454}"/>
                  </a:ext>
                </a:extLst>
              </p:cNvPr>
              <p:cNvSpPr/>
              <p:nvPr/>
            </p:nvSpPr>
            <p:spPr>
              <a:xfrm>
                <a:off x="5156964" y="3897456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A</a:t>
                </a:r>
                <a:r>
                  <a:rPr lang="en-US" altLang="zh-TW" baseline="-25000" dirty="0">
                    <a:solidFill>
                      <a:schemeClr val="tx1"/>
                    </a:solidFill>
                  </a:rPr>
                  <a:t>2</a:t>
                </a:r>
                <a:endParaRPr lang="zh-TW" altLang="en-US" baseline="-250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" name="群組 18">
                <a:extLst>
                  <a:ext uri="{FF2B5EF4-FFF2-40B4-BE49-F238E27FC236}">
                    <a16:creationId xmlns:a16="http://schemas.microsoft.com/office/drawing/2014/main" id="{824B9C44-8C8B-8C53-7087-4BBE3BB152FD}"/>
                  </a:ext>
                </a:extLst>
              </p:cNvPr>
              <p:cNvGrpSpPr/>
              <p:nvPr/>
            </p:nvGrpSpPr>
            <p:grpSpPr>
              <a:xfrm>
                <a:off x="6181164" y="3803442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A5116552-51E0-86F5-2CAC-88BCAC297E3B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id="{4EAAD4E7-B314-A61E-AD08-32D9CBD3F680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BF2D1163-209E-6896-50FF-DC555058F8BD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AA7890B4-52ED-7B6D-A4F6-5D60586FAD54}"/>
                  </a:ext>
                </a:extLst>
              </p:cNvPr>
              <p:cNvSpPr/>
              <p:nvPr/>
            </p:nvSpPr>
            <p:spPr>
              <a:xfrm>
                <a:off x="6158030" y="3897456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Y</a:t>
                </a:r>
                <a:r>
                  <a:rPr lang="en-US" altLang="zh-TW" baseline="-25000" dirty="0">
                    <a:solidFill>
                      <a:schemeClr val="tx1"/>
                    </a:solidFill>
                  </a:rPr>
                  <a:t>2</a:t>
                </a:r>
                <a:endParaRPr lang="zh-TW" altLang="en-US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等於 20">
                <a:extLst>
                  <a:ext uri="{FF2B5EF4-FFF2-40B4-BE49-F238E27FC236}">
                    <a16:creationId xmlns:a16="http://schemas.microsoft.com/office/drawing/2014/main" id="{14AA229B-051D-81B2-D5A9-8CBC0AE094CB}"/>
                  </a:ext>
                </a:extLst>
              </p:cNvPr>
              <p:cNvSpPr/>
              <p:nvPr/>
            </p:nvSpPr>
            <p:spPr>
              <a:xfrm>
                <a:off x="5803774" y="3807654"/>
                <a:ext cx="207625" cy="207625"/>
              </a:xfrm>
              <a:prstGeom prst="mathEqual">
                <a:avLst>
                  <a:gd name="adj1" fmla="val 17786"/>
                  <a:gd name="adj2" fmla="val 1176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十字形 21">
                <a:extLst>
                  <a:ext uri="{FF2B5EF4-FFF2-40B4-BE49-F238E27FC236}">
                    <a16:creationId xmlns:a16="http://schemas.microsoft.com/office/drawing/2014/main" id="{7A0BB01D-4B5E-8412-7A27-1C4F32E96153}"/>
                  </a:ext>
                </a:extLst>
              </p:cNvPr>
              <p:cNvSpPr/>
              <p:nvPr/>
            </p:nvSpPr>
            <p:spPr>
              <a:xfrm rot="2700000">
                <a:off x="4824611" y="3835841"/>
                <a:ext cx="151250" cy="151250"/>
              </a:xfrm>
              <a:prstGeom prst="plus">
                <a:avLst>
                  <a:gd name="adj" fmla="val 45738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3ABF7DB3-718C-8CEB-362D-7D9183C83781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Megatron-LM: Training Multi-Billion Parameter Language Models Using Model Parallelism [</a:t>
            </a:r>
            <a:r>
              <a:rPr lang="en-US" altLang="zh-TW" sz="1100" dirty="0" err="1"/>
              <a:t>Shoeybi</a:t>
            </a:r>
            <a:r>
              <a:rPr lang="en-US" altLang="zh-TW" sz="1100" dirty="0"/>
              <a:t> M. et al. 2019]</a:t>
            </a:r>
          </a:p>
        </p:txBody>
      </p:sp>
    </p:spTree>
    <p:extLst>
      <p:ext uri="{BB962C8B-B14F-4D97-AF65-F5344CB8AC3E}">
        <p14:creationId xmlns:p14="http://schemas.microsoft.com/office/powerpoint/2010/main" val="179441569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81921D-8138-3743-5091-042FC1D90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MLP / Column Partition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F9EC183-26A4-0833-77B1-CBB1C128C3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54</a:t>
            </a:fld>
            <a:endParaRPr lang="en-US"/>
          </a:p>
        </p:txBody>
      </p:sp>
      <p:sp>
        <p:nvSpPr>
          <p:cNvPr id="216" name="文字版面配置區 2">
            <a:extLst>
              <a:ext uri="{FF2B5EF4-FFF2-40B4-BE49-F238E27FC236}">
                <a16:creationId xmlns:a16="http://schemas.microsoft.com/office/drawing/2014/main" id="{2060D3AB-BF16-2C72-F866-1123FF95F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2836" y="1579198"/>
            <a:ext cx="5429144" cy="603712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2. Down projection: Row partition</a:t>
            </a:r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FF242931-749B-163F-7A12-B4CCF064FB1F}"/>
              </a:ext>
            </a:extLst>
          </p:cNvPr>
          <p:cNvGrpSpPr/>
          <p:nvPr/>
        </p:nvGrpSpPr>
        <p:grpSpPr>
          <a:xfrm>
            <a:off x="7643159" y="1475753"/>
            <a:ext cx="4368396" cy="2230546"/>
            <a:chOff x="5033703" y="1238824"/>
            <a:chExt cx="5183060" cy="2646523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880F75BD-F276-74BA-E6F1-7432CEDFE2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33703" y="1238824"/>
              <a:ext cx="5183060" cy="2646523"/>
            </a:xfrm>
            <a:prstGeom prst="rect">
              <a:avLst/>
            </a:prstGeom>
          </p:spPr>
        </p:pic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A02B97C2-D02D-E904-0F79-ED1C4630E5EC}"/>
                </a:ext>
              </a:extLst>
            </p:cNvPr>
            <p:cNvSpPr/>
            <p:nvPr/>
          </p:nvSpPr>
          <p:spPr>
            <a:xfrm>
              <a:off x="7808952" y="1612506"/>
              <a:ext cx="2169855" cy="1429848"/>
            </a:xfrm>
            <a:prstGeom prst="roundRect">
              <a:avLst>
                <a:gd name="adj" fmla="val 5377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9" name="群組 28">
            <a:extLst>
              <a:ext uri="{FF2B5EF4-FFF2-40B4-BE49-F238E27FC236}">
                <a16:creationId xmlns:a16="http://schemas.microsoft.com/office/drawing/2014/main" id="{6CF57C52-AD62-68C7-7268-184CF142DFA9}"/>
              </a:ext>
            </a:extLst>
          </p:cNvPr>
          <p:cNvGrpSpPr/>
          <p:nvPr/>
        </p:nvGrpSpPr>
        <p:grpSpPr>
          <a:xfrm>
            <a:off x="4590530" y="1495591"/>
            <a:ext cx="1272900" cy="1031428"/>
            <a:chOff x="7624184" y="1501886"/>
            <a:chExt cx="1272900" cy="1031428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23773CC-EFE8-7D2F-3ECF-844F28964E22}"/>
                </a:ext>
              </a:extLst>
            </p:cNvPr>
            <p:cNvSpPr/>
            <p:nvPr/>
          </p:nvSpPr>
          <p:spPr>
            <a:xfrm>
              <a:off x="7624184" y="1821684"/>
              <a:ext cx="334908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31" name="群組 30">
              <a:extLst>
                <a:ext uri="{FF2B5EF4-FFF2-40B4-BE49-F238E27FC236}">
                  <a16:creationId xmlns:a16="http://schemas.microsoft.com/office/drawing/2014/main" id="{968EBC2D-FEEF-0909-1026-EAC56856DFBF}"/>
                </a:ext>
              </a:extLst>
            </p:cNvPr>
            <p:cNvGrpSpPr/>
            <p:nvPr/>
          </p:nvGrpSpPr>
          <p:grpSpPr>
            <a:xfrm>
              <a:off x="7931718" y="1501886"/>
              <a:ext cx="603627" cy="1031428"/>
              <a:chOff x="6002440" y="2269887"/>
              <a:chExt cx="603627" cy="1031428"/>
            </a:xfrm>
          </p:grpSpPr>
          <p:grpSp>
            <p:nvGrpSpPr>
              <p:cNvPr id="34" name="群組 33">
                <a:extLst>
                  <a:ext uri="{FF2B5EF4-FFF2-40B4-BE49-F238E27FC236}">
                    <a16:creationId xmlns:a16="http://schemas.microsoft.com/office/drawing/2014/main" id="{2A14F154-C973-93A8-0B6A-960E25D4E302}"/>
                  </a:ext>
                </a:extLst>
              </p:cNvPr>
              <p:cNvGrpSpPr/>
              <p:nvPr/>
            </p:nvGrpSpPr>
            <p:grpSpPr>
              <a:xfrm rot="5400000">
                <a:off x="5802227" y="2613078"/>
                <a:ext cx="1031428" cy="345046"/>
                <a:chOff x="1856276" y="3009286"/>
                <a:chExt cx="1031428" cy="345046"/>
              </a:xfrm>
            </p:grpSpPr>
            <p:sp>
              <p:nvSpPr>
                <p:cNvPr id="36" name="矩形 35">
                  <a:extLst>
                    <a:ext uri="{FF2B5EF4-FFF2-40B4-BE49-F238E27FC236}">
                      <a16:creationId xmlns:a16="http://schemas.microsoft.com/office/drawing/2014/main" id="{E107C5FA-54B6-BE0B-5F45-9A4A653CE085}"/>
                    </a:ext>
                  </a:extLst>
                </p:cNvPr>
                <p:cNvSpPr/>
                <p:nvPr/>
              </p:nvSpPr>
              <p:spPr>
                <a:xfrm>
                  <a:off x="1856276" y="318180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7" name="矩形 36">
                  <a:extLst>
                    <a:ext uri="{FF2B5EF4-FFF2-40B4-BE49-F238E27FC236}">
                      <a16:creationId xmlns:a16="http://schemas.microsoft.com/office/drawing/2014/main" id="{D9E2B3D5-1AE9-BE75-4CA7-05262E9FA502}"/>
                    </a:ext>
                  </a:extLst>
                </p:cNvPr>
                <p:cNvSpPr/>
                <p:nvPr/>
              </p:nvSpPr>
              <p:spPr>
                <a:xfrm>
                  <a:off x="2028340" y="318180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8" name="矩形 37">
                  <a:extLst>
                    <a:ext uri="{FF2B5EF4-FFF2-40B4-BE49-F238E27FC236}">
                      <a16:creationId xmlns:a16="http://schemas.microsoft.com/office/drawing/2014/main" id="{C7643A5B-D97B-860D-148B-A373B7C071CB}"/>
                    </a:ext>
                  </a:extLst>
                </p:cNvPr>
                <p:cNvSpPr/>
                <p:nvPr/>
              </p:nvSpPr>
              <p:spPr>
                <a:xfrm>
                  <a:off x="1856276" y="3009286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AA466A19-E381-D4BC-2B43-EB6D9363A6E9}"/>
                    </a:ext>
                  </a:extLst>
                </p:cNvPr>
                <p:cNvSpPr/>
                <p:nvPr/>
              </p:nvSpPr>
              <p:spPr>
                <a:xfrm>
                  <a:off x="2028340" y="3009286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0" name="矩形 39">
                  <a:extLst>
                    <a:ext uri="{FF2B5EF4-FFF2-40B4-BE49-F238E27FC236}">
                      <a16:creationId xmlns:a16="http://schemas.microsoft.com/office/drawing/2014/main" id="{8810BEBA-9B7B-4701-93A6-8F70C39BFF01}"/>
                    </a:ext>
                  </a:extLst>
                </p:cNvPr>
                <p:cNvSpPr/>
                <p:nvPr/>
              </p:nvSpPr>
              <p:spPr>
                <a:xfrm>
                  <a:off x="2200863" y="318180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298208FF-C3CA-A7DE-E6A5-D9EA6426876E}"/>
                    </a:ext>
                  </a:extLst>
                </p:cNvPr>
                <p:cNvSpPr/>
                <p:nvPr/>
              </p:nvSpPr>
              <p:spPr>
                <a:xfrm>
                  <a:off x="2372927" y="318180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DAF5DE55-63A0-ABEE-E578-8F4C30CB7CC3}"/>
                    </a:ext>
                  </a:extLst>
                </p:cNvPr>
                <p:cNvSpPr/>
                <p:nvPr/>
              </p:nvSpPr>
              <p:spPr>
                <a:xfrm>
                  <a:off x="2200863" y="3009286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7D5AF7B6-C2A0-6302-BE94-B5443EAC591B}"/>
                    </a:ext>
                  </a:extLst>
                </p:cNvPr>
                <p:cNvSpPr/>
                <p:nvPr/>
              </p:nvSpPr>
              <p:spPr>
                <a:xfrm>
                  <a:off x="2372927" y="3009286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id="{0959AB4D-9A2A-A838-A41C-5764EE9177BB}"/>
                    </a:ext>
                  </a:extLst>
                </p:cNvPr>
                <p:cNvSpPr/>
                <p:nvPr/>
              </p:nvSpPr>
              <p:spPr>
                <a:xfrm>
                  <a:off x="2543117" y="318180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5" name="矩形 44">
                  <a:extLst>
                    <a:ext uri="{FF2B5EF4-FFF2-40B4-BE49-F238E27FC236}">
                      <a16:creationId xmlns:a16="http://schemas.microsoft.com/office/drawing/2014/main" id="{6EA04BA8-8EB7-5244-3620-8055D8DE5BC0}"/>
                    </a:ext>
                  </a:extLst>
                </p:cNvPr>
                <p:cNvSpPr/>
                <p:nvPr/>
              </p:nvSpPr>
              <p:spPr>
                <a:xfrm>
                  <a:off x="2715181" y="318180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id="{C89E1373-16AE-42D5-FBCB-892D0EF36C7B}"/>
                    </a:ext>
                  </a:extLst>
                </p:cNvPr>
                <p:cNvSpPr/>
                <p:nvPr/>
              </p:nvSpPr>
              <p:spPr>
                <a:xfrm>
                  <a:off x="2543117" y="3009286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7" name="矩形 46">
                  <a:extLst>
                    <a:ext uri="{FF2B5EF4-FFF2-40B4-BE49-F238E27FC236}">
                      <a16:creationId xmlns:a16="http://schemas.microsoft.com/office/drawing/2014/main" id="{0991BD07-324A-777E-F183-AC56C400F5A2}"/>
                    </a:ext>
                  </a:extLst>
                </p:cNvPr>
                <p:cNvSpPr/>
                <p:nvPr/>
              </p:nvSpPr>
              <p:spPr>
                <a:xfrm>
                  <a:off x="2715181" y="3009286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cxnSp>
            <p:nvCxnSpPr>
              <p:cNvPr id="35" name="直線接點 34">
                <a:extLst>
                  <a:ext uri="{FF2B5EF4-FFF2-40B4-BE49-F238E27FC236}">
                    <a16:creationId xmlns:a16="http://schemas.microsoft.com/office/drawing/2014/main" id="{4AF39151-983C-FDFA-F21D-279AB4FAB6B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304254" y="2482863"/>
                <a:ext cx="0" cy="603627"/>
              </a:xfrm>
              <a:prstGeom prst="line">
                <a:avLst/>
              </a:prstGeom>
              <a:ln w="28575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7AFE131-BAE0-D4AA-F40D-F6AEC278C138}"/>
                </a:ext>
              </a:extLst>
            </p:cNvPr>
            <p:cNvSpPr/>
            <p:nvPr/>
          </p:nvSpPr>
          <p:spPr>
            <a:xfrm>
              <a:off x="8332068" y="1572440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3EC028A-47D4-4CB8-7825-0D2629BF3F35}"/>
                </a:ext>
              </a:extLst>
            </p:cNvPr>
            <p:cNvSpPr/>
            <p:nvPr/>
          </p:nvSpPr>
          <p:spPr>
            <a:xfrm>
              <a:off x="8332068" y="2070646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73" name="群組 572">
            <a:extLst>
              <a:ext uri="{FF2B5EF4-FFF2-40B4-BE49-F238E27FC236}">
                <a16:creationId xmlns:a16="http://schemas.microsoft.com/office/drawing/2014/main" id="{5240030C-2853-B1FB-08D4-6F2D684FA9E3}"/>
              </a:ext>
            </a:extLst>
          </p:cNvPr>
          <p:cNvGrpSpPr/>
          <p:nvPr/>
        </p:nvGrpSpPr>
        <p:grpSpPr>
          <a:xfrm>
            <a:off x="939711" y="3207330"/>
            <a:ext cx="8087141" cy="3149020"/>
            <a:chOff x="939711" y="3207330"/>
            <a:chExt cx="8087141" cy="3149020"/>
          </a:xfrm>
        </p:grpSpPr>
        <p:grpSp>
          <p:nvGrpSpPr>
            <p:cNvPr id="48" name="群組 47">
              <a:extLst>
                <a:ext uri="{FF2B5EF4-FFF2-40B4-BE49-F238E27FC236}">
                  <a16:creationId xmlns:a16="http://schemas.microsoft.com/office/drawing/2014/main" id="{E15AD5B5-C49F-FA97-EB6D-1C532EC5FBF3}"/>
                </a:ext>
              </a:extLst>
            </p:cNvPr>
            <p:cNvGrpSpPr/>
            <p:nvPr/>
          </p:nvGrpSpPr>
          <p:grpSpPr>
            <a:xfrm>
              <a:off x="3437258" y="3770691"/>
              <a:ext cx="565016" cy="897929"/>
              <a:chOff x="4085297" y="4158423"/>
              <a:chExt cx="565016" cy="897929"/>
            </a:xfrm>
          </p:grpSpPr>
          <p:grpSp>
            <p:nvGrpSpPr>
              <p:cNvPr id="49" name="群組 48">
                <a:extLst>
                  <a:ext uri="{FF2B5EF4-FFF2-40B4-BE49-F238E27FC236}">
                    <a16:creationId xmlns:a16="http://schemas.microsoft.com/office/drawing/2014/main" id="{6EAEE218-B84D-57CE-32AC-8630814CEF5D}"/>
                  </a:ext>
                </a:extLst>
              </p:cNvPr>
              <p:cNvGrpSpPr/>
              <p:nvPr/>
            </p:nvGrpSpPr>
            <p:grpSpPr>
              <a:xfrm rot="16200000">
                <a:off x="4109250" y="4244455"/>
                <a:ext cx="517110" cy="345046"/>
                <a:chOff x="1856276" y="2514624"/>
                <a:chExt cx="517110" cy="345046"/>
              </a:xfrm>
            </p:grpSpPr>
            <p:sp>
              <p:nvSpPr>
                <p:cNvPr id="51" name="矩形 50">
                  <a:extLst>
                    <a:ext uri="{FF2B5EF4-FFF2-40B4-BE49-F238E27FC236}">
                      <a16:creationId xmlns:a16="http://schemas.microsoft.com/office/drawing/2014/main" id="{1D6C69E6-2D63-73AB-A63D-8FCB5114DB34}"/>
                    </a:ext>
                  </a:extLst>
                </p:cNvPr>
                <p:cNvSpPr/>
                <p:nvPr/>
              </p:nvSpPr>
              <p:spPr>
                <a:xfrm>
                  <a:off x="1856276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2" name="矩形 51">
                  <a:extLst>
                    <a:ext uri="{FF2B5EF4-FFF2-40B4-BE49-F238E27FC236}">
                      <a16:creationId xmlns:a16="http://schemas.microsoft.com/office/drawing/2014/main" id="{A4C65FAB-2A12-C443-A7AB-106514C86C9D}"/>
                    </a:ext>
                  </a:extLst>
                </p:cNvPr>
                <p:cNvSpPr/>
                <p:nvPr/>
              </p:nvSpPr>
              <p:spPr>
                <a:xfrm>
                  <a:off x="2028340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3" name="矩形 52">
                  <a:extLst>
                    <a:ext uri="{FF2B5EF4-FFF2-40B4-BE49-F238E27FC236}">
                      <a16:creationId xmlns:a16="http://schemas.microsoft.com/office/drawing/2014/main" id="{EA60693C-2C69-3AB8-16EE-036AABCCE2AE}"/>
                    </a:ext>
                  </a:extLst>
                </p:cNvPr>
                <p:cNvSpPr/>
                <p:nvPr/>
              </p:nvSpPr>
              <p:spPr>
                <a:xfrm>
                  <a:off x="1856276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4" name="矩形 53">
                  <a:extLst>
                    <a:ext uri="{FF2B5EF4-FFF2-40B4-BE49-F238E27FC236}">
                      <a16:creationId xmlns:a16="http://schemas.microsoft.com/office/drawing/2014/main" id="{0DFCEAAB-DCB2-70FC-E8E1-A72F62BB1F15}"/>
                    </a:ext>
                  </a:extLst>
                </p:cNvPr>
                <p:cNvSpPr/>
                <p:nvPr/>
              </p:nvSpPr>
              <p:spPr>
                <a:xfrm>
                  <a:off x="2028340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5" name="矩形 54">
                  <a:extLst>
                    <a:ext uri="{FF2B5EF4-FFF2-40B4-BE49-F238E27FC236}">
                      <a16:creationId xmlns:a16="http://schemas.microsoft.com/office/drawing/2014/main" id="{A836AB65-AE20-ECEE-12C5-DFBA045B43A9}"/>
                    </a:ext>
                  </a:extLst>
                </p:cNvPr>
                <p:cNvSpPr/>
                <p:nvPr/>
              </p:nvSpPr>
              <p:spPr>
                <a:xfrm>
                  <a:off x="2200863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6" name="矩形 55">
                  <a:extLst>
                    <a:ext uri="{FF2B5EF4-FFF2-40B4-BE49-F238E27FC236}">
                      <a16:creationId xmlns:a16="http://schemas.microsoft.com/office/drawing/2014/main" id="{8DBFF269-70EA-59E0-A685-0FDDAB290A5B}"/>
                    </a:ext>
                  </a:extLst>
                </p:cNvPr>
                <p:cNvSpPr/>
                <p:nvPr/>
              </p:nvSpPr>
              <p:spPr>
                <a:xfrm>
                  <a:off x="2200863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6EA0D823-AFB7-3523-6466-A88D75F15761}"/>
                  </a:ext>
                </a:extLst>
              </p:cNvPr>
              <p:cNvSpPr/>
              <p:nvPr/>
            </p:nvSpPr>
            <p:spPr>
              <a:xfrm>
                <a:off x="4085297" y="4658847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B</a:t>
                </a:r>
                <a:r>
                  <a:rPr lang="en-US" altLang="zh-TW" baseline="-25000" dirty="0">
                    <a:solidFill>
                      <a:schemeClr val="tx1"/>
                    </a:solidFill>
                  </a:rPr>
                  <a:t>1</a:t>
                </a:r>
                <a:endParaRPr lang="zh-TW" altLang="en-US" baseline="-25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7" name="群組 56">
              <a:extLst>
                <a:ext uri="{FF2B5EF4-FFF2-40B4-BE49-F238E27FC236}">
                  <a16:creationId xmlns:a16="http://schemas.microsoft.com/office/drawing/2014/main" id="{6758FCA6-D990-E382-8341-8769ACFB2431}"/>
                </a:ext>
              </a:extLst>
            </p:cNvPr>
            <p:cNvGrpSpPr/>
            <p:nvPr/>
          </p:nvGrpSpPr>
          <p:grpSpPr>
            <a:xfrm>
              <a:off x="2572158" y="4115278"/>
              <a:ext cx="517110" cy="172523"/>
              <a:chOff x="3267852" y="4264198"/>
              <a:chExt cx="517110" cy="172523"/>
            </a:xfrm>
            <a:solidFill>
              <a:srgbClr val="89F841"/>
            </a:solidFill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33CAF73F-5F49-7B98-700D-DB6D51515C8B}"/>
                  </a:ext>
                </a:extLst>
              </p:cNvPr>
              <p:cNvSpPr/>
              <p:nvPr/>
            </p:nvSpPr>
            <p:spPr>
              <a:xfrm>
                <a:off x="3267852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B2948746-2925-A145-DEB0-A680CFC3A06F}"/>
                  </a:ext>
                </a:extLst>
              </p:cNvPr>
              <p:cNvSpPr/>
              <p:nvPr/>
            </p:nvSpPr>
            <p:spPr>
              <a:xfrm>
                <a:off x="3439916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8D6FA063-BAFE-6ABB-EAAE-4627E883A46D}"/>
                  </a:ext>
                </a:extLst>
              </p:cNvPr>
              <p:cNvSpPr/>
              <p:nvPr/>
            </p:nvSpPr>
            <p:spPr>
              <a:xfrm>
                <a:off x="3612439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FE473DD2-327F-3321-AF56-7ABC71A9037B}"/>
                </a:ext>
              </a:extLst>
            </p:cNvPr>
            <p:cNvSpPr/>
            <p:nvPr/>
          </p:nvSpPr>
          <p:spPr>
            <a:xfrm>
              <a:off x="2549024" y="4271115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Y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62" name="等於 61">
              <a:extLst>
                <a:ext uri="{FF2B5EF4-FFF2-40B4-BE49-F238E27FC236}">
                  <a16:creationId xmlns:a16="http://schemas.microsoft.com/office/drawing/2014/main" id="{A7C9BCC9-7135-9762-8291-4FFCB3964159}"/>
                </a:ext>
              </a:extLst>
            </p:cNvPr>
            <p:cNvSpPr/>
            <p:nvPr/>
          </p:nvSpPr>
          <p:spPr>
            <a:xfrm>
              <a:off x="4100397" y="4119537"/>
              <a:ext cx="207625" cy="207625"/>
            </a:xfrm>
            <a:prstGeom prst="mathEqual">
              <a:avLst>
                <a:gd name="adj1" fmla="val 17786"/>
                <a:gd name="adj2" fmla="val 1176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</a:endParaRPr>
            </a:p>
          </p:txBody>
        </p:sp>
        <p:grpSp>
          <p:nvGrpSpPr>
            <p:cNvPr id="63" name="群組 62">
              <a:extLst>
                <a:ext uri="{FF2B5EF4-FFF2-40B4-BE49-F238E27FC236}">
                  <a16:creationId xmlns:a16="http://schemas.microsoft.com/office/drawing/2014/main" id="{6B2CEA26-0B1A-5510-B26E-288D125E08AB}"/>
                </a:ext>
              </a:extLst>
            </p:cNvPr>
            <p:cNvGrpSpPr/>
            <p:nvPr/>
          </p:nvGrpSpPr>
          <p:grpSpPr>
            <a:xfrm>
              <a:off x="4504269" y="4115278"/>
              <a:ext cx="344587" cy="172523"/>
              <a:chOff x="3267852" y="4264198"/>
              <a:chExt cx="344587" cy="172523"/>
            </a:xfrm>
            <a:solidFill>
              <a:srgbClr val="89F841"/>
            </a:solidFill>
          </p:grpSpPr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id="{BA3E92BC-23B1-8B10-9917-9549731CFABF}"/>
                  </a:ext>
                </a:extLst>
              </p:cNvPr>
              <p:cNvSpPr/>
              <p:nvPr/>
            </p:nvSpPr>
            <p:spPr>
              <a:xfrm>
                <a:off x="3267852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id="{BF51D246-D237-75C6-0654-00C893D00FCB}"/>
                  </a:ext>
                </a:extLst>
              </p:cNvPr>
              <p:cNvSpPr/>
              <p:nvPr/>
            </p:nvSpPr>
            <p:spPr>
              <a:xfrm>
                <a:off x="3439916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</p:grpSp>
        <p:sp>
          <p:nvSpPr>
            <p:cNvPr id="514" name="矩形 513">
              <a:extLst>
                <a:ext uri="{FF2B5EF4-FFF2-40B4-BE49-F238E27FC236}">
                  <a16:creationId xmlns:a16="http://schemas.microsoft.com/office/drawing/2014/main" id="{2218A24B-D5E2-0D73-4378-8DE679E31C13}"/>
                </a:ext>
              </a:extLst>
            </p:cNvPr>
            <p:cNvSpPr/>
            <p:nvPr/>
          </p:nvSpPr>
          <p:spPr>
            <a:xfrm>
              <a:off x="4394054" y="4271115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Z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520" name="十字形 519">
              <a:extLst>
                <a:ext uri="{FF2B5EF4-FFF2-40B4-BE49-F238E27FC236}">
                  <a16:creationId xmlns:a16="http://schemas.microsoft.com/office/drawing/2014/main" id="{2915B49A-5A42-532E-5FCD-E2BB77CDE8C9}"/>
                </a:ext>
              </a:extLst>
            </p:cNvPr>
            <p:cNvSpPr/>
            <p:nvPr/>
          </p:nvSpPr>
          <p:spPr>
            <a:xfrm rot="2700000">
              <a:off x="3226668" y="4147724"/>
              <a:ext cx="151250" cy="151250"/>
            </a:xfrm>
            <a:prstGeom prst="plus">
              <a:avLst>
                <a:gd name="adj" fmla="val 45738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521" name="群組 520">
              <a:extLst>
                <a:ext uri="{FF2B5EF4-FFF2-40B4-BE49-F238E27FC236}">
                  <a16:creationId xmlns:a16="http://schemas.microsoft.com/office/drawing/2014/main" id="{88EBB508-6019-F38A-4565-0A3FED7324B5}"/>
                </a:ext>
              </a:extLst>
            </p:cNvPr>
            <p:cNvGrpSpPr/>
            <p:nvPr/>
          </p:nvGrpSpPr>
          <p:grpSpPr>
            <a:xfrm rot="16200000">
              <a:off x="3461211" y="5514596"/>
              <a:ext cx="517110" cy="345046"/>
              <a:chOff x="1856276" y="2514624"/>
              <a:chExt cx="517110" cy="345046"/>
            </a:xfrm>
          </p:grpSpPr>
          <p:sp>
            <p:nvSpPr>
              <p:cNvPr id="522" name="矩形 521">
                <a:extLst>
                  <a:ext uri="{FF2B5EF4-FFF2-40B4-BE49-F238E27FC236}">
                    <a16:creationId xmlns:a16="http://schemas.microsoft.com/office/drawing/2014/main" id="{2897BDD2-DEF4-5B13-EFC3-C8EFF31B5BD1}"/>
                  </a:ext>
                </a:extLst>
              </p:cNvPr>
              <p:cNvSpPr/>
              <p:nvPr/>
            </p:nvSpPr>
            <p:spPr>
              <a:xfrm>
                <a:off x="1856276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3" name="矩形 522">
                <a:extLst>
                  <a:ext uri="{FF2B5EF4-FFF2-40B4-BE49-F238E27FC236}">
                    <a16:creationId xmlns:a16="http://schemas.microsoft.com/office/drawing/2014/main" id="{065D2CD4-1F6C-B9ED-1D14-8329D5810E8D}"/>
                  </a:ext>
                </a:extLst>
              </p:cNvPr>
              <p:cNvSpPr/>
              <p:nvPr/>
            </p:nvSpPr>
            <p:spPr>
              <a:xfrm>
                <a:off x="2028340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4" name="矩形 523">
                <a:extLst>
                  <a:ext uri="{FF2B5EF4-FFF2-40B4-BE49-F238E27FC236}">
                    <a16:creationId xmlns:a16="http://schemas.microsoft.com/office/drawing/2014/main" id="{9FCB94A7-EE54-0BD6-6236-CF3E922589E0}"/>
                  </a:ext>
                </a:extLst>
              </p:cNvPr>
              <p:cNvSpPr/>
              <p:nvPr/>
            </p:nvSpPr>
            <p:spPr>
              <a:xfrm>
                <a:off x="1856276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5" name="矩形 524">
                <a:extLst>
                  <a:ext uri="{FF2B5EF4-FFF2-40B4-BE49-F238E27FC236}">
                    <a16:creationId xmlns:a16="http://schemas.microsoft.com/office/drawing/2014/main" id="{5DB75029-93FE-DB73-F62F-147D4ADAEC85}"/>
                  </a:ext>
                </a:extLst>
              </p:cNvPr>
              <p:cNvSpPr/>
              <p:nvPr/>
            </p:nvSpPr>
            <p:spPr>
              <a:xfrm>
                <a:off x="2028340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6" name="矩形 525">
                <a:extLst>
                  <a:ext uri="{FF2B5EF4-FFF2-40B4-BE49-F238E27FC236}">
                    <a16:creationId xmlns:a16="http://schemas.microsoft.com/office/drawing/2014/main" id="{0DC71447-4049-2C6B-C06F-6BAB2DD63710}"/>
                  </a:ext>
                </a:extLst>
              </p:cNvPr>
              <p:cNvSpPr/>
              <p:nvPr/>
            </p:nvSpPr>
            <p:spPr>
              <a:xfrm>
                <a:off x="2200863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7" name="矩形 526">
                <a:extLst>
                  <a:ext uri="{FF2B5EF4-FFF2-40B4-BE49-F238E27FC236}">
                    <a16:creationId xmlns:a16="http://schemas.microsoft.com/office/drawing/2014/main" id="{E109D92F-4370-3113-1110-5ED0BC8E2CF0}"/>
                  </a:ext>
                </a:extLst>
              </p:cNvPr>
              <p:cNvSpPr/>
              <p:nvPr/>
            </p:nvSpPr>
            <p:spPr>
              <a:xfrm>
                <a:off x="2200863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528" name="矩形 527">
              <a:extLst>
                <a:ext uri="{FF2B5EF4-FFF2-40B4-BE49-F238E27FC236}">
                  <a16:creationId xmlns:a16="http://schemas.microsoft.com/office/drawing/2014/main" id="{A3597196-7838-C8B2-0145-EEDD01892856}"/>
                </a:ext>
              </a:extLst>
            </p:cNvPr>
            <p:cNvSpPr/>
            <p:nvPr/>
          </p:nvSpPr>
          <p:spPr>
            <a:xfrm>
              <a:off x="3437258" y="5928988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529" name="群組 528">
              <a:extLst>
                <a:ext uri="{FF2B5EF4-FFF2-40B4-BE49-F238E27FC236}">
                  <a16:creationId xmlns:a16="http://schemas.microsoft.com/office/drawing/2014/main" id="{E8509738-024C-5C7F-D14A-D0F95977CFD5}"/>
                </a:ext>
              </a:extLst>
            </p:cNvPr>
            <p:cNvGrpSpPr/>
            <p:nvPr/>
          </p:nvGrpSpPr>
          <p:grpSpPr>
            <a:xfrm>
              <a:off x="2572158" y="5773151"/>
              <a:ext cx="517110" cy="172523"/>
              <a:chOff x="3267852" y="4264198"/>
              <a:chExt cx="517110" cy="172523"/>
            </a:xfrm>
            <a:solidFill>
              <a:srgbClr val="89F841"/>
            </a:solidFill>
          </p:grpSpPr>
          <p:sp>
            <p:nvSpPr>
              <p:cNvPr id="530" name="矩形 529">
                <a:extLst>
                  <a:ext uri="{FF2B5EF4-FFF2-40B4-BE49-F238E27FC236}">
                    <a16:creationId xmlns:a16="http://schemas.microsoft.com/office/drawing/2014/main" id="{FC2BB81A-F3FF-0914-34B5-B3EF7A7237D3}"/>
                  </a:ext>
                </a:extLst>
              </p:cNvPr>
              <p:cNvSpPr/>
              <p:nvPr/>
            </p:nvSpPr>
            <p:spPr>
              <a:xfrm>
                <a:off x="3267852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1" name="矩形 530">
                <a:extLst>
                  <a:ext uri="{FF2B5EF4-FFF2-40B4-BE49-F238E27FC236}">
                    <a16:creationId xmlns:a16="http://schemas.microsoft.com/office/drawing/2014/main" id="{516827BE-D748-90DE-FD90-BF7A05B6AEB2}"/>
                  </a:ext>
                </a:extLst>
              </p:cNvPr>
              <p:cNvSpPr/>
              <p:nvPr/>
            </p:nvSpPr>
            <p:spPr>
              <a:xfrm>
                <a:off x="3439916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2" name="矩形 531">
                <a:extLst>
                  <a:ext uri="{FF2B5EF4-FFF2-40B4-BE49-F238E27FC236}">
                    <a16:creationId xmlns:a16="http://schemas.microsoft.com/office/drawing/2014/main" id="{DA0A2F75-867F-4BE6-99EB-EA0113D8C07F}"/>
                  </a:ext>
                </a:extLst>
              </p:cNvPr>
              <p:cNvSpPr/>
              <p:nvPr/>
            </p:nvSpPr>
            <p:spPr>
              <a:xfrm>
                <a:off x="3612439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533" name="矩形 532">
              <a:extLst>
                <a:ext uri="{FF2B5EF4-FFF2-40B4-BE49-F238E27FC236}">
                  <a16:creationId xmlns:a16="http://schemas.microsoft.com/office/drawing/2014/main" id="{6F9497E0-3F7C-B67B-AE1A-E605AC3295AE}"/>
                </a:ext>
              </a:extLst>
            </p:cNvPr>
            <p:cNvSpPr/>
            <p:nvPr/>
          </p:nvSpPr>
          <p:spPr>
            <a:xfrm>
              <a:off x="2549024" y="5928988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Y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534" name="等於 533">
              <a:extLst>
                <a:ext uri="{FF2B5EF4-FFF2-40B4-BE49-F238E27FC236}">
                  <a16:creationId xmlns:a16="http://schemas.microsoft.com/office/drawing/2014/main" id="{7780E1EC-1C1B-FE75-0D38-A55B924B12D2}"/>
                </a:ext>
              </a:extLst>
            </p:cNvPr>
            <p:cNvSpPr/>
            <p:nvPr/>
          </p:nvSpPr>
          <p:spPr>
            <a:xfrm>
              <a:off x="4100397" y="5777410"/>
              <a:ext cx="207625" cy="207625"/>
            </a:xfrm>
            <a:prstGeom prst="mathEqual">
              <a:avLst>
                <a:gd name="adj1" fmla="val 17786"/>
                <a:gd name="adj2" fmla="val 1176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</a:endParaRPr>
            </a:p>
          </p:txBody>
        </p:sp>
        <p:grpSp>
          <p:nvGrpSpPr>
            <p:cNvPr id="535" name="群組 534">
              <a:extLst>
                <a:ext uri="{FF2B5EF4-FFF2-40B4-BE49-F238E27FC236}">
                  <a16:creationId xmlns:a16="http://schemas.microsoft.com/office/drawing/2014/main" id="{9ABB3355-4A51-47FF-04BC-75C44FBEB01C}"/>
                </a:ext>
              </a:extLst>
            </p:cNvPr>
            <p:cNvGrpSpPr/>
            <p:nvPr/>
          </p:nvGrpSpPr>
          <p:grpSpPr>
            <a:xfrm>
              <a:off x="4504269" y="5773151"/>
              <a:ext cx="344587" cy="172523"/>
              <a:chOff x="3267852" y="4264198"/>
              <a:chExt cx="344587" cy="172523"/>
            </a:xfrm>
            <a:solidFill>
              <a:srgbClr val="89F841"/>
            </a:solidFill>
          </p:grpSpPr>
          <p:sp>
            <p:nvSpPr>
              <p:cNvPr id="536" name="矩形 535">
                <a:extLst>
                  <a:ext uri="{FF2B5EF4-FFF2-40B4-BE49-F238E27FC236}">
                    <a16:creationId xmlns:a16="http://schemas.microsoft.com/office/drawing/2014/main" id="{AC7925E5-FA61-585B-FE33-48A70769145D}"/>
                  </a:ext>
                </a:extLst>
              </p:cNvPr>
              <p:cNvSpPr/>
              <p:nvPr/>
            </p:nvSpPr>
            <p:spPr>
              <a:xfrm>
                <a:off x="3267852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7" name="矩形 536">
                <a:extLst>
                  <a:ext uri="{FF2B5EF4-FFF2-40B4-BE49-F238E27FC236}">
                    <a16:creationId xmlns:a16="http://schemas.microsoft.com/office/drawing/2014/main" id="{56C20D1F-F365-212E-4139-36309A020C86}"/>
                  </a:ext>
                </a:extLst>
              </p:cNvPr>
              <p:cNvSpPr/>
              <p:nvPr/>
            </p:nvSpPr>
            <p:spPr>
              <a:xfrm>
                <a:off x="3439916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id="{6729DEBB-D713-C999-6EF0-E17F27A77620}"/>
                </a:ext>
              </a:extLst>
            </p:cNvPr>
            <p:cNvSpPr/>
            <p:nvPr/>
          </p:nvSpPr>
          <p:spPr>
            <a:xfrm>
              <a:off x="4394054" y="5928988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Z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539" name="十字形 538">
              <a:extLst>
                <a:ext uri="{FF2B5EF4-FFF2-40B4-BE49-F238E27FC236}">
                  <a16:creationId xmlns:a16="http://schemas.microsoft.com/office/drawing/2014/main" id="{88C588D0-6227-A063-D200-0DB9D07A4407}"/>
                </a:ext>
              </a:extLst>
            </p:cNvPr>
            <p:cNvSpPr/>
            <p:nvPr/>
          </p:nvSpPr>
          <p:spPr>
            <a:xfrm rot="2700000">
              <a:off x="3226668" y="5805597"/>
              <a:ext cx="151250" cy="151250"/>
            </a:xfrm>
            <a:prstGeom prst="plus">
              <a:avLst>
                <a:gd name="adj" fmla="val 45738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40" name="矩形 539">
              <a:extLst>
                <a:ext uri="{FF2B5EF4-FFF2-40B4-BE49-F238E27FC236}">
                  <a16:creationId xmlns:a16="http://schemas.microsoft.com/office/drawing/2014/main" id="{4EE4A82D-D8E2-1BFA-3577-A31E41B8B2DC}"/>
                </a:ext>
              </a:extLst>
            </p:cNvPr>
            <p:cNvSpPr/>
            <p:nvPr/>
          </p:nvSpPr>
          <p:spPr>
            <a:xfrm>
              <a:off x="939711" y="3990326"/>
              <a:ext cx="876300" cy="3619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GPU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41" name="矩形 540">
              <a:extLst>
                <a:ext uri="{FF2B5EF4-FFF2-40B4-BE49-F238E27FC236}">
                  <a16:creationId xmlns:a16="http://schemas.microsoft.com/office/drawing/2014/main" id="{ED687A00-B4D0-5CC1-DCC6-B086BE6210DD}"/>
                </a:ext>
              </a:extLst>
            </p:cNvPr>
            <p:cNvSpPr/>
            <p:nvPr/>
          </p:nvSpPr>
          <p:spPr>
            <a:xfrm>
              <a:off x="939711" y="5662796"/>
              <a:ext cx="876300" cy="3619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GPU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542" name="直線接點 541">
              <a:extLst>
                <a:ext uri="{FF2B5EF4-FFF2-40B4-BE49-F238E27FC236}">
                  <a16:creationId xmlns:a16="http://schemas.microsoft.com/office/drawing/2014/main" id="{D24461DB-8A22-012F-EEB1-BD96C40662B1}"/>
                </a:ext>
              </a:extLst>
            </p:cNvPr>
            <p:cNvCxnSpPr>
              <a:cxnSpLocks/>
            </p:cNvCxnSpPr>
            <p:nvPr/>
          </p:nvCxnSpPr>
          <p:spPr>
            <a:xfrm>
              <a:off x="975241" y="4974522"/>
              <a:ext cx="4924033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2" name="群組 571">
              <a:extLst>
                <a:ext uri="{FF2B5EF4-FFF2-40B4-BE49-F238E27FC236}">
                  <a16:creationId xmlns:a16="http://schemas.microsoft.com/office/drawing/2014/main" id="{4C7473DB-7AA0-5D7A-A1E5-E5AA190F16AD}"/>
                </a:ext>
              </a:extLst>
            </p:cNvPr>
            <p:cNvGrpSpPr/>
            <p:nvPr/>
          </p:nvGrpSpPr>
          <p:grpSpPr>
            <a:xfrm>
              <a:off x="6291153" y="3650670"/>
              <a:ext cx="568649" cy="2705680"/>
              <a:chOff x="6291153" y="3169821"/>
              <a:chExt cx="568649" cy="3475736"/>
            </a:xfrm>
          </p:grpSpPr>
          <p:sp>
            <p:nvSpPr>
              <p:cNvPr id="544" name="矩形: 圓角 543">
                <a:extLst>
                  <a:ext uri="{FF2B5EF4-FFF2-40B4-BE49-F238E27FC236}">
                    <a16:creationId xmlns:a16="http://schemas.microsoft.com/office/drawing/2014/main" id="{90CE49CF-553E-AA93-FB43-83ABEB067B40}"/>
                  </a:ext>
                </a:extLst>
              </p:cNvPr>
              <p:cNvSpPr/>
              <p:nvPr/>
            </p:nvSpPr>
            <p:spPr>
              <a:xfrm>
                <a:off x="6291153" y="3169821"/>
                <a:ext cx="568649" cy="3475736"/>
              </a:xfrm>
              <a:prstGeom prst="roundRect">
                <a:avLst/>
              </a:prstGeom>
              <a:solidFill>
                <a:srgbClr val="7FB908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45" name="矩形 544">
                    <a:extLst>
                      <a:ext uri="{FF2B5EF4-FFF2-40B4-BE49-F238E27FC236}">
                        <a16:creationId xmlns:a16="http://schemas.microsoft.com/office/drawing/2014/main" id="{59AE04F7-3346-3F73-64C3-19539DB3E300}"/>
                      </a:ext>
                    </a:extLst>
                  </p:cNvPr>
                  <p:cNvSpPr/>
                  <p:nvPr/>
                </p:nvSpPr>
                <p:spPr>
                  <a:xfrm>
                    <a:off x="6431280" y="4624061"/>
                    <a:ext cx="357150" cy="56725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</m:oMath>
                      </m:oMathPara>
                    </a14:m>
                    <a:endParaRPr lang="zh-TW" altLang="en-US" sz="18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545" name="矩形 544">
                    <a:extLst>
                      <a:ext uri="{FF2B5EF4-FFF2-40B4-BE49-F238E27FC236}">
                        <a16:creationId xmlns:a16="http://schemas.microsoft.com/office/drawing/2014/main" id="{59AE04F7-3346-3F73-64C3-19539DB3E300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431280" y="4624061"/>
                    <a:ext cx="357150" cy="567257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339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546" name="矩形 545">
              <a:extLst>
                <a:ext uri="{FF2B5EF4-FFF2-40B4-BE49-F238E27FC236}">
                  <a16:creationId xmlns:a16="http://schemas.microsoft.com/office/drawing/2014/main" id="{0BE82575-F6A5-9801-A998-86D7BB935257}"/>
                </a:ext>
              </a:extLst>
            </p:cNvPr>
            <p:cNvSpPr/>
            <p:nvPr/>
          </p:nvSpPr>
          <p:spPr>
            <a:xfrm>
              <a:off x="5866227" y="3207330"/>
              <a:ext cx="1366705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err="1">
                  <a:solidFill>
                    <a:schemeClr val="tx1"/>
                  </a:solidFill>
                </a:rPr>
                <a:t>AllReduce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47" name="箭號: 向右 546">
              <a:extLst>
                <a:ext uri="{FF2B5EF4-FFF2-40B4-BE49-F238E27FC236}">
                  <a16:creationId xmlns:a16="http://schemas.microsoft.com/office/drawing/2014/main" id="{0FF563BE-955B-138C-8753-A2DA729968EB}"/>
                </a:ext>
              </a:extLst>
            </p:cNvPr>
            <p:cNvSpPr/>
            <p:nvPr/>
          </p:nvSpPr>
          <p:spPr>
            <a:xfrm>
              <a:off x="5315608" y="4140770"/>
              <a:ext cx="353506" cy="175100"/>
            </a:xfrm>
            <a:prstGeom prst="rightArrow">
              <a:avLst/>
            </a:prstGeom>
            <a:solidFill>
              <a:srgbClr val="7FB90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48" name="箭號: 向右 547">
              <a:extLst>
                <a:ext uri="{FF2B5EF4-FFF2-40B4-BE49-F238E27FC236}">
                  <a16:creationId xmlns:a16="http://schemas.microsoft.com/office/drawing/2014/main" id="{8CA60FF5-51E5-4F76-6AD1-4C73D9F70CFA}"/>
                </a:ext>
              </a:extLst>
            </p:cNvPr>
            <p:cNvSpPr/>
            <p:nvPr/>
          </p:nvSpPr>
          <p:spPr>
            <a:xfrm>
              <a:off x="5315608" y="5792298"/>
              <a:ext cx="353506" cy="175100"/>
            </a:xfrm>
            <a:prstGeom prst="rightArrow">
              <a:avLst/>
            </a:prstGeom>
            <a:solidFill>
              <a:srgbClr val="7FB90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49" name="箭號: 向右 548">
              <a:extLst>
                <a:ext uri="{FF2B5EF4-FFF2-40B4-BE49-F238E27FC236}">
                  <a16:creationId xmlns:a16="http://schemas.microsoft.com/office/drawing/2014/main" id="{DD44AE66-96F3-922C-B3DF-A9A56B92CC81}"/>
                </a:ext>
              </a:extLst>
            </p:cNvPr>
            <p:cNvSpPr/>
            <p:nvPr/>
          </p:nvSpPr>
          <p:spPr>
            <a:xfrm>
              <a:off x="7305088" y="4886972"/>
              <a:ext cx="353506" cy="175100"/>
            </a:xfrm>
            <a:prstGeom prst="rightArrow">
              <a:avLst/>
            </a:prstGeom>
            <a:solidFill>
              <a:srgbClr val="7FB90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grpSp>
          <p:nvGrpSpPr>
            <p:cNvPr id="550" name="群組 549">
              <a:extLst>
                <a:ext uri="{FF2B5EF4-FFF2-40B4-BE49-F238E27FC236}">
                  <a16:creationId xmlns:a16="http://schemas.microsoft.com/office/drawing/2014/main" id="{28C1BF96-982D-503D-3CF3-60318F2517FD}"/>
                </a:ext>
              </a:extLst>
            </p:cNvPr>
            <p:cNvGrpSpPr/>
            <p:nvPr/>
          </p:nvGrpSpPr>
          <p:grpSpPr>
            <a:xfrm>
              <a:off x="8126073" y="4909497"/>
              <a:ext cx="344587" cy="172523"/>
              <a:chOff x="3267852" y="4264198"/>
              <a:chExt cx="344587" cy="172523"/>
            </a:xfrm>
            <a:solidFill>
              <a:srgbClr val="89F841"/>
            </a:solidFill>
          </p:grpSpPr>
          <p:sp>
            <p:nvSpPr>
              <p:cNvPr id="551" name="矩形 550">
                <a:extLst>
                  <a:ext uri="{FF2B5EF4-FFF2-40B4-BE49-F238E27FC236}">
                    <a16:creationId xmlns:a16="http://schemas.microsoft.com/office/drawing/2014/main" id="{23F29691-A909-D3AD-D740-5A71C7D91E7E}"/>
                  </a:ext>
                </a:extLst>
              </p:cNvPr>
              <p:cNvSpPr/>
              <p:nvPr/>
            </p:nvSpPr>
            <p:spPr>
              <a:xfrm>
                <a:off x="3267852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70" name="矩形 569">
                <a:extLst>
                  <a:ext uri="{FF2B5EF4-FFF2-40B4-BE49-F238E27FC236}">
                    <a16:creationId xmlns:a16="http://schemas.microsoft.com/office/drawing/2014/main" id="{676F8BAD-8E87-6853-E6B5-82A7D5C8F840}"/>
                  </a:ext>
                </a:extLst>
              </p:cNvPr>
              <p:cNvSpPr/>
              <p:nvPr/>
            </p:nvSpPr>
            <p:spPr>
              <a:xfrm>
                <a:off x="3439916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</p:grpSp>
        <p:sp>
          <p:nvSpPr>
            <p:cNvPr id="571" name="矩形 570">
              <a:extLst>
                <a:ext uri="{FF2B5EF4-FFF2-40B4-BE49-F238E27FC236}">
                  <a16:creationId xmlns:a16="http://schemas.microsoft.com/office/drawing/2014/main" id="{42993C86-F9F2-77A8-70C5-B182FDEAE820}"/>
                </a:ext>
              </a:extLst>
            </p:cNvPr>
            <p:cNvSpPr/>
            <p:nvPr/>
          </p:nvSpPr>
          <p:spPr>
            <a:xfrm>
              <a:off x="7569422" y="5165050"/>
              <a:ext cx="1457430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Z 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(= Z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r>
                <a:rPr lang="en-US" altLang="zh-TW" dirty="0">
                  <a:solidFill>
                    <a:schemeClr val="tx1"/>
                  </a:solidFill>
                </a:rPr>
                <a:t>+ Z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r>
                <a:rPr lang="en-US" altLang="zh-TW" dirty="0">
                  <a:solidFill>
                    <a:schemeClr val="tx1"/>
                  </a:solidFill>
                </a:rPr>
                <a:t>) 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文字方塊 6">
            <a:extLst>
              <a:ext uri="{FF2B5EF4-FFF2-40B4-BE49-F238E27FC236}">
                <a16:creationId xmlns:a16="http://schemas.microsoft.com/office/drawing/2014/main" id="{1C6968EF-F500-7F16-4393-9E4508130FA9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Megatron-LM: Training Multi-Billion Parameter Language Models Using Model Parallelism [</a:t>
            </a:r>
            <a:r>
              <a:rPr lang="en-US" altLang="zh-TW" sz="1100" dirty="0" err="1"/>
              <a:t>Shoeybi</a:t>
            </a:r>
            <a:r>
              <a:rPr lang="en-US" altLang="zh-TW" sz="1100" dirty="0"/>
              <a:t> M. et al. 2019]</a:t>
            </a:r>
          </a:p>
        </p:txBody>
      </p:sp>
    </p:spTree>
    <p:extLst>
      <p:ext uri="{BB962C8B-B14F-4D97-AF65-F5344CB8AC3E}">
        <p14:creationId xmlns:p14="http://schemas.microsoft.com/office/powerpoint/2010/main" val="6591487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C5C351E-FC78-C1A2-831D-3E219B9A9F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/>
              <a:t>X: Input tensor / A: 1</a:t>
            </a:r>
            <a:r>
              <a:rPr lang="en-US" altLang="zh-TW" baseline="30000" dirty="0"/>
              <a:t>st</a:t>
            </a:r>
            <a:r>
              <a:rPr lang="en-US" altLang="zh-TW" dirty="0"/>
              <a:t> MLP layer / B: 2</a:t>
            </a:r>
            <a:r>
              <a:rPr lang="en-US" altLang="zh-TW" baseline="30000" dirty="0"/>
              <a:t>nd</a:t>
            </a:r>
            <a:r>
              <a:rPr lang="en-US" altLang="zh-TW" dirty="0"/>
              <a:t> MLP layer</a:t>
            </a:r>
          </a:p>
          <a:p>
            <a:r>
              <a:rPr lang="en-US" altLang="zh-TW" dirty="0"/>
              <a:t>Row partition</a:t>
            </a:r>
          </a:p>
          <a:p>
            <a:pPr lvl="1"/>
            <a:r>
              <a:rPr lang="en-US" altLang="zh-TW" dirty="0"/>
              <a:t>Partition input X along its columns</a:t>
            </a:r>
          </a:p>
          <a:p>
            <a:pPr lvl="1"/>
            <a:r>
              <a:rPr lang="en-US" altLang="zh-TW" dirty="0"/>
              <a:t>Partition weight A along its rows </a:t>
            </a:r>
          </a:p>
          <a:p>
            <a:endParaRPr lang="en-US" altLang="zh-TW" dirty="0"/>
          </a:p>
          <a:p>
            <a:r>
              <a:rPr lang="en-US" altLang="zh-TW" dirty="0"/>
              <a:t>Problem</a:t>
            </a:r>
          </a:p>
          <a:p>
            <a:pPr lvl="1"/>
            <a:r>
              <a:rPr lang="en-US" altLang="zh-TW" dirty="0"/>
              <a:t>Intermediate result after the 1</a:t>
            </a:r>
            <a:r>
              <a:rPr lang="en-US" altLang="zh-TW" baseline="30000" dirty="0"/>
              <a:t>st</a:t>
            </a:r>
            <a:r>
              <a:rPr lang="en-US" altLang="zh-TW" dirty="0"/>
              <a:t> MLP layer: Y = X</a:t>
            </a:r>
            <a:r>
              <a:rPr lang="en-US" altLang="zh-TW" baseline="-25000" dirty="0"/>
              <a:t>1</a:t>
            </a:r>
            <a:r>
              <a:rPr lang="en-US" altLang="zh-TW" dirty="0"/>
              <a:t>A</a:t>
            </a:r>
            <a:r>
              <a:rPr lang="en-US" altLang="zh-TW" baseline="-25000" dirty="0"/>
              <a:t>1 </a:t>
            </a:r>
            <a:r>
              <a:rPr lang="en-US" altLang="zh-TW" dirty="0"/>
              <a:t>+ X</a:t>
            </a:r>
            <a:r>
              <a:rPr lang="en-US" altLang="zh-TW" baseline="-25000" dirty="0"/>
              <a:t>2</a:t>
            </a:r>
            <a:r>
              <a:rPr lang="en-US" altLang="zh-TW" dirty="0"/>
              <a:t>A</a:t>
            </a:r>
            <a:r>
              <a:rPr lang="en-US" altLang="zh-TW" baseline="-25000" dirty="0"/>
              <a:t>2</a:t>
            </a:r>
            <a:endParaRPr lang="en-US" altLang="zh-TW" dirty="0"/>
          </a:p>
          <a:p>
            <a:pPr lvl="1"/>
            <a:r>
              <a:rPr lang="en-US" altLang="zh-TW" dirty="0"/>
              <a:t>Since </a:t>
            </a:r>
            <a:r>
              <a:rPr lang="en-US" altLang="zh-TW" dirty="0" err="1"/>
              <a:t>GeLU</a:t>
            </a:r>
            <a:r>
              <a:rPr lang="en-US" altLang="zh-TW" dirty="0"/>
              <a:t>(X</a:t>
            </a:r>
            <a:r>
              <a:rPr lang="en-US" altLang="zh-TW" baseline="-25000" dirty="0"/>
              <a:t>1</a:t>
            </a:r>
            <a:r>
              <a:rPr lang="en-US" altLang="zh-TW" dirty="0"/>
              <a:t>A</a:t>
            </a:r>
            <a:r>
              <a:rPr lang="en-US" altLang="zh-TW" baseline="-25000" dirty="0"/>
              <a:t>1</a:t>
            </a:r>
            <a:r>
              <a:rPr lang="en-US" altLang="zh-TW" dirty="0"/>
              <a:t> + X</a:t>
            </a:r>
            <a:r>
              <a:rPr lang="en-US" altLang="zh-TW" baseline="-25000" dirty="0"/>
              <a:t>2</a:t>
            </a:r>
            <a:r>
              <a:rPr lang="en-US" altLang="zh-TW" dirty="0"/>
              <a:t>A</a:t>
            </a:r>
            <a:r>
              <a:rPr lang="en-US" altLang="zh-TW" baseline="-25000" dirty="0"/>
              <a:t>2</a:t>
            </a:r>
            <a:r>
              <a:rPr lang="en-US" altLang="zh-TW" dirty="0"/>
              <a:t>) ≠ </a:t>
            </a:r>
            <a:r>
              <a:rPr lang="en-US" altLang="zh-TW" dirty="0" err="1"/>
              <a:t>GeLU</a:t>
            </a:r>
            <a:r>
              <a:rPr lang="en-US" altLang="zh-TW" dirty="0"/>
              <a:t>(X</a:t>
            </a:r>
            <a:r>
              <a:rPr lang="en-US" altLang="zh-TW" baseline="-25000" dirty="0"/>
              <a:t>1</a:t>
            </a:r>
            <a:r>
              <a:rPr lang="en-US" altLang="zh-TW" dirty="0"/>
              <a:t>A</a:t>
            </a:r>
            <a:r>
              <a:rPr lang="en-US" altLang="zh-TW" baseline="-25000" dirty="0"/>
              <a:t>1</a:t>
            </a:r>
            <a:r>
              <a:rPr lang="en-US" altLang="zh-TW" dirty="0"/>
              <a:t>) + </a:t>
            </a:r>
            <a:r>
              <a:rPr lang="en-US" altLang="zh-TW" dirty="0" err="1"/>
              <a:t>GeLU</a:t>
            </a:r>
            <a:r>
              <a:rPr lang="en-US" altLang="zh-TW" dirty="0"/>
              <a:t>(X</a:t>
            </a:r>
            <a:r>
              <a:rPr lang="en-US" altLang="zh-TW" baseline="-25000" dirty="0"/>
              <a:t>2</a:t>
            </a:r>
            <a:r>
              <a:rPr lang="en-US" altLang="zh-TW" dirty="0"/>
              <a:t>A</a:t>
            </a:r>
            <a:r>
              <a:rPr lang="en-US" altLang="zh-TW" baseline="-25000" dirty="0"/>
              <a:t>2</a:t>
            </a:r>
            <a:r>
              <a:rPr lang="en-US" altLang="zh-TW" dirty="0"/>
              <a:t>)</a:t>
            </a:r>
          </a:p>
          <a:p>
            <a:pPr lvl="1"/>
            <a:r>
              <a:rPr lang="en-US" altLang="zh-TW" dirty="0"/>
              <a:t>Need to reduce Y = X</a:t>
            </a:r>
            <a:r>
              <a:rPr lang="en-US" altLang="zh-TW" baseline="-25000" dirty="0"/>
              <a:t>1</a:t>
            </a:r>
            <a:r>
              <a:rPr lang="en-US" altLang="zh-TW" dirty="0"/>
              <a:t>A</a:t>
            </a:r>
            <a:r>
              <a:rPr lang="en-US" altLang="zh-TW" baseline="-25000" dirty="0"/>
              <a:t>1</a:t>
            </a:r>
            <a:r>
              <a:rPr lang="en-US" altLang="zh-TW" dirty="0"/>
              <a:t> + X</a:t>
            </a:r>
            <a:r>
              <a:rPr lang="en-US" altLang="zh-TW" baseline="-25000" dirty="0"/>
              <a:t>2</a:t>
            </a:r>
            <a:r>
              <a:rPr lang="en-US" altLang="zh-TW" dirty="0"/>
              <a:t>A</a:t>
            </a:r>
            <a:r>
              <a:rPr lang="en-US" altLang="zh-TW" baseline="-25000" dirty="0"/>
              <a:t>2</a:t>
            </a:r>
            <a:r>
              <a:rPr lang="zh-TW" altLang="en-US" dirty="0"/>
              <a:t> </a:t>
            </a:r>
            <a:r>
              <a:rPr lang="en-US" altLang="zh-TW" dirty="0"/>
              <a:t>before </a:t>
            </a:r>
            <a:r>
              <a:rPr lang="en-US" altLang="zh-TW" dirty="0" err="1"/>
              <a:t>GeLU</a:t>
            </a:r>
            <a:endParaRPr lang="en-US" altLang="zh-TW" dirty="0"/>
          </a:p>
          <a:p>
            <a:pPr lvl="1"/>
            <a:r>
              <a:rPr lang="en-US" altLang="zh-TW" dirty="0">
                <a:solidFill>
                  <a:srgbClr val="C00000"/>
                </a:solidFill>
              </a:rPr>
              <a:t>Require an additional sync. point (All-Reduce)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CB289DA-8F5B-E78D-3D66-C91D9B868D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09"/>
          <a:stretch/>
        </p:blipFill>
        <p:spPr>
          <a:xfrm>
            <a:off x="4297583" y="3479594"/>
            <a:ext cx="2700750" cy="759876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E2E786B-0C24-B0C2-5A94-8BE566DD6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MLP</a:t>
            </a:r>
            <a:r>
              <a:rPr lang="zh-TW" altLang="en-US" dirty="0"/>
              <a:t> </a:t>
            </a:r>
            <a:r>
              <a:rPr lang="en-US" altLang="zh-TW" dirty="0"/>
              <a:t>/ Row Partition</a:t>
            </a:r>
            <a:endParaRPr lang="zh-TW" altLang="en-US" dirty="0"/>
          </a:p>
        </p:txBody>
      </p:sp>
      <p:sp>
        <p:nvSpPr>
          <p:cNvPr id="82" name="箭號: 上彎 81">
            <a:extLst>
              <a:ext uri="{FF2B5EF4-FFF2-40B4-BE49-F238E27FC236}">
                <a16:creationId xmlns:a16="http://schemas.microsoft.com/office/drawing/2014/main" id="{27D73C5C-9E20-31E1-56B7-60AE8A76097E}"/>
              </a:ext>
            </a:extLst>
          </p:cNvPr>
          <p:cNvSpPr/>
          <p:nvPr/>
        </p:nvSpPr>
        <p:spPr>
          <a:xfrm rot="5400000">
            <a:off x="3746816" y="3550163"/>
            <a:ext cx="342900" cy="407032"/>
          </a:xfrm>
          <a:prstGeom prst="bent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26" name="圖片 325">
            <a:extLst>
              <a:ext uri="{FF2B5EF4-FFF2-40B4-BE49-F238E27FC236}">
                <a16:creationId xmlns:a16="http://schemas.microsoft.com/office/drawing/2014/main" id="{01912822-C94A-BB08-15C6-11910E6D07A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273" r="6510"/>
          <a:stretch/>
        </p:blipFill>
        <p:spPr>
          <a:xfrm>
            <a:off x="9717495" y="572972"/>
            <a:ext cx="2499714" cy="6171495"/>
          </a:xfrm>
          <a:prstGeom prst="rect">
            <a:avLst/>
          </a:prstGeom>
        </p:spPr>
      </p:pic>
      <p:sp>
        <p:nvSpPr>
          <p:cNvPr id="327" name="矩形 326">
            <a:extLst>
              <a:ext uri="{FF2B5EF4-FFF2-40B4-BE49-F238E27FC236}">
                <a16:creationId xmlns:a16="http://schemas.microsoft.com/office/drawing/2014/main" id="{B2D5129A-FBFF-932B-D71C-F5AE3A46D21B}"/>
              </a:ext>
            </a:extLst>
          </p:cNvPr>
          <p:cNvSpPr/>
          <p:nvPr/>
        </p:nvSpPr>
        <p:spPr>
          <a:xfrm>
            <a:off x="10410153" y="3219451"/>
            <a:ext cx="1187450" cy="2349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8" name="矩形 327">
            <a:extLst>
              <a:ext uri="{FF2B5EF4-FFF2-40B4-BE49-F238E27FC236}">
                <a16:creationId xmlns:a16="http://schemas.microsoft.com/office/drawing/2014/main" id="{8AA8429A-B991-6887-1574-E33957DC19A0}"/>
              </a:ext>
            </a:extLst>
          </p:cNvPr>
          <p:cNvSpPr/>
          <p:nvPr/>
        </p:nvSpPr>
        <p:spPr>
          <a:xfrm>
            <a:off x="10410153" y="2618318"/>
            <a:ext cx="1187450" cy="2074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29" name="直線單箭頭接點 328">
            <a:extLst>
              <a:ext uri="{FF2B5EF4-FFF2-40B4-BE49-F238E27FC236}">
                <a16:creationId xmlns:a16="http://schemas.microsoft.com/office/drawing/2014/main" id="{1DACDCB0-06F2-A170-34EB-A48E294B52FA}"/>
              </a:ext>
            </a:extLst>
          </p:cNvPr>
          <p:cNvCxnSpPr>
            <a:cxnSpLocks/>
            <a:stCxn id="332" idx="3"/>
            <a:endCxn id="327" idx="1"/>
          </p:cNvCxnSpPr>
          <p:nvPr/>
        </p:nvCxnSpPr>
        <p:spPr>
          <a:xfrm flipV="1">
            <a:off x="9773953" y="3336926"/>
            <a:ext cx="636200" cy="561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直線單箭頭接點 329">
            <a:extLst>
              <a:ext uri="{FF2B5EF4-FFF2-40B4-BE49-F238E27FC236}">
                <a16:creationId xmlns:a16="http://schemas.microsoft.com/office/drawing/2014/main" id="{07433FE5-091D-D2D4-D4E3-D96EDCFA70EE}"/>
              </a:ext>
            </a:extLst>
          </p:cNvPr>
          <p:cNvCxnSpPr>
            <a:cxnSpLocks/>
            <a:stCxn id="331" idx="3"/>
            <a:endCxn id="328" idx="1"/>
          </p:cNvCxnSpPr>
          <p:nvPr/>
        </p:nvCxnSpPr>
        <p:spPr>
          <a:xfrm flipV="1">
            <a:off x="9778918" y="2722034"/>
            <a:ext cx="631235" cy="482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1" name="矩形 330">
            <a:extLst>
              <a:ext uri="{FF2B5EF4-FFF2-40B4-BE49-F238E27FC236}">
                <a16:creationId xmlns:a16="http://schemas.microsoft.com/office/drawing/2014/main" id="{6654F669-63E7-66C2-3C53-D8A1E89B2B8E}"/>
              </a:ext>
            </a:extLst>
          </p:cNvPr>
          <p:cNvSpPr/>
          <p:nvPr/>
        </p:nvSpPr>
        <p:spPr>
          <a:xfrm>
            <a:off x="9484587" y="2584479"/>
            <a:ext cx="294331" cy="2847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C00000"/>
                </a:solidFill>
              </a:rPr>
              <a:t>B</a:t>
            </a:r>
            <a:endParaRPr lang="zh-TW" altLang="en-US" sz="1800" dirty="0">
              <a:solidFill>
                <a:srgbClr val="C00000"/>
              </a:solidFill>
            </a:endParaRPr>
          </a:p>
        </p:txBody>
      </p:sp>
      <p:sp>
        <p:nvSpPr>
          <p:cNvPr id="332" name="矩形 331">
            <a:extLst>
              <a:ext uri="{FF2B5EF4-FFF2-40B4-BE49-F238E27FC236}">
                <a16:creationId xmlns:a16="http://schemas.microsoft.com/office/drawing/2014/main" id="{090321C0-060B-DFB8-2682-00C581F71BA4}"/>
              </a:ext>
            </a:extLst>
          </p:cNvPr>
          <p:cNvSpPr/>
          <p:nvPr/>
        </p:nvSpPr>
        <p:spPr>
          <a:xfrm>
            <a:off x="9479622" y="3200161"/>
            <a:ext cx="294331" cy="2847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C00000"/>
                </a:solidFill>
              </a:rPr>
              <a:t>A</a:t>
            </a:r>
            <a:endParaRPr lang="zh-TW" altLang="en-US" sz="1800" dirty="0">
              <a:solidFill>
                <a:srgbClr val="C00000"/>
              </a:solidFill>
            </a:endParaRPr>
          </a:p>
        </p:txBody>
      </p:sp>
      <p:cxnSp>
        <p:nvCxnSpPr>
          <p:cNvPr id="333" name="直線單箭頭接點 332">
            <a:extLst>
              <a:ext uri="{FF2B5EF4-FFF2-40B4-BE49-F238E27FC236}">
                <a16:creationId xmlns:a16="http://schemas.microsoft.com/office/drawing/2014/main" id="{7F295BBF-68DA-D1F6-B5DF-BB846D53E8F3}"/>
              </a:ext>
            </a:extLst>
          </p:cNvPr>
          <p:cNvCxnSpPr>
            <a:cxnSpLocks/>
            <a:stCxn id="334" idx="3"/>
          </p:cNvCxnSpPr>
          <p:nvPr/>
        </p:nvCxnSpPr>
        <p:spPr>
          <a:xfrm>
            <a:off x="9464151" y="3147258"/>
            <a:ext cx="928179" cy="443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4" name="矩形 333">
            <a:extLst>
              <a:ext uri="{FF2B5EF4-FFF2-40B4-BE49-F238E27FC236}">
                <a16:creationId xmlns:a16="http://schemas.microsoft.com/office/drawing/2014/main" id="{835F26F7-F61F-2947-C3FD-A92932634248}"/>
              </a:ext>
            </a:extLst>
          </p:cNvPr>
          <p:cNvSpPr/>
          <p:nvPr/>
        </p:nvSpPr>
        <p:spPr>
          <a:xfrm>
            <a:off x="8149781" y="3006003"/>
            <a:ext cx="1314370" cy="2825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 err="1">
                <a:solidFill>
                  <a:srgbClr val="00B050"/>
                </a:solidFill>
              </a:rPr>
              <a:t>AllReduce</a:t>
            </a:r>
            <a:endParaRPr lang="zh-TW" altLang="en-US" sz="1800" dirty="0">
              <a:solidFill>
                <a:srgbClr val="00B050"/>
              </a:solidFill>
            </a:endParaRPr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A6BEE731-1E75-8C39-7D8D-DE37D1D11A2D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9464151" y="2552110"/>
            <a:ext cx="928179" cy="443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05F22412-6951-CEAF-D1F2-098889BAFC59}"/>
              </a:ext>
            </a:extLst>
          </p:cNvPr>
          <p:cNvSpPr/>
          <p:nvPr/>
        </p:nvSpPr>
        <p:spPr>
          <a:xfrm>
            <a:off x="8149781" y="2410855"/>
            <a:ext cx="1314370" cy="2825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00B050"/>
                </a:solidFill>
              </a:rPr>
              <a:t>Gather</a:t>
            </a:r>
            <a:endParaRPr lang="zh-TW" altLang="en-US" sz="1800" dirty="0">
              <a:solidFill>
                <a:srgbClr val="00B050"/>
              </a:solidFill>
            </a:endParaRPr>
          </a:p>
        </p:txBody>
      </p:sp>
      <p:cxnSp>
        <p:nvCxnSpPr>
          <p:cNvPr id="10" name="直線單箭頭接點 9">
            <a:extLst>
              <a:ext uri="{FF2B5EF4-FFF2-40B4-BE49-F238E27FC236}">
                <a16:creationId xmlns:a16="http://schemas.microsoft.com/office/drawing/2014/main" id="{4724D331-37C4-B2D2-096F-9AE40EFD262A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9464151" y="3479595"/>
            <a:ext cx="928179" cy="443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B53C0CFD-C8C4-A459-43EF-E089E76B1583}"/>
              </a:ext>
            </a:extLst>
          </p:cNvPr>
          <p:cNvSpPr/>
          <p:nvPr/>
        </p:nvSpPr>
        <p:spPr>
          <a:xfrm>
            <a:off x="8149781" y="3338340"/>
            <a:ext cx="1314370" cy="2825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800" dirty="0">
                <a:solidFill>
                  <a:srgbClr val="00B050"/>
                </a:solidFill>
              </a:rPr>
              <a:t>Scatter</a:t>
            </a:r>
            <a:endParaRPr lang="zh-TW" altLang="en-US" sz="1800" dirty="0">
              <a:solidFill>
                <a:srgbClr val="00B050"/>
              </a:solidFill>
            </a:endParaRPr>
          </a:p>
        </p:txBody>
      </p:sp>
      <p:sp>
        <p:nvSpPr>
          <p:cNvPr id="12" name="投影片編號版面配置區 11">
            <a:extLst>
              <a:ext uri="{FF2B5EF4-FFF2-40B4-BE49-F238E27FC236}">
                <a16:creationId xmlns:a16="http://schemas.microsoft.com/office/drawing/2014/main" id="{1554BB3E-DBC6-80F8-3EBD-4FB9D4AEE35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55</a:t>
            </a:fld>
            <a:endParaRPr lang="en-US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DBF61F7C-7955-2FAA-5C82-612D9F8127A4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Megatron-LM: Training Multi-Billion Parameter Language Models Using Model Parallelism [</a:t>
            </a:r>
            <a:r>
              <a:rPr lang="en-US" altLang="zh-TW" sz="1100" dirty="0" err="1"/>
              <a:t>Shoeybi</a:t>
            </a:r>
            <a:r>
              <a:rPr lang="en-US" altLang="zh-TW" sz="1100" dirty="0"/>
              <a:t> M. et al. 2019]</a:t>
            </a:r>
          </a:p>
        </p:txBody>
      </p:sp>
    </p:spTree>
    <p:extLst>
      <p:ext uri="{BB962C8B-B14F-4D97-AF65-F5344CB8AC3E}">
        <p14:creationId xmlns:p14="http://schemas.microsoft.com/office/powerpoint/2010/main" val="20957270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BF807A5-1613-C3A6-09F8-985E0C7E0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MLP</a:t>
            </a:r>
            <a:r>
              <a:rPr lang="zh-TW" altLang="en-US" dirty="0"/>
              <a:t> </a:t>
            </a:r>
            <a:r>
              <a:rPr lang="en-US" altLang="zh-TW" dirty="0"/>
              <a:t>/ Row Partition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D20DF5D-5824-D561-9BF0-23312E50C74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56</a:t>
            </a:fld>
            <a:endParaRPr lang="en-US"/>
          </a:p>
        </p:txBody>
      </p:sp>
      <p:sp>
        <p:nvSpPr>
          <p:cNvPr id="6" name="文字版面配置區 2">
            <a:extLst>
              <a:ext uri="{FF2B5EF4-FFF2-40B4-BE49-F238E27FC236}">
                <a16:creationId xmlns:a16="http://schemas.microsoft.com/office/drawing/2014/main" id="{C1F78DEC-D908-AA69-BB18-0A71E0169C29}"/>
              </a:ext>
            </a:extLst>
          </p:cNvPr>
          <p:cNvSpPr txBox="1">
            <a:spLocks/>
          </p:cNvSpPr>
          <p:nvPr/>
        </p:nvSpPr>
        <p:spPr>
          <a:xfrm>
            <a:off x="642836" y="1579198"/>
            <a:ext cx="3826522" cy="603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en-US" altLang="zh-TW" sz="2000" dirty="0"/>
              <a:t>1. Up projection: Row partition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787C5FCB-9C7D-C3E6-4EB4-D981C52ADCEB}"/>
              </a:ext>
            </a:extLst>
          </p:cNvPr>
          <p:cNvSpPr/>
          <p:nvPr/>
        </p:nvSpPr>
        <p:spPr>
          <a:xfrm>
            <a:off x="5320084" y="1849443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E8453FDB-15BA-6B63-98B6-B24159781210}"/>
              </a:ext>
            </a:extLst>
          </p:cNvPr>
          <p:cNvSpPr/>
          <p:nvPr/>
        </p:nvSpPr>
        <p:spPr>
          <a:xfrm>
            <a:off x="4803433" y="1849443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718206FD-3DC0-5575-23D1-79F6C0AD3C2F}"/>
              </a:ext>
            </a:extLst>
          </p:cNvPr>
          <p:cNvSpPr/>
          <p:nvPr/>
        </p:nvSpPr>
        <p:spPr>
          <a:xfrm>
            <a:off x="4975497" y="1849443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FEDFFCFE-63A3-3E19-AA09-4670206D14E7}"/>
              </a:ext>
            </a:extLst>
          </p:cNvPr>
          <p:cNvSpPr/>
          <p:nvPr/>
        </p:nvSpPr>
        <p:spPr>
          <a:xfrm>
            <a:off x="4803433" y="1676920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AAF0CF2C-8092-7EE7-557F-5585E9DCDA66}"/>
              </a:ext>
            </a:extLst>
          </p:cNvPr>
          <p:cNvSpPr/>
          <p:nvPr/>
        </p:nvSpPr>
        <p:spPr>
          <a:xfrm>
            <a:off x="4975497" y="1676920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F18980E3-4AF9-5F63-A5D8-9F26FF0386E8}"/>
              </a:ext>
            </a:extLst>
          </p:cNvPr>
          <p:cNvSpPr/>
          <p:nvPr/>
        </p:nvSpPr>
        <p:spPr>
          <a:xfrm>
            <a:off x="5148020" y="1849443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E280DC02-1A30-BD09-A1EC-93C06D246BB5}"/>
              </a:ext>
            </a:extLst>
          </p:cNvPr>
          <p:cNvSpPr/>
          <p:nvPr/>
        </p:nvSpPr>
        <p:spPr>
          <a:xfrm>
            <a:off x="5148020" y="1676920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4B006028-2B82-AA1A-062A-0955B9D47B24}"/>
              </a:ext>
            </a:extLst>
          </p:cNvPr>
          <p:cNvSpPr/>
          <p:nvPr/>
        </p:nvSpPr>
        <p:spPr>
          <a:xfrm>
            <a:off x="5320084" y="1676920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19B5023A-1468-43E1-C0D2-3234F7059ED1}"/>
              </a:ext>
            </a:extLst>
          </p:cNvPr>
          <p:cNvSpPr/>
          <p:nvPr/>
        </p:nvSpPr>
        <p:spPr>
          <a:xfrm>
            <a:off x="5490274" y="1849443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3CE136B2-0ECD-343B-D04B-1B2BDEFED123}"/>
              </a:ext>
            </a:extLst>
          </p:cNvPr>
          <p:cNvSpPr/>
          <p:nvPr/>
        </p:nvSpPr>
        <p:spPr>
          <a:xfrm>
            <a:off x="5662338" y="1849443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EE99214C-F4CA-6EC1-C3A8-5E85A3EC03B1}"/>
              </a:ext>
            </a:extLst>
          </p:cNvPr>
          <p:cNvSpPr/>
          <p:nvPr/>
        </p:nvSpPr>
        <p:spPr>
          <a:xfrm>
            <a:off x="5490274" y="1676920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A0CED731-B2E9-6012-C2DD-AC9968DC38C3}"/>
              </a:ext>
            </a:extLst>
          </p:cNvPr>
          <p:cNvSpPr/>
          <p:nvPr/>
        </p:nvSpPr>
        <p:spPr>
          <a:xfrm>
            <a:off x="5662338" y="1676920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B3C295E0-4A0E-F60C-409D-F3AEC1FD66E1}"/>
              </a:ext>
            </a:extLst>
          </p:cNvPr>
          <p:cNvSpPr/>
          <p:nvPr/>
        </p:nvSpPr>
        <p:spPr>
          <a:xfrm>
            <a:off x="5038106" y="2005280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A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72" name="直線接點 71">
            <a:extLst>
              <a:ext uri="{FF2B5EF4-FFF2-40B4-BE49-F238E27FC236}">
                <a16:creationId xmlns:a16="http://schemas.microsoft.com/office/drawing/2014/main" id="{2A646D31-4ECC-CFA2-8E96-6E155BB4A737}"/>
              </a:ext>
            </a:extLst>
          </p:cNvPr>
          <p:cNvCxnSpPr>
            <a:cxnSpLocks/>
          </p:cNvCxnSpPr>
          <p:nvPr/>
        </p:nvCxnSpPr>
        <p:spPr>
          <a:xfrm flipH="1">
            <a:off x="4641422" y="1849443"/>
            <a:ext cx="1285245" cy="0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>
            <a:extLst>
              <a:ext uri="{FF2B5EF4-FFF2-40B4-BE49-F238E27FC236}">
                <a16:creationId xmlns:a16="http://schemas.microsoft.com/office/drawing/2014/main" id="{AE445FB7-9A52-584E-AA55-91BD35D82FB9}"/>
              </a:ext>
            </a:extLst>
          </p:cNvPr>
          <p:cNvSpPr/>
          <p:nvPr/>
        </p:nvSpPr>
        <p:spPr>
          <a:xfrm>
            <a:off x="5728891" y="1505916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A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B82F6557-10A8-4593-4C5B-D9F0935184D0}"/>
              </a:ext>
            </a:extLst>
          </p:cNvPr>
          <p:cNvSpPr/>
          <p:nvPr/>
        </p:nvSpPr>
        <p:spPr>
          <a:xfrm>
            <a:off x="5728891" y="1757407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A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248" name="群組 247">
            <a:extLst>
              <a:ext uri="{FF2B5EF4-FFF2-40B4-BE49-F238E27FC236}">
                <a16:creationId xmlns:a16="http://schemas.microsoft.com/office/drawing/2014/main" id="{F9A4505B-08F8-4A4E-0B45-44E4F6ACF13C}"/>
              </a:ext>
            </a:extLst>
          </p:cNvPr>
          <p:cNvGrpSpPr/>
          <p:nvPr/>
        </p:nvGrpSpPr>
        <p:grpSpPr>
          <a:xfrm>
            <a:off x="9732792" y="552424"/>
            <a:ext cx="2459209" cy="3055099"/>
            <a:chOff x="9732792" y="552424"/>
            <a:chExt cx="2459209" cy="3055099"/>
          </a:xfrm>
        </p:grpSpPr>
        <p:grpSp>
          <p:nvGrpSpPr>
            <p:cNvPr id="225" name="群組 224">
              <a:extLst>
                <a:ext uri="{FF2B5EF4-FFF2-40B4-BE49-F238E27FC236}">
                  <a16:creationId xmlns:a16="http://schemas.microsoft.com/office/drawing/2014/main" id="{91482889-AD0D-20B6-B073-66BB5A9AE441}"/>
                </a:ext>
              </a:extLst>
            </p:cNvPr>
            <p:cNvGrpSpPr/>
            <p:nvPr/>
          </p:nvGrpSpPr>
          <p:grpSpPr>
            <a:xfrm>
              <a:off x="9732792" y="552424"/>
              <a:ext cx="2459209" cy="3055099"/>
              <a:chOff x="7198529" y="531464"/>
              <a:chExt cx="4967758" cy="6171495"/>
            </a:xfrm>
          </p:grpSpPr>
          <p:pic>
            <p:nvPicPr>
              <p:cNvPr id="212" name="圖片 211">
                <a:extLst>
                  <a:ext uri="{FF2B5EF4-FFF2-40B4-BE49-F238E27FC236}">
                    <a16:creationId xmlns:a16="http://schemas.microsoft.com/office/drawing/2014/main" id="{7D5B4CF5-289F-A16A-210C-0EE2DA26BB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9273" r="6510"/>
              <a:stretch/>
            </p:blipFill>
            <p:spPr>
              <a:xfrm>
                <a:off x="9666574" y="531464"/>
                <a:ext cx="2499713" cy="6171495"/>
              </a:xfrm>
              <a:prstGeom prst="rect">
                <a:avLst/>
              </a:prstGeom>
            </p:spPr>
          </p:pic>
          <p:sp>
            <p:nvSpPr>
              <p:cNvPr id="213" name="矩形 212">
                <a:extLst>
                  <a:ext uri="{FF2B5EF4-FFF2-40B4-BE49-F238E27FC236}">
                    <a16:creationId xmlns:a16="http://schemas.microsoft.com/office/drawing/2014/main" id="{0DEBB51E-697E-4492-65C9-884862C43A48}"/>
                  </a:ext>
                </a:extLst>
              </p:cNvPr>
              <p:cNvSpPr/>
              <p:nvPr/>
            </p:nvSpPr>
            <p:spPr>
              <a:xfrm>
                <a:off x="10358843" y="3190062"/>
                <a:ext cx="1187450" cy="234950"/>
              </a:xfrm>
              <a:prstGeom prst="rect">
                <a:avLst/>
              </a:prstGeom>
              <a:noFill/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215" name="直線單箭頭接點 214">
                <a:extLst>
                  <a:ext uri="{FF2B5EF4-FFF2-40B4-BE49-F238E27FC236}">
                    <a16:creationId xmlns:a16="http://schemas.microsoft.com/office/drawing/2014/main" id="{E7AD62AD-CF1C-F0AB-BE9D-E9A00B82E139}"/>
                  </a:ext>
                </a:extLst>
              </p:cNvPr>
              <p:cNvCxnSpPr>
                <a:cxnSpLocks/>
                <a:stCxn id="218" idx="3"/>
                <a:endCxn id="213" idx="1"/>
              </p:cNvCxnSpPr>
              <p:nvPr/>
            </p:nvCxnSpPr>
            <p:spPr>
              <a:xfrm flipV="1">
                <a:off x="9773954" y="3307537"/>
                <a:ext cx="584889" cy="2283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8" name="矩形 217">
                <a:extLst>
                  <a:ext uri="{FF2B5EF4-FFF2-40B4-BE49-F238E27FC236}">
                    <a16:creationId xmlns:a16="http://schemas.microsoft.com/office/drawing/2014/main" id="{3BFFCBAE-6FD0-BC66-77A7-065E7542375B}"/>
                  </a:ext>
                </a:extLst>
              </p:cNvPr>
              <p:cNvSpPr/>
              <p:nvPr/>
            </p:nvSpPr>
            <p:spPr>
              <a:xfrm>
                <a:off x="9479623" y="3167439"/>
                <a:ext cx="294331" cy="2847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rgbClr val="C00000"/>
                    </a:solidFill>
                  </a:rPr>
                  <a:t>A</a:t>
                </a:r>
                <a:endParaRPr lang="zh-TW" altLang="en-US" dirty="0">
                  <a:solidFill>
                    <a:srgbClr val="C00000"/>
                  </a:solidFill>
                </a:endParaRPr>
              </a:p>
            </p:txBody>
          </p:sp>
          <p:cxnSp>
            <p:nvCxnSpPr>
              <p:cNvPr id="219" name="直線單箭頭接點 218">
                <a:extLst>
                  <a:ext uri="{FF2B5EF4-FFF2-40B4-BE49-F238E27FC236}">
                    <a16:creationId xmlns:a16="http://schemas.microsoft.com/office/drawing/2014/main" id="{E7C682BC-569C-BACA-F2DB-5D3E464852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41639" y="3147259"/>
                <a:ext cx="1168514" cy="0"/>
              </a:xfrm>
              <a:prstGeom prst="straightConnector1">
                <a:avLst/>
              </a:prstGeom>
              <a:ln w="127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0" name="矩形 219">
                <a:extLst>
                  <a:ext uri="{FF2B5EF4-FFF2-40B4-BE49-F238E27FC236}">
                    <a16:creationId xmlns:a16="http://schemas.microsoft.com/office/drawing/2014/main" id="{5ACA82D7-11E2-B87E-950E-E348F89CE363}"/>
                  </a:ext>
                </a:extLst>
              </p:cNvPr>
              <p:cNvSpPr/>
              <p:nvPr/>
            </p:nvSpPr>
            <p:spPr>
              <a:xfrm>
                <a:off x="7198529" y="3006004"/>
                <a:ext cx="2108906" cy="2825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 err="1">
                    <a:solidFill>
                      <a:srgbClr val="00B050"/>
                    </a:solidFill>
                  </a:rPr>
                  <a:t>AllReduce</a:t>
                </a:r>
                <a:endParaRPr lang="zh-TW" altLang="en-US" dirty="0">
                  <a:solidFill>
                    <a:srgbClr val="00B050"/>
                  </a:solidFill>
                </a:endParaRPr>
              </a:p>
            </p:txBody>
          </p:sp>
          <p:cxnSp>
            <p:nvCxnSpPr>
              <p:cNvPr id="221" name="直線單箭頭接點 220">
                <a:extLst>
                  <a:ext uri="{FF2B5EF4-FFF2-40B4-BE49-F238E27FC236}">
                    <a16:creationId xmlns:a16="http://schemas.microsoft.com/office/drawing/2014/main" id="{0CCDCD59-6925-7E11-99DD-A7D2E57F15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41639" y="2534652"/>
                <a:ext cx="1168514" cy="0"/>
              </a:xfrm>
              <a:prstGeom prst="straightConnector1">
                <a:avLst/>
              </a:prstGeom>
              <a:ln w="127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2" name="矩形 221">
                <a:extLst>
                  <a:ext uri="{FF2B5EF4-FFF2-40B4-BE49-F238E27FC236}">
                    <a16:creationId xmlns:a16="http://schemas.microsoft.com/office/drawing/2014/main" id="{AC821710-8514-39A3-CD3F-FD24E311423F}"/>
                  </a:ext>
                </a:extLst>
              </p:cNvPr>
              <p:cNvSpPr/>
              <p:nvPr/>
            </p:nvSpPr>
            <p:spPr>
              <a:xfrm>
                <a:off x="7480065" y="2246425"/>
                <a:ext cx="2061420" cy="44308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rgbClr val="00B050"/>
                    </a:solidFill>
                  </a:rPr>
                  <a:t>Gather</a:t>
                </a:r>
                <a:endParaRPr lang="zh-TW" altLang="en-US" dirty="0">
                  <a:solidFill>
                    <a:srgbClr val="00B050"/>
                  </a:solidFill>
                </a:endParaRPr>
              </a:p>
            </p:txBody>
          </p:sp>
          <p:cxnSp>
            <p:nvCxnSpPr>
              <p:cNvPr id="223" name="直線單箭頭接點 222">
                <a:extLst>
                  <a:ext uri="{FF2B5EF4-FFF2-40B4-BE49-F238E27FC236}">
                    <a16:creationId xmlns:a16="http://schemas.microsoft.com/office/drawing/2014/main" id="{F12DD095-BE8E-087E-B1F0-60F15E6585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41639" y="3500032"/>
                <a:ext cx="1168514" cy="0"/>
              </a:xfrm>
              <a:prstGeom prst="straightConnector1">
                <a:avLst/>
              </a:prstGeom>
              <a:ln w="127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4" name="矩形 223">
                <a:extLst>
                  <a:ext uri="{FF2B5EF4-FFF2-40B4-BE49-F238E27FC236}">
                    <a16:creationId xmlns:a16="http://schemas.microsoft.com/office/drawing/2014/main" id="{18901860-3249-03F0-AB80-359D24B364B5}"/>
                  </a:ext>
                </a:extLst>
              </p:cNvPr>
              <p:cNvSpPr/>
              <p:nvPr/>
            </p:nvSpPr>
            <p:spPr>
              <a:xfrm>
                <a:off x="7680205" y="3405849"/>
                <a:ext cx="1641815" cy="4193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rgbClr val="00B050"/>
                    </a:solidFill>
                  </a:rPr>
                  <a:t>Scatter</a:t>
                </a:r>
                <a:endParaRPr lang="zh-TW" altLang="en-US" dirty="0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245" name="矩形 244">
              <a:extLst>
                <a:ext uri="{FF2B5EF4-FFF2-40B4-BE49-F238E27FC236}">
                  <a16:creationId xmlns:a16="http://schemas.microsoft.com/office/drawing/2014/main" id="{165C6D77-F24A-5540-70D3-3245A3A35258}"/>
                </a:ext>
              </a:extLst>
            </p:cNvPr>
            <p:cNvSpPr/>
            <p:nvPr/>
          </p:nvSpPr>
          <p:spPr>
            <a:xfrm>
              <a:off x="11297255" y="1556347"/>
              <a:ext cx="587828" cy="116308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46" name="直線單箭頭接點 245">
              <a:extLst>
                <a:ext uri="{FF2B5EF4-FFF2-40B4-BE49-F238E27FC236}">
                  <a16:creationId xmlns:a16="http://schemas.microsoft.com/office/drawing/2014/main" id="{830EC589-B80D-4FCD-36A7-D846B829FD28}"/>
                </a:ext>
              </a:extLst>
            </p:cNvPr>
            <p:cNvCxnSpPr>
              <a:cxnSpLocks/>
              <a:stCxn id="247" idx="3"/>
              <a:endCxn id="245" idx="1"/>
            </p:cNvCxnSpPr>
            <p:nvPr/>
          </p:nvCxnSpPr>
          <p:spPr>
            <a:xfrm flipV="1">
              <a:off x="11007715" y="1614501"/>
              <a:ext cx="289540" cy="1130"/>
            </a:xfrm>
            <a:prstGeom prst="straightConnector1">
              <a:avLst/>
            </a:prstGeom>
            <a:ln w="127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" name="矩形 246">
              <a:extLst>
                <a:ext uri="{FF2B5EF4-FFF2-40B4-BE49-F238E27FC236}">
                  <a16:creationId xmlns:a16="http://schemas.microsoft.com/office/drawing/2014/main" id="{72CBD96C-F2E7-22F9-8F24-C04B678D38A6}"/>
                </a:ext>
              </a:extLst>
            </p:cNvPr>
            <p:cNvSpPr/>
            <p:nvPr/>
          </p:nvSpPr>
          <p:spPr>
            <a:xfrm>
              <a:off x="10862011" y="1545148"/>
              <a:ext cx="145704" cy="1409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rgbClr val="C00000"/>
                  </a:solidFill>
                </a:rPr>
                <a:t>B</a:t>
              </a:r>
              <a:endParaRPr lang="zh-TW" altLang="en-US" dirty="0">
                <a:solidFill>
                  <a:srgbClr val="C00000"/>
                </a:solidFill>
              </a:endParaRPr>
            </a:p>
          </p:txBody>
        </p:sp>
      </p:grpSp>
      <p:sp>
        <p:nvSpPr>
          <p:cNvPr id="249" name="文字方塊 248">
            <a:extLst>
              <a:ext uri="{FF2B5EF4-FFF2-40B4-BE49-F238E27FC236}">
                <a16:creationId xmlns:a16="http://schemas.microsoft.com/office/drawing/2014/main" id="{DF664FD5-ED0A-05C9-9AC2-D1F7C82E9838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Megatron-LM: Training Multi-Billion Parameter Language Models Using Model Parallelism [</a:t>
            </a:r>
            <a:r>
              <a:rPr lang="en-US" altLang="zh-TW" sz="1100" dirty="0" err="1"/>
              <a:t>Shoeybi</a:t>
            </a:r>
            <a:r>
              <a:rPr lang="en-US" altLang="zh-TW" sz="1100" dirty="0"/>
              <a:t> M. et al. 2019]</a:t>
            </a:r>
          </a:p>
        </p:txBody>
      </p:sp>
      <p:grpSp>
        <p:nvGrpSpPr>
          <p:cNvPr id="488" name="群組 487">
            <a:extLst>
              <a:ext uri="{FF2B5EF4-FFF2-40B4-BE49-F238E27FC236}">
                <a16:creationId xmlns:a16="http://schemas.microsoft.com/office/drawing/2014/main" id="{2FE500A8-9CD7-9097-63A9-920B5E787F9A}"/>
              </a:ext>
            </a:extLst>
          </p:cNvPr>
          <p:cNvGrpSpPr/>
          <p:nvPr/>
        </p:nvGrpSpPr>
        <p:grpSpPr>
          <a:xfrm>
            <a:off x="904891" y="3180023"/>
            <a:ext cx="9859939" cy="3176325"/>
            <a:chOff x="1152932" y="3180023"/>
            <a:chExt cx="9859939" cy="3176325"/>
          </a:xfrm>
        </p:grpSpPr>
        <p:cxnSp>
          <p:nvCxnSpPr>
            <p:cNvPr id="12" name="直線接點 11">
              <a:extLst>
                <a:ext uri="{FF2B5EF4-FFF2-40B4-BE49-F238E27FC236}">
                  <a16:creationId xmlns:a16="http://schemas.microsoft.com/office/drawing/2014/main" id="{3F294C02-0F8F-F040-6F15-616D736B0803}"/>
                </a:ext>
              </a:extLst>
            </p:cNvPr>
            <p:cNvCxnSpPr>
              <a:cxnSpLocks/>
            </p:cNvCxnSpPr>
            <p:nvPr/>
          </p:nvCxnSpPr>
          <p:spPr>
            <a:xfrm>
              <a:off x="2763198" y="4969247"/>
              <a:ext cx="5537414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箭號: 向右 12">
              <a:extLst>
                <a:ext uri="{FF2B5EF4-FFF2-40B4-BE49-F238E27FC236}">
                  <a16:creationId xmlns:a16="http://schemas.microsoft.com/office/drawing/2014/main" id="{143EAD46-B510-419B-F2D9-06FC8ADC5DEF}"/>
                </a:ext>
              </a:extLst>
            </p:cNvPr>
            <p:cNvSpPr/>
            <p:nvPr/>
          </p:nvSpPr>
          <p:spPr>
            <a:xfrm>
              <a:off x="2850078" y="4131740"/>
              <a:ext cx="353506" cy="175100"/>
            </a:xfrm>
            <a:prstGeom prst="rightArrow">
              <a:avLst/>
            </a:prstGeom>
            <a:solidFill>
              <a:srgbClr val="7FB90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487" name="群組 486">
              <a:extLst>
                <a:ext uri="{FF2B5EF4-FFF2-40B4-BE49-F238E27FC236}">
                  <a16:creationId xmlns:a16="http://schemas.microsoft.com/office/drawing/2014/main" id="{E8CB5F2A-C20E-3602-D910-797F5A8A91E7}"/>
                </a:ext>
              </a:extLst>
            </p:cNvPr>
            <p:cNvGrpSpPr/>
            <p:nvPr/>
          </p:nvGrpSpPr>
          <p:grpSpPr>
            <a:xfrm>
              <a:off x="1152932" y="3180023"/>
              <a:ext cx="1767994" cy="3176325"/>
              <a:chOff x="1152932" y="3180023"/>
              <a:chExt cx="1767994" cy="3176325"/>
            </a:xfrm>
          </p:grpSpPr>
          <p:grpSp>
            <p:nvGrpSpPr>
              <p:cNvPr id="8" name="群組 7">
                <a:extLst>
                  <a:ext uri="{FF2B5EF4-FFF2-40B4-BE49-F238E27FC236}">
                    <a16:creationId xmlns:a16="http://schemas.microsoft.com/office/drawing/2014/main" id="{95DBFCBB-823D-3698-6E9F-16F11367E453}"/>
                  </a:ext>
                </a:extLst>
              </p:cNvPr>
              <p:cNvGrpSpPr/>
              <p:nvPr/>
            </p:nvGrpSpPr>
            <p:grpSpPr>
              <a:xfrm>
                <a:off x="1152932" y="4784871"/>
                <a:ext cx="565016" cy="553342"/>
                <a:chOff x="1463324" y="3765392"/>
                <a:chExt cx="565016" cy="553342"/>
              </a:xfrm>
            </p:grpSpPr>
            <p:sp>
              <p:nvSpPr>
                <p:cNvPr id="56" name="矩形 55">
                  <a:extLst>
                    <a:ext uri="{FF2B5EF4-FFF2-40B4-BE49-F238E27FC236}">
                      <a16:creationId xmlns:a16="http://schemas.microsoft.com/office/drawing/2014/main" id="{9296001D-2161-A5E0-20AC-11EA9392CC4C}"/>
                    </a:ext>
                  </a:extLst>
                </p:cNvPr>
                <p:cNvSpPr/>
                <p:nvPr/>
              </p:nvSpPr>
              <p:spPr>
                <a:xfrm>
                  <a:off x="1463324" y="3921229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X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57" name="群組 56">
                  <a:extLst>
                    <a:ext uri="{FF2B5EF4-FFF2-40B4-BE49-F238E27FC236}">
                      <a16:creationId xmlns:a16="http://schemas.microsoft.com/office/drawing/2014/main" id="{6EB67639-487E-3352-3050-4B2AE5B97FDF}"/>
                    </a:ext>
                  </a:extLst>
                </p:cNvPr>
                <p:cNvGrpSpPr/>
                <p:nvPr/>
              </p:nvGrpSpPr>
              <p:grpSpPr>
                <a:xfrm>
                  <a:off x="1573768" y="3765392"/>
                  <a:ext cx="344587" cy="172523"/>
                  <a:chOff x="1235074" y="2915658"/>
                  <a:chExt cx="344587" cy="172523"/>
                </a:xfrm>
              </p:grpSpPr>
              <p:sp>
                <p:nvSpPr>
                  <p:cNvPr id="58" name="矩形 57">
                    <a:extLst>
                      <a:ext uri="{FF2B5EF4-FFF2-40B4-BE49-F238E27FC236}">
                        <a16:creationId xmlns:a16="http://schemas.microsoft.com/office/drawing/2014/main" id="{168D289D-C929-07ED-DC60-F8EB3EDD47B3}"/>
                      </a:ext>
                    </a:extLst>
                  </p:cNvPr>
                  <p:cNvSpPr/>
                  <p:nvPr/>
                </p:nvSpPr>
                <p:spPr>
                  <a:xfrm>
                    <a:off x="1235074" y="2915658"/>
                    <a:ext cx="172523" cy="172523"/>
                  </a:xfrm>
                  <a:prstGeom prst="rect">
                    <a:avLst/>
                  </a:prstGeom>
                  <a:solidFill>
                    <a:srgbClr val="FAE69A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59" name="矩形 58">
                    <a:extLst>
                      <a:ext uri="{FF2B5EF4-FFF2-40B4-BE49-F238E27FC236}">
                        <a16:creationId xmlns:a16="http://schemas.microsoft.com/office/drawing/2014/main" id="{EC1B5DE5-81C1-C7EC-205F-314CD3A3262C}"/>
                      </a:ext>
                    </a:extLst>
                  </p:cNvPr>
                  <p:cNvSpPr/>
                  <p:nvPr/>
                </p:nvSpPr>
                <p:spPr>
                  <a:xfrm>
                    <a:off x="1407138" y="2915658"/>
                    <a:ext cx="172523" cy="172523"/>
                  </a:xfrm>
                  <a:prstGeom prst="rect">
                    <a:avLst/>
                  </a:prstGeom>
                  <a:solidFill>
                    <a:srgbClr val="FAE69A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sp>
            <p:nvSpPr>
              <p:cNvPr id="36" name="矩形: 圓角 35">
                <a:extLst>
                  <a:ext uri="{FF2B5EF4-FFF2-40B4-BE49-F238E27FC236}">
                    <a16:creationId xmlns:a16="http://schemas.microsoft.com/office/drawing/2014/main" id="{749CFCBF-111B-F80E-7760-D33CA20040DC}"/>
                  </a:ext>
                </a:extLst>
              </p:cNvPr>
              <p:cNvSpPr/>
              <p:nvPr/>
            </p:nvSpPr>
            <p:spPr>
              <a:xfrm>
                <a:off x="1979147" y="3630919"/>
                <a:ext cx="568649" cy="2725429"/>
              </a:xfrm>
              <a:prstGeom prst="roundRect">
                <a:avLst/>
              </a:prstGeom>
              <a:solidFill>
                <a:srgbClr val="7FB908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EA67667A-2CF0-4C7D-AE7E-21EE75B87F6E}"/>
                  </a:ext>
                </a:extLst>
              </p:cNvPr>
              <p:cNvSpPr/>
              <p:nvPr/>
            </p:nvSpPr>
            <p:spPr>
              <a:xfrm>
                <a:off x="1554221" y="3180023"/>
                <a:ext cx="1366705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Scatter</a:t>
                </a:r>
                <a:br>
                  <a:rPr lang="en-US" altLang="zh-TW" dirty="0">
                    <a:solidFill>
                      <a:schemeClr val="tx1"/>
                    </a:solidFill>
                  </a:rPr>
                </a:br>
                <a:r>
                  <a:rPr lang="en-US" altLang="zh-TW" dirty="0">
                    <a:solidFill>
                      <a:schemeClr val="tx1"/>
                    </a:solidFill>
                  </a:rPr>
                  <a:t>(X → X</a:t>
                </a:r>
                <a:r>
                  <a:rPr lang="en-US" altLang="zh-TW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zh-TW" altLang="en-US" baseline="-250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, X</a:t>
                </a:r>
                <a:r>
                  <a:rPr lang="en-US" altLang="zh-TW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)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箭號: 向右 15">
              <a:extLst>
                <a:ext uri="{FF2B5EF4-FFF2-40B4-BE49-F238E27FC236}">
                  <a16:creationId xmlns:a16="http://schemas.microsoft.com/office/drawing/2014/main" id="{89422AC0-148A-00F2-4670-21C3094EEF81}"/>
                </a:ext>
              </a:extLst>
            </p:cNvPr>
            <p:cNvSpPr/>
            <p:nvPr/>
          </p:nvSpPr>
          <p:spPr>
            <a:xfrm>
              <a:off x="2850078" y="5739510"/>
              <a:ext cx="353506" cy="175100"/>
            </a:xfrm>
            <a:prstGeom prst="rightArrow">
              <a:avLst/>
            </a:prstGeom>
            <a:solidFill>
              <a:srgbClr val="7FB90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3" name="矩形: 圓角 172">
              <a:extLst>
                <a:ext uri="{FF2B5EF4-FFF2-40B4-BE49-F238E27FC236}">
                  <a16:creationId xmlns:a16="http://schemas.microsoft.com/office/drawing/2014/main" id="{8D73F39B-10B2-4102-9CC9-B44DA5D8F931}"/>
                </a:ext>
              </a:extLst>
            </p:cNvPr>
            <p:cNvSpPr/>
            <p:nvPr/>
          </p:nvSpPr>
          <p:spPr>
            <a:xfrm>
              <a:off x="8499732" y="3630919"/>
              <a:ext cx="568649" cy="2725429"/>
            </a:xfrm>
            <a:prstGeom prst="roundRect">
              <a:avLst/>
            </a:prstGeom>
            <a:solidFill>
              <a:srgbClr val="7FB90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id="{5F95FD40-4351-2383-B748-0C413D40EBEF}"/>
                </a:ext>
              </a:extLst>
            </p:cNvPr>
            <p:cNvSpPr/>
            <p:nvPr/>
          </p:nvSpPr>
          <p:spPr>
            <a:xfrm>
              <a:off x="8074806" y="3180023"/>
              <a:ext cx="1366705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err="1">
                  <a:solidFill>
                    <a:schemeClr val="tx1"/>
                  </a:solidFill>
                </a:rPr>
                <a:t>AllReduce</a:t>
              </a:r>
              <a:r>
                <a:rPr lang="en-US" altLang="zh-TW" dirty="0">
                  <a:solidFill>
                    <a:schemeClr val="tx1"/>
                  </a:solidFill>
                </a:rPr>
                <a:t/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(Y = Y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r>
                <a:rPr lang="en-US" altLang="zh-TW" dirty="0">
                  <a:solidFill>
                    <a:schemeClr val="tx1"/>
                  </a:solidFill>
                </a:rPr>
                <a:t> + Y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r>
                <a:rPr lang="en-US" altLang="zh-TW" dirty="0">
                  <a:solidFill>
                    <a:schemeClr val="tx1"/>
                  </a:solidFill>
                </a:rPr>
                <a:t>)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392" name="群組 391">
              <a:extLst>
                <a:ext uri="{FF2B5EF4-FFF2-40B4-BE49-F238E27FC236}">
                  <a16:creationId xmlns:a16="http://schemas.microsoft.com/office/drawing/2014/main" id="{842C516A-6539-F3B0-A97D-63A1E28E3E8E}"/>
                </a:ext>
              </a:extLst>
            </p:cNvPr>
            <p:cNvGrpSpPr/>
            <p:nvPr/>
          </p:nvGrpSpPr>
          <p:grpSpPr>
            <a:xfrm>
              <a:off x="3522305" y="3971005"/>
              <a:ext cx="7490566" cy="587986"/>
              <a:chOff x="2973311" y="3971005"/>
              <a:chExt cx="7490566" cy="587986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CAF43AC8-F671-110E-2945-E7F3137800A6}"/>
                  </a:ext>
                </a:extLst>
              </p:cNvPr>
              <p:cNvSpPr/>
              <p:nvPr/>
            </p:nvSpPr>
            <p:spPr>
              <a:xfrm>
                <a:off x="2973311" y="3981296"/>
                <a:ext cx="876300" cy="36195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GPU</a:t>
                </a:r>
                <a:r>
                  <a:rPr lang="zh-TW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0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7" name="群組 356">
                <a:extLst>
                  <a:ext uri="{FF2B5EF4-FFF2-40B4-BE49-F238E27FC236}">
                    <a16:creationId xmlns:a16="http://schemas.microsoft.com/office/drawing/2014/main" id="{FA280274-EB67-F6B8-73DC-ABA68A2F9477}"/>
                  </a:ext>
                </a:extLst>
              </p:cNvPr>
              <p:cNvGrpSpPr/>
              <p:nvPr/>
            </p:nvGrpSpPr>
            <p:grpSpPr>
              <a:xfrm>
                <a:off x="4131125" y="3971005"/>
                <a:ext cx="6332752" cy="587986"/>
                <a:chOff x="4131125" y="3971005"/>
                <a:chExt cx="6332752" cy="587986"/>
              </a:xfrm>
            </p:grpSpPr>
            <p:sp>
              <p:nvSpPr>
                <p:cNvPr id="38" name="矩形 37">
                  <a:extLst>
                    <a:ext uri="{FF2B5EF4-FFF2-40B4-BE49-F238E27FC236}">
                      <a16:creationId xmlns:a16="http://schemas.microsoft.com/office/drawing/2014/main" id="{5CB54BE3-BA98-0053-50D4-EC120A08713E}"/>
                    </a:ext>
                  </a:extLst>
                </p:cNvPr>
                <p:cNvSpPr/>
                <p:nvPr/>
              </p:nvSpPr>
              <p:spPr>
                <a:xfrm>
                  <a:off x="4131125" y="4161486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altLang="zh-TW" baseline="-25000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4" name="矩形 53">
                  <a:extLst>
                    <a:ext uri="{FF2B5EF4-FFF2-40B4-BE49-F238E27FC236}">
                      <a16:creationId xmlns:a16="http://schemas.microsoft.com/office/drawing/2014/main" id="{0789E9E3-705D-CF5B-C164-96BC62FDB074}"/>
                    </a:ext>
                  </a:extLst>
                </p:cNvPr>
                <p:cNvSpPr/>
                <p:nvPr/>
              </p:nvSpPr>
              <p:spPr>
                <a:xfrm>
                  <a:off x="4327372" y="3981296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9" name="等於 48">
                  <a:extLst>
                    <a:ext uri="{FF2B5EF4-FFF2-40B4-BE49-F238E27FC236}">
                      <a16:creationId xmlns:a16="http://schemas.microsoft.com/office/drawing/2014/main" id="{D8852863-1553-6339-2D15-6D259D8874F4}"/>
                    </a:ext>
                  </a:extLst>
                </p:cNvPr>
                <p:cNvSpPr/>
                <p:nvPr/>
              </p:nvSpPr>
              <p:spPr>
                <a:xfrm>
                  <a:off x="6128217" y="4006986"/>
                  <a:ext cx="207625" cy="207625"/>
                </a:xfrm>
                <a:prstGeom prst="mathEqual">
                  <a:avLst>
                    <a:gd name="adj1" fmla="val 17786"/>
                    <a:gd name="adj2" fmla="val 1176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十字形 49">
                  <a:extLst>
                    <a:ext uri="{FF2B5EF4-FFF2-40B4-BE49-F238E27FC236}">
                      <a16:creationId xmlns:a16="http://schemas.microsoft.com/office/drawing/2014/main" id="{45AF7EDC-0C67-1E23-2AF2-BD7D92438564}"/>
                    </a:ext>
                  </a:extLst>
                </p:cNvPr>
                <p:cNvSpPr/>
                <p:nvPr/>
              </p:nvSpPr>
              <p:spPr>
                <a:xfrm rot="2700000">
                  <a:off x="4658921" y="4035173"/>
                  <a:ext cx="151250" cy="151250"/>
                </a:xfrm>
                <a:prstGeom prst="plus">
                  <a:avLst>
                    <a:gd name="adj" fmla="val 45738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id="{12718B4D-1610-5F2C-A024-DB049CEEAB50}"/>
                    </a:ext>
                  </a:extLst>
                </p:cNvPr>
                <p:cNvSpPr/>
                <p:nvPr/>
              </p:nvSpPr>
              <p:spPr>
                <a:xfrm>
                  <a:off x="5229881" y="4139724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A</a:t>
                  </a:r>
                  <a:r>
                    <a:rPr lang="en-US" altLang="zh-TW" baseline="-25000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6" name="群組 95">
                  <a:extLst>
                    <a:ext uri="{FF2B5EF4-FFF2-40B4-BE49-F238E27FC236}">
                      <a16:creationId xmlns:a16="http://schemas.microsoft.com/office/drawing/2014/main" id="{942A18D1-90E1-613B-7C1A-E1D768EE36EE}"/>
                    </a:ext>
                  </a:extLst>
                </p:cNvPr>
                <p:cNvGrpSpPr/>
                <p:nvPr/>
              </p:nvGrpSpPr>
              <p:grpSpPr>
                <a:xfrm>
                  <a:off x="4950977" y="3981296"/>
                  <a:ext cx="1031428" cy="172523"/>
                  <a:chOff x="4955833" y="1829320"/>
                  <a:chExt cx="1031428" cy="172523"/>
                </a:xfrm>
              </p:grpSpPr>
              <p:sp>
                <p:nvSpPr>
                  <p:cNvPr id="90" name="矩形 89">
                    <a:extLst>
                      <a:ext uri="{FF2B5EF4-FFF2-40B4-BE49-F238E27FC236}">
                        <a16:creationId xmlns:a16="http://schemas.microsoft.com/office/drawing/2014/main" id="{2620247E-5242-5FB7-27E7-54F7B9ED69B9}"/>
                      </a:ext>
                    </a:extLst>
                  </p:cNvPr>
                  <p:cNvSpPr/>
                  <p:nvPr/>
                </p:nvSpPr>
                <p:spPr>
                  <a:xfrm>
                    <a:off x="4955833" y="1829320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1" name="矩形 90">
                    <a:extLst>
                      <a:ext uri="{FF2B5EF4-FFF2-40B4-BE49-F238E27FC236}">
                        <a16:creationId xmlns:a16="http://schemas.microsoft.com/office/drawing/2014/main" id="{A34C000F-FD33-30A0-9028-6350BDFCA740}"/>
                      </a:ext>
                    </a:extLst>
                  </p:cNvPr>
                  <p:cNvSpPr/>
                  <p:nvPr/>
                </p:nvSpPr>
                <p:spPr>
                  <a:xfrm>
                    <a:off x="5127897" y="1829320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2" name="矩形 91">
                    <a:extLst>
                      <a:ext uri="{FF2B5EF4-FFF2-40B4-BE49-F238E27FC236}">
                        <a16:creationId xmlns:a16="http://schemas.microsoft.com/office/drawing/2014/main" id="{E54E809A-7F19-E653-B694-225EA1788824}"/>
                      </a:ext>
                    </a:extLst>
                  </p:cNvPr>
                  <p:cNvSpPr/>
                  <p:nvPr/>
                </p:nvSpPr>
                <p:spPr>
                  <a:xfrm>
                    <a:off x="5300420" y="1829320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" name="矩形 92">
                    <a:extLst>
                      <a:ext uri="{FF2B5EF4-FFF2-40B4-BE49-F238E27FC236}">
                        <a16:creationId xmlns:a16="http://schemas.microsoft.com/office/drawing/2014/main" id="{07F24B20-646B-EDF0-7924-94505D41E3C8}"/>
                      </a:ext>
                    </a:extLst>
                  </p:cNvPr>
                  <p:cNvSpPr/>
                  <p:nvPr/>
                </p:nvSpPr>
                <p:spPr>
                  <a:xfrm>
                    <a:off x="5472484" y="1829320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" name="矩形 93">
                    <a:extLst>
                      <a:ext uri="{FF2B5EF4-FFF2-40B4-BE49-F238E27FC236}">
                        <a16:creationId xmlns:a16="http://schemas.microsoft.com/office/drawing/2014/main" id="{BC1E1A94-B3CA-ED1B-6BEC-C05EC9AE34C5}"/>
                      </a:ext>
                    </a:extLst>
                  </p:cNvPr>
                  <p:cNvSpPr/>
                  <p:nvPr/>
                </p:nvSpPr>
                <p:spPr>
                  <a:xfrm>
                    <a:off x="5642674" y="1829320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5" name="矩形 94">
                    <a:extLst>
                      <a:ext uri="{FF2B5EF4-FFF2-40B4-BE49-F238E27FC236}">
                        <a16:creationId xmlns:a16="http://schemas.microsoft.com/office/drawing/2014/main" id="{59ECE1B7-D295-81E3-765F-DEC076C8E530}"/>
                      </a:ext>
                    </a:extLst>
                  </p:cNvPr>
                  <p:cNvSpPr/>
                  <p:nvPr/>
                </p:nvSpPr>
                <p:spPr>
                  <a:xfrm>
                    <a:off x="5814738" y="1829320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48" name="矩形 47">
                  <a:extLst>
                    <a:ext uri="{FF2B5EF4-FFF2-40B4-BE49-F238E27FC236}">
                      <a16:creationId xmlns:a16="http://schemas.microsoft.com/office/drawing/2014/main" id="{605102FF-DB05-515C-2C21-F238F82EB0B8}"/>
                    </a:ext>
                  </a:extLst>
                </p:cNvPr>
                <p:cNvSpPr/>
                <p:nvPr/>
              </p:nvSpPr>
              <p:spPr>
                <a:xfrm>
                  <a:off x="6752724" y="4161486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Y</a:t>
                  </a:r>
                  <a:r>
                    <a:rPr lang="en-US" altLang="zh-TW" baseline="-25000" dirty="0">
                      <a:solidFill>
                        <a:schemeClr val="tx1"/>
                      </a:solidFill>
                    </a:rPr>
                    <a:t>1</a:t>
                  </a:r>
                  <a:endParaRPr lang="zh-TW" altLang="en-US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43" name="群組 142">
                  <a:extLst>
                    <a:ext uri="{FF2B5EF4-FFF2-40B4-BE49-F238E27FC236}">
                      <a16:creationId xmlns:a16="http://schemas.microsoft.com/office/drawing/2014/main" id="{7F59F4DB-4244-598E-72BF-40E681A617BC}"/>
                    </a:ext>
                  </a:extLst>
                </p:cNvPr>
                <p:cNvGrpSpPr/>
                <p:nvPr/>
              </p:nvGrpSpPr>
              <p:grpSpPr>
                <a:xfrm>
                  <a:off x="6505607" y="3981296"/>
                  <a:ext cx="1030629" cy="172523"/>
                  <a:chOff x="6671297" y="3803442"/>
                  <a:chExt cx="1030629" cy="172523"/>
                </a:xfrm>
              </p:grpSpPr>
              <p:grpSp>
                <p:nvGrpSpPr>
                  <p:cNvPr id="47" name="群組 46">
                    <a:extLst>
                      <a:ext uri="{FF2B5EF4-FFF2-40B4-BE49-F238E27FC236}">
                        <a16:creationId xmlns:a16="http://schemas.microsoft.com/office/drawing/2014/main" id="{AF2E8335-9290-25AD-29E5-EAC992E9F317}"/>
                      </a:ext>
                    </a:extLst>
                  </p:cNvPr>
                  <p:cNvGrpSpPr/>
                  <p:nvPr/>
                </p:nvGrpSpPr>
                <p:grpSpPr>
                  <a:xfrm>
                    <a:off x="6671297" y="3803442"/>
                    <a:ext cx="517110" cy="172523"/>
                    <a:chOff x="3267852" y="4264198"/>
                    <a:chExt cx="517110" cy="172523"/>
                  </a:xfrm>
                  <a:solidFill>
                    <a:srgbClr val="89F841"/>
                  </a:solidFill>
                </p:grpSpPr>
                <p:sp>
                  <p:nvSpPr>
                    <p:cNvPr id="51" name="矩形 50">
                      <a:extLst>
                        <a:ext uri="{FF2B5EF4-FFF2-40B4-BE49-F238E27FC236}">
                          <a16:creationId xmlns:a16="http://schemas.microsoft.com/office/drawing/2014/main" id="{87AA079C-695C-A4E2-3D2F-8A27E693F4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67852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2" name="矩形 51">
                      <a:extLst>
                        <a:ext uri="{FF2B5EF4-FFF2-40B4-BE49-F238E27FC236}">
                          <a16:creationId xmlns:a16="http://schemas.microsoft.com/office/drawing/2014/main" id="{B462098F-DA7F-17C6-AAD0-9B52348943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9916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53" name="矩形 52">
                      <a:extLst>
                        <a:ext uri="{FF2B5EF4-FFF2-40B4-BE49-F238E27FC236}">
                          <a16:creationId xmlns:a16="http://schemas.microsoft.com/office/drawing/2014/main" id="{F2D4C9D7-EDFC-49C3-323F-F10EDDCA1E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439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139" name="群組 138">
                    <a:extLst>
                      <a:ext uri="{FF2B5EF4-FFF2-40B4-BE49-F238E27FC236}">
                        <a16:creationId xmlns:a16="http://schemas.microsoft.com/office/drawing/2014/main" id="{3059FC24-C448-6506-023B-13D9BED7C6C0}"/>
                      </a:ext>
                    </a:extLst>
                  </p:cNvPr>
                  <p:cNvGrpSpPr/>
                  <p:nvPr/>
                </p:nvGrpSpPr>
                <p:grpSpPr>
                  <a:xfrm>
                    <a:off x="7184816" y="3803442"/>
                    <a:ext cx="517110" cy="172523"/>
                    <a:chOff x="3267852" y="4264198"/>
                    <a:chExt cx="517110" cy="172523"/>
                  </a:xfrm>
                  <a:solidFill>
                    <a:srgbClr val="89F841"/>
                  </a:solidFill>
                </p:grpSpPr>
                <p:sp>
                  <p:nvSpPr>
                    <p:cNvPr id="140" name="矩形 139">
                      <a:extLst>
                        <a:ext uri="{FF2B5EF4-FFF2-40B4-BE49-F238E27FC236}">
                          <a16:creationId xmlns:a16="http://schemas.microsoft.com/office/drawing/2014/main" id="{01CA78FD-2A79-74C6-EF27-A698A96637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67852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1" name="矩形 140">
                      <a:extLst>
                        <a:ext uri="{FF2B5EF4-FFF2-40B4-BE49-F238E27FC236}">
                          <a16:creationId xmlns:a16="http://schemas.microsoft.com/office/drawing/2014/main" id="{76C04274-8D9D-1941-3486-13DE24A08D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9916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42" name="矩形 141">
                      <a:extLst>
                        <a:ext uri="{FF2B5EF4-FFF2-40B4-BE49-F238E27FC236}">
                          <a16:creationId xmlns:a16="http://schemas.microsoft.com/office/drawing/2014/main" id="{ED7B10B6-C08B-01B5-8C1A-0CD2FDC74C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439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  <p:sp>
              <p:nvSpPr>
                <p:cNvPr id="171" name="箭號: 向右 170">
                  <a:extLst>
                    <a:ext uri="{FF2B5EF4-FFF2-40B4-BE49-F238E27FC236}">
                      <a16:creationId xmlns:a16="http://schemas.microsoft.com/office/drawing/2014/main" id="{F6F3C159-19C8-A6B9-2254-16B57895A99B}"/>
                    </a:ext>
                  </a:extLst>
                </p:cNvPr>
                <p:cNvSpPr/>
                <p:nvPr/>
              </p:nvSpPr>
              <p:spPr>
                <a:xfrm>
                  <a:off x="8735170" y="3971005"/>
                  <a:ext cx="353506" cy="175100"/>
                </a:xfrm>
                <a:prstGeom prst="rightArrow">
                  <a:avLst/>
                </a:prstGeom>
                <a:solidFill>
                  <a:srgbClr val="7FB908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7" name="矩形 176">
                  <a:extLst>
                    <a:ext uri="{FF2B5EF4-FFF2-40B4-BE49-F238E27FC236}">
                      <a16:creationId xmlns:a16="http://schemas.microsoft.com/office/drawing/2014/main" id="{7B78EB33-8575-068E-5C05-35B1EF4837FF}"/>
                    </a:ext>
                  </a:extLst>
                </p:cNvPr>
                <p:cNvSpPr/>
                <p:nvPr/>
              </p:nvSpPr>
              <p:spPr>
                <a:xfrm>
                  <a:off x="9680365" y="4161486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Y</a:t>
                  </a:r>
                  <a:endParaRPr lang="zh-TW" altLang="en-US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78" name="群組 177">
                  <a:extLst>
                    <a:ext uri="{FF2B5EF4-FFF2-40B4-BE49-F238E27FC236}">
                      <a16:creationId xmlns:a16="http://schemas.microsoft.com/office/drawing/2014/main" id="{3FDB80C2-C3CF-3E4F-475B-E5E53E3E890A}"/>
                    </a:ext>
                  </a:extLst>
                </p:cNvPr>
                <p:cNvGrpSpPr/>
                <p:nvPr/>
              </p:nvGrpSpPr>
              <p:grpSpPr>
                <a:xfrm>
                  <a:off x="9433248" y="3981296"/>
                  <a:ext cx="1030629" cy="172523"/>
                  <a:chOff x="6671297" y="3803442"/>
                  <a:chExt cx="1030629" cy="172523"/>
                </a:xfrm>
              </p:grpSpPr>
              <p:grpSp>
                <p:nvGrpSpPr>
                  <p:cNvPr id="179" name="群組 178">
                    <a:extLst>
                      <a:ext uri="{FF2B5EF4-FFF2-40B4-BE49-F238E27FC236}">
                        <a16:creationId xmlns:a16="http://schemas.microsoft.com/office/drawing/2014/main" id="{90822FA7-8053-97B8-E2B4-715847362BA8}"/>
                      </a:ext>
                    </a:extLst>
                  </p:cNvPr>
                  <p:cNvGrpSpPr/>
                  <p:nvPr/>
                </p:nvGrpSpPr>
                <p:grpSpPr>
                  <a:xfrm>
                    <a:off x="6671297" y="3803442"/>
                    <a:ext cx="517110" cy="172523"/>
                    <a:chOff x="3267852" y="4264198"/>
                    <a:chExt cx="517110" cy="172523"/>
                  </a:xfrm>
                  <a:solidFill>
                    <a:srgbClr val="89F841"/>
                  </a:solidFill>
                </p:grpSpPr>
                <p:sp>
                  <p:nvSpPr>
                    <p:cNvPr id="184" name="矩形 183">
                      <a:extLst>
                        <a:ext uri="{FF2B5EF4-FFF2-40B4-BE49-F238E27FC236}">
                          <a16:creationId xmlns:a16="http://schemas.microsoft.com/office/drawing/2014/main" id="{9E70FE39-1DF2-5D65-7D3E-9421F69A92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67852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85" name="矩形 184">
                      <a:extLst>
                        <a:ext uri="{FF2B5EF4-FFF2-40B4-BE49-F238E27FC236}">
                          <a16:creationId xmlns:a16="http://schemas.microsoft.com/office/drawing/2014/main" id="{E8A4C16F-38A9-6BA9-1832-4F4FD52A7A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9916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86" name="矩形 185">
                      <a:extLst>
                        <a:ext uri="{FF2B5EF4-FFF2-40B4-BE49-F238E27FC236}">
                          <a16:creationId xmlns:a16="http://schemas.microsoft.com/office/drawing/2014/main" id="{B5DBD7A4-3CB1-ABCF-C811-069CAB7C4A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439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180" name="群組 179">
                    <a:extLst>
                      <a:ext uri="{FF2B5EF4-FFF2-40B4-BE49-F238E27FC236}">
                        <a16:creationId xmlns:a16="http://schemas.microsoft.com/office/drawing/2014/main" id="{2840FA41-2B0F-E335-B76A-DED845303513}"/>
                      </a:ext>
                    </a:extLst>
                  </p:cNvPr>
                  <p:cNvGrpSpPr/>
                  <p:nvPr/>
                </p:nvGrpSpPr>
                <p:grpSpPr>
                  <a:xfrm>
                    <a:off x="7184816" y="3803442"/>
                    <a:ext cx="517110" cy="172523"/>
                    <a:chOff x="3267852" y="4264198"/>
                    <a:chExt cx="517110" cy="172523"/>
                  </a:xfrm>
                  <a:solidFill>
                    <a:srgbClr val="89F841"/>
                  </a:solidFill>
                </p:grpSpPr>
                <p:sp>
                  <p:nvSpPr>
                    <p:cNvPr id="181" name="矩形 180">
                      <a:extLst>
                        <a:ext uri="{FF2B5EF4-FFF2-40B4-BE49-F238E27FC236}">
                          <a16:creationId xmlns:a16="http://schemas.microsoft.com/office/drawing/2014/main" id="{4CFAC63F-5329-3248-9A3C-19C95B41A2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67852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82" name="矩形 181">
                      <a:extLst>
                        <a:ext uri="{FF2B5EF4-FFF2-40B4-BE49-F238E27FC236}">
                          <a16:creationId xmlns:a16="http://schemas.microsoft.com/office/drawing/2014/main" id="{E72FFF67-F956-6670-527E-DDBDFF926F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9916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183" name="矩形 182">
                      <a:extLst>
                        <a:ext uri="{FF2B5EF4-FFF2-40B4-BE49-F238E27FC236}">
                          <a16:creationId xmlns:a16="http://schemas.microsoft.com/office/drawing/2014/main" id="{F44A11C8-4DB0-420D-7B5D-2A4A15BC3C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439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</p:grpSp>
        </p:grpSp>
        <p:grpSp>
          <p:nvGrpSpPr>
            <p:cNvPr id="450" name="群組 449">
              <a:extLst>
                <a:ext uri="{FF2B5EF4-FFF2-40B4-BE49-F238E27FC236}">
                  <a16:creationId xmlns:a16="http://schemas.microsoft.com/office/drawing/2014/main" id="{B59D423F-AA71-24AF-831B-A95556EA0981}"/>
                </a:ext>
              </a:extLst>
            </p:cNvPr>
            <p:cNvGrpSpPr/>
            <p:nvPr/>
          </p:nvGrpSpPr>
          <p:grpSpPr>
            <a:xfrm>
              <a:off x="3522305" y="5598125"/>
              <a:ext cx="7490566" cy="587986"/>
              <a:chOff x="2973311" y="3971005"/>
              <a:chExt cx="7490566" cy="587986"/>
            </a:xfrm>
          </p:grpSpPr>
          <p:sp>
            <p:nvSpPr>
              <p:cNvPr id="451" name="矩形 450">
                <a:extLst>
                  <a:ext uri="{FF2B5EF4-FFF2-40B4-BE49-F238E27FC236}">
                    <a16:creationId xmlns:a16="http://schemas.microsoft.com/office/drawing/2014/main" id="{7728922C-1EC7-B6B0-3674-BBBF37E0D31C}"/>
                  </a:ext>
                </a:extLst>
              </p:cNvPr>
              <p:cNvSpPr/>
              <p:nvPr/>
            </p:nvSpPr>
            <p:spPr>
              <a:xfrm>
                <a:off x="2973311" y="3981296"/>
                <a:ext cx="876300" cy="36195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GPU</a:t>
                </a:r>
                <a:r>
                  <a:rPr lang="zh-TW" alt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dirty="0">
                    <a:solidFill>
                      <a:schemeClr val="tx1"/>
                    </a:solidFill>
                  </a:rPr>
                  <a:t>1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52" name="群組 451">
                <a:extLst>
                  <a:ext uri="{FF2B5EF4-FFF2-40B4-BE49-F238E27FC236}">
                    <a16:creationId xmlns:a16="http://schemas.microsoft.com/office/drawing/2014/main" id="{AFE45551-9624-8000-7535-D3BCD9ABCC5E}"/>
                  </a:ext>
                </a:extLst>
              </p:cNvPr>
              <p:cNvGrpSpPr/>
              <p:nvPr/>
            </p:nvGrpSpPr>
            <p:grpSpPr>
              <a:xfrm>
                <a:off x="4131125" y="3971005"/>
                <a:ext cx="6332752" cy="587986"/>
                <a:chOff x="4131125" y="3971005"/>
                <a:chExt cx="6332752" cy="587986"/>
              </a:xfrm>
            </p:grpSpPr>
            <p:sp>
              <p:nvSpPr>
                <p:cNvPr id="453" name="矩形 452">
                  <a:extLst>
                    <a:ext uri="{FF2B5EF4-FFF2-40B4-BE49-F238E27FC236}">
                      <a16:creationId xmlns:a16="http://schemas.microsoft.com/office/drawing/2014/main" id="{5339359A-9055-8F45-0547-789B27A49C07}"/>
                    </a:ext>
                  </a:extLst>
                </p:cNvPr>
                <p:cNvSpPr/>
                <p:nvPr/>
              </p:nvSpPr>
              <p:spPr>
                <a:xfrm>
                  <a:off x="4131125" y="4161486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X</a:t>
                  </a:r>
                  <a:r>
                    <a:rPr lang="en-US" altLang="zh-TW" baseline="-25000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4" name="矩形 453">
                  <a:extLst>
                    <a:ext uri="{FF2B5EF4-FFF2-40B4-BE49-F238E27FC236}">
                      <a16:creationId xmlns:a16="http://schemas.microsoft.com/office/drawing/2014/main" id="{D68CBB71-1792-9880-8131-09053635F9B5}"/>
                    </a:ext>
                  </a:extLst>
                </p:cNvPr>
                <p:cNvSpPr/>
                <p:nvPr/>
              </p:nvSpPr>
              <p:spPr>
                <a:xfrm>
                  <a:off x="4327372" y="3981296"/>
                  <a:ext cx="172523" cy="172523"/>
                </a:xfrm>
                <a:prstGeom prst="rect">
                  <a:avLst/>
                </a:prstGeom>
                <a:solidFill>
                  <a:srgbClr val="FAE69A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55" name="等於 454">
                  <a:extLst>
                    <a:ext uri="{FF2B5EF4-FFF2-40B4-BE49-F238E27FC236}">
                      <a16:creationId xmlns:a16="http://schemas.microsoft.com/office/drawing/2014/main" id="{8CEF85F8-3EB7-4399-2BD7-5BCCF268B8ED}"/>
                    </a:ext>
                  </a:extLst>
                </p:cNvPr>
                <p:cNvSpPr/>
                <p:nvPr/>
              </p:nvSpPr>
              <p:spPr>
                <a:xfrm>
                  <a:off x="6128217" y="4006986"/>
                  <a:ext cx="207625" cy="207625"/>
                </a:xfrm>
                <a:prstGeom prst="mathEqual">
                  <a:avLst>
                    <a:gd name="adj1" fmla="val 17786"/>
                    <a:gd name="adj2" fmla="val 1176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6" name="十字形 455">
                  <a:extLst>
                    <a:ext uri="{FF2B5EF4-FFF2-40B4-BE49-F238E27FC236}">
                      <a16:creationId xmlns:a16="http://schemas.microsoft.com/office/drawing/2014/main" id="{6D5D1652-0F45-3381-7CE0-C56F46D06037}"/>
                    </a:ext>
                  </a:extLst>
                </p:cNvPr>
                <p:cNvSpPr/>
                <p:nvPr/>
              </p:nvSpPr>
              <p:spPr>
                <a:xfrm rot="2700000">
                  <a:off x="4658921" y="4035173"/>
                  <a:ext cx="151250" cy="151250"/>
                </a:xfrm>
                <a:prstGeom prst="plus">
                  <a:avLst>
                    <a:gd name="adj" fmla="val 45738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57" name="矩形 456">
                  <a:extLst>
                    <a:ext uri="{FF2B5EF4-FFF2-40B4-BE49-F238E27FC236}">
                      <a16:creationId xmlns:a16="http://schemas.microsoft.com/office/drawing/2014/main" id="{3195A6F5-796D-921B-7A5E-1310497E4EC9}"/>
                    </a:ext>
                  </a:extLst>
                </p:cNvPr>
                <p:cNvSpPr/>
                <p:nvPr/>
              </p:nvSpPr>
              <p:spPr>
                <a:xfrm>
                  <a:off x="5229881" y="4139724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A</a:t>
                  </a:r>
                  <a:r>
                    <a:rPr lang="en-US" altLang="zh-TW" baseline="-25000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458" name="群組 457">
                  <a:extLst>
                    <a:ext uri="{FF2B5EF4-FFF2-40B4-BE49-F238E27FC236}">
                      <a16:creationId xmlns:a16="http://schemas.microsoft.com/office/drawing/2014/main" id="{5DFA85F7-111B-751F-CC99-05CF841F47A1}"/>
                    </a:ext>
                  </a:extLst>
                </p:cNvPr>
                <p:cNvGrpSpPr/>
                <p:nvPr/>
              </p:nvGrpSpPr>
              <p:grpSpPr>
                <a:xfrm>
                  <a:off x="4950977" y="3981296"/>
                  <a:ext cx="1031428" cy="172523"/>
                  <a:chOff x="4955833" y="1829320"/>
                  <a:chExt cx="1031428" cy="172523"/>
                </a:xfrm>
              </p:grpSpPr>
              <p:sp>
                <p:nvSpPr>
                  <p:cNvPr id="480" name="矩形 479">
                    <a:extLst>
                      <a:ext uri="{FF2B5EF4-FFF2-40B4-BE49-F238E27FC236}">
                        <a16:creationId xmlns:a16="http://schemas.microsoft.com/office/drawing/2014/main" id="{421DC1D3-64DC-3585-BB37-8440E59CB9A1}"/>
                      </a:ext>
                    </a:extLst>
                  </p:cNvPr>
                  <p:cNvSpPr/>
                  <p:nvPr/>
                </p:nvSpPr>
                <p:spPr>
                  <a:xfrm>
                    <a:off x="4955833" y="1829320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481" name="矩形 480">
                    <a:extLst>
                      <a:ext uri="{FF2B5EF4-FFF2-40B4-BE49-F238E27FC236}">
                        <a16:creationId xmlns:a16="http://schemas.microsoft.com/office/drawing/2014/main" id="{E52A312C-1485-F646-DE21-85CFBEB87BF5}"/>
                      </a:ext>
                    </a:extLst>
                  </p:cNvPr>
                  <p:cNvSpPr/>
                  <p:nvPr/>
                </p:nvSpPr>
                <p:spPr>
                  <a:xfrm>
                    <a:off x="5127897" y="1829320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482" name="矩形 481">
                    <a:extLst>
                      <a:ext uri="{FF2B5EF4-FFF2-40B4-BE49-F238E27FC236}">
                        <a16:creationId xmlns:a16="http://schemas.microsoft.com/office/drawing/2014/main" id="{95DAEB9C-E2B0-A981-976E-3B901EAE0BE5}"/>
                      </a:ext>
                    </a:extLst>
                  </p:cNvPr>
                  <p:cNvSpPr/>
                  <p:nvPr/>
                </p:nvSpPr>
                <p:spPr>
                  <a:xfrm>
                    <a:off x="5300420" y="1829320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483" name="矩形 482">
                    <a:extLst>
                      <a:ext uri="{FF2B5EF4-FFF2-40B4-BE49-F238E27FC236}">
                        <a16:creationId xmlns:a16="http://schemas.microsoft.com/office/drawing/2014/main" id="{B4A63310-89CE-3E40-ADEC-FC5A535928F8}"/>
                      </a:ext>
                    </a:extLst>
                  </p:cNvPr>
                  <p:cNvSpPr/>
                  <p:nvPr/>
                </p:nvSpPr>
                <p:spPr>
                  <a:xfrm>
                    <a:off x="5472484" y="1829320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484" name="矩形 483">
                    <a:extLst>
                      <a:ext uri="{FF2B5EF4-FFF2-40B4-BE49-F238E27FC236}">
                        <a16:creationId xmlns:a16="http://schemas.microsoft.com/office/drawing/2014/main" id="{DA10086D-2BF8-60ED-5298-750F7E843D39}"/>
                      </a:ext>
                    </a:extLst>
                  </p:cNvPr>
                  <p:cNvSpPr/>
                  <p:nvPr/>
                </p:nvSpPr>
                <p:spPr>
                  <a:xfrm>
                    <a:off x="5642674" y="1829320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485" name="矩形 484">
                    <a:extLst>
                      <a:ext uri="{FF2B5EF4-FFF2-40B4-BE49-F238E27FC236}">
                        <a16:creationId xmlns:a16="http://schemas.microsoft.com/office/drawing/2014/main" id="{5A6D30C4-BBA0-7D5D-BB67-FF3F967D930C}"/>
                      </a:ext>
                    </a:extLst>
                  </p:cNvPr>
                  <p:cNvSpPr/>
                  <p:nvPr/>
                </p:nvSpPr>
                <p:spPr>
                  <a:xfrm>
                    <a:off x="5814738" y="1829320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459" name="矩形 458">
                  <a:extLst>
                    <a:ext uri="{FF2B5EF4-FFF2-40B4-BE49-F238E27FC236}">
                      <a16:creationId xmlns:a16="http://schemas.microsoft.com/office/drawing/2014/main" id="{627DA21F-4AF0-37BD-158C-ADA9EA1E934E}"/>
                    </a:ext>
                  </a:extLst>
                </p:cNvPr>
                <p:cNvSpPr/>
                <p:nvPr/>
              </p:nvSpPr>
              <p:spPr>
                <a:xfrm>
                  <a:off x="6752724" y="4161486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Y</a:t>
                  </a:r>
                  <a:r>
                    <a:rPr lang="en-US" altLang="zh-TW" baseline="-25000" dirty="0">
                      <a:solidFill>
                        <a:schemeClr val="tx1"/>
                      </a:solidFill>
                    </a:rPr>
                    <a:t>2</a:t>
                  </a:r>
                  <a:endParaRPr lang="zh-TW" altLang="en-US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460" name="群組 459">
                  <a:extLst>
                    <a:ext uri="{FF2B5EF4-FFF2-40B4-BE49-F238E27FC236}">
                      <a16:creationId xmlns:a16="http://schemas.microsoft.com/office/drawing/2014/main" id="{CC2EC268-8C7A-0376-9873-B4BD4CA0B531}"/>
                    </a:ext>
                  </a:extLst>
                </p:cNvPr>
                <p:cNvGrpSpPr/>
                <p:nvPr/>
              </p:nvGrpSpPr>
              <p:grpSpPr>
                <a:xfrm>
                  <a:off x="6505607" y="3981296"/>
                  <a:ext cx="1030629" cy="172523"/>
                  <a:chOff x="6671297" y="3803442"/>
                  <a:chExt cx="1030629" cy="172523"/>
                </a:xfrm>
              </p:grpSpPr>
              <p:grpSp>
                <p:nvGrpSpPr>
                  <p:cNvPr id="472" name="群組 471">
                    <a:extLst>
                      <a:ext uri="{FF2B5EF4-FFF2-40B4-BE49-F238E27FC236}">
                        <a16:creationId xmlns:a16="http://schemas.microsoft.com/office/drawing/2014/main" id="{F1D8B446-DECA-B5FA-780C-8A4001B9ED39}"/>
                      </a:ext>
                    </a:extLst>
                  </p:cNvPr>
                  <p:cNvGrpSpPr/>
                  <p:nvPr/>
                </p:nvGrpSpPr>
                <p:grpSpPr>
                  <a:xfrm>
                    <a:off x="6671297" y="3803442"/>
                    <a:ext cx="517110" cy="172523"/>
                    <a:chOff x="3267852" y="4264198"/>
                    <a:chExt cx="517110" cy="172523"/>
                  </a:xfrm>
                  <a:solidFill>
                    <a:srgbClr val="89F841"/>
                  </a:solidFill>
                </p:grpSpPr>
                <p:sp>
                  <p:nvSpPr>
                    <p:cNvPr id="477" name="矩形 476">
                      <a:extLst>
                        <a:ext uri="{FF2B5EF4-FFF2-40B4-BE49-F238E27FC236}">
                          <a16:creationId xmlns:a16="http://schemas.microsoft.com/office/drawing/2014/main" id="{A3FC8FA5-7D11-455A-C4F8-CFB89C9733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67852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478" name="矩形 477">
                      <a:extLst>
                        <a:ext uri="{FF2B5EF4-FFF2-40B4-BE49-F238E27FC236}">
                          <a16:creationId xmlns:a16="http://schemas.microsoft.com/office/drawing/2014/main" id="{09D1D023-2C0E-0BF3-3E36-157B88DB9D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9916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479" name="矩形 478">
                      <a:extLst>
                        <a:ext uri="{FF2B5EF4-FFF2-40B4-BE49-F238E27FC236}">
                          <a16:creationId xmlns:a16="http://schemas.microsoft.com/office/drawing/2014/main" id="{4103C23B-066B-DE67-82C4-638AA29FCA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439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473" name="群組 472">
                    <a:extLst>
                      <a:ext uri="{FF2B5EF4-FFF2-40B4-BE49-F238E27FC236}">
                        <a16:creationId xmlns:a16="http://schemas.microsoft.com/office/drawing/2014/main" id="{85BDB42A-4794-84B7-AFC7-0FD2210D3827}"/>
                      </a:ext>
                    </a:extLst>
                  </p:cNvPr>
                  <p:cNvGrpSpPr/>
                  <p:nvPr/>
                </p:nvGrpSpPr>
                <p:grpSpPr>
                  <a:xfrm>
                    <a:off x="7184816" y="3803442"/>
                    <a:ext cx="517110" cy="172523"/>
                    <a:chOff x="3267852" y="4264198"/>
                    <a:chExt cx="517110" cy="172523"/>
                  </a:xfrm>
                  <a:solidFill>
                    <a:srgbClr val="89F841"/>
                  </a:solidFill>
                </p:grpSpPr>
                <p:sp>
                  <p:nvSpPr>
                    <p:cNvPr id="474" name="矩形 473">
                      <a:extLst>
                        <a:ext uri="{FF2B5EF4-FFF2-40B4-BE49-F238E27FC236}">
                          <a16:creationId xmlns:a16="http://schemas.microsoft.com/office/drawing/2014/main" id="{C702F869-E03A-751E-D748-1F2ABB5D1C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67852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475" name="矩形 474">
                      <a:extLst>
                        <a:ext uri="{FF2B5EF4-FFF2-40B4-BE49-F238E27FC236}">
                          <a16:creationId xmlns:a16="http://schemas.microsoft.com/office/drawing/2014/main" id="{B05F7BA5-BF23-3D10-F3C0-C5217BDB89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9916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476" name="矩形 475">
                      <a:extLst>
                        <a:ext uri="{FF2B5EF4-FFF2-40B4-BE49-F238E27FC236}">
                          <a16:creationId xmlns:a16="http://schemas.microsoft.com/office/drawing/2014/main" id="{06F428B9-6EFF-9367-A607-DAC5DC00FC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439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  <p:sp>
              <p:nvSpPr>
                <p:cNvPr id="461" name="箭號: 向右 460">
                  <a:extLst>
                    <a:ext uri="{FF2B5EF4-FFF2-40B4-BE49-F238E27FC236}">
                      <a16:creationId xmlns:a16="http://schemas.microsoft.com/office/drawing/2014/main" id="{ED5D77BD-9F40-BF0F-FD27-2F21A071305D}"/>
                    </a:ext>
                  </a:extLst>
                </p:cNvPr>
                <p:cNvSpPr/>
                <p:nvPr/>
              </p:nvSpPr>
              <p:spPr>
                <a:xfrm>
                  <a:off x="8735170" y="3971005"/>
                  <a:ext cx="353506" cy="175100"/>
                </a:xfrm>
                <a:prstGeom prst="rightArrow">
                  <a:avLst/>
                </a:prstGeom>
                <a:solidFill>
                  <a:srgbClr val="7FB908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2" name="矩形 461">
                  <a:extLst>
                    <a:ext uri="{FF2B5EF4-FFF2-40B4-BE49-F238E27FC236}">
                      <a16:creationId xmlns:a16="http://schemas.microsoft.com/office/drawing/2014/main" id="{44F52F3A-D073-B124-7214-6610EC8A676E}"/>
                    </a:ext>
                  </a:extLst>
                </p:cNvPr>
                <p:cNvSpPr/>
                <p:nvPr/>
              </p:nvSpPr>
              <p:spPr>
                <a:xfrm>
                  <a:off x="9680365" y="4161486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Y</a:t>
                  </a:r>
                  <a:endParaRPr lang="zh-TW" altLang="en-US" baseline="-25000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463" name="群組 462">
                  <a:extLst>
                    <a:ext uri="{FF2B5EF4-FFF2-40B4-BE49-F238E27FC236}">
                      <a16:creationId xmlns:a16="http://schemas.microsoft.com/office/drawing/2014/main" id="{F9FFA115-1930-5FC9-D83E-C264DD863428}"/>
                    </a:ext>
                  </a:extLst>
                </p:cNvPr>
                <p:cNvGrpSpPr/>
                <p:nvPr/>
              </p:nvGrpSpPr>
              <p:grpSpPr>
                <a:xfrm>
                  <a:off x="9433248" y="3981296"/>
                  <a:ext cx="1030629" cy="172523"/>
                  <a:chOff x="6671297" y="3803442"/>
                  <a:chExt cx="1030629" cy="172523"/>
                </a:xfrm>
              </p:grpSpPr>
              <p:grpSp>
                <p:nvGrpSpPr>
                  <p:cNvPr id="464" name="群組 463">
                    <a:extLst>
                      <a:ext uri="{FF2B5EF4-FFF2-40B4-BE49-F238E27FC236}">
                        <a16:creationId xmlns:a16="http://schemas.microsoft.com/office/drawing/2014/main" id="{C6EBD414-DBFD-0309-1C7C-C282F97A47CE}"/>
                      </a:ext>
                    </a:extLst>
                  </p:cNvPr>
                  <p:cNvGrpSpPr/>
                  <p:nvPr/>
                </p:nvGrpSpPr>
                <p:grpSpPr>
                  <a:xfrm>
                    <a:off x="6671297" y="3803442"/>
                    <a:ext cx="517110" cy="172523"/>
                    <a:chOff x="3267852" y="4264198"/>
                    <a:chExt cx="517110" cy="172523"/>
                  </a:xfrm>
                  <a:solidFill>
                    <a:srgbClr val="89F841"/>
                  </a:solidFill>
                </p:grpSpPr>
                <p:sp>
                  <p:nvSpPr>
                    <p:cNvPr id="469" name="矩形 468">
                      <a:extLst>
                        <a:ext uri="{FF2B5EF4-FFF2-40B4-BE49-F238E27FC236}">
                          <a16:creationId xmlns:a16="http://schemas.microsoft.com/office/drawing/2014/main" id="{24C3732E-56D6-FE6D-5869-176863E62C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67852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470" name="矩形 469">
                      <a:extLst>
                        <a:ext uri="{FF2B5EF4-FFF2-40B4-BE49-F238E27FC236}">
                          <a16:creationId xmlns:a16="http://schemas.microsoft.com/office/drawing/2014/main" id="{77B96440-F2FC-DDBA-0241-E6A7337909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9916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471" name="矩形 470">
                      <a:extLst>
                        <a:ext uri="{FF2B5EF4-FFF2-40B4-BE49-F238E27FC236}">
                          <a16:creationId xmlns:a16="http://schemas.microsoft.com/office/drawing/2014/main" id="{01EBAFDA-81E7-FD7A-94B8-0D0ED0C8BD9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439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  <p:grpSp>
                <p:nvGrpSpPr>
                  <p:cNvPr id="465" name="群組 464">
                    <a:extLst>
                      <a:ext uri="{FF2B5EF4-FFF2-40B4-BE49-F238E27FC236}">
                        <a16:creationId xmlns:a16="http://schemas.microsoft.com/office/drawing/2014/main" id="{8A457D85-78FC-4178-CC44-D8590803B2E0}"/>
                      </a:ext>
                    </a:extLst>
                  </p:cNvPr>
                  <p:cNvGrpSpPr/>
                  <p:nvPr/>
                </p:nvGrpSpPr>
                <p:grpSpPr>
                  <a:xfrm>
                    <a:off x="7184816" y="3803442"/>
                    <a:ext cx="517110" cy="172523"/>
                    <a:chOff x="3267852" y="4264198"/>
                    <a:chExt cx="517110" cy="172523"/>
                  </a:xfrm>
                  <a:solidFill>
                    <a:srgbClr val="89F841"/>
                  </a:solidFill>
                </p:grpSpPr>
                <p:sp>
                  <p:nvSpPr>
                    <p:cNvPr id="466" name="矩形 465">
                      <a:extLst>
                        <a:ext uri="{FF2B5EF4-FFF2-40B4-BE49-F238E27FC236}">
                          <a16:creationId xmlns:a16="http://schemas.microsoft.com/office/drawing/2014/main" id="{D99C6061-BBE9-722F-3011-AD8A67FDCD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67852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467" name="矩形 466">
                      <a:extLst>
                        <a:ext uri="{FF2B5EF4-FFF2-40B4-BE49-F238E27FC236}">
                          <a16:creationId xmlns:a16="http://schemas.microsoft.com/office/drawing/2014/main" id="{D207E09D-E7A2-C308-8519-82A8506756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39916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468" name="矩形 467">
                      <a:extLst>
                        <a:ext uri="{FF2B5EF4-FFF2-40B4-BE49-F238E27FC236}">
                          <a16:creationId xmlns:a16="http://schemas.microsoft.com/office/drawing/2014/main" id="{B591B153-9E9E-CD64-549F-5CB491B0A0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2439" y="4264198"/>
                      <a:ext cx="172523" cy="172523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200144318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81921D-8138-3743-5091-042FC1D90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MLP / Row Partition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F9EC183-26A4-0833-77B1-CBB1C128C3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57</a:t>
            </a:fld>
            <a:endParaRPr lang="en-US"/>
          </a:p>
        </p:txBody>
      </p:sp>
      <p:sp>
        <p:nvSpPr>
          <p:cNvPr id="216" name="文字版面配置區 2">
            <a:extLst>
              <a:ext uri="{FF2B5EF4-FFF2-40B4-BE49-F238E27FC236}">
                <a16:creationId xmlns:a16="http://schemas.microsoft.com/office/drawing/2014/main" id="{2060D3AB-BF16-2C72-F866-1123FF95F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2836" y="1579198"/>
            <a:ext cx="5429144" cy="603712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2. Down projection: Column partition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C6968EF-F500-7F16-4393-9E4508130FA9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Megatron-LM: Training Multi-Billion Parameter Language Models Using Model Parallelism [</a:t>
            </a:r>
            <a:r>
              <a:rPr lang="en-US" altLang="zh-TW" sz="1100" dirty="0" err="1"/>
              <a:t>Shoeybi</a:t>
            </a:r>
            <a:r>
              <a:rPr lang="en-US" altLang="zh-TW" sz="1100" dirty="0"/>
              <a:t> M. et al. 2019]</a:t>
            </a:r>
          </a:p>
        </p:txBody>
      </p: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694B474B-BBC2-1F1B-0DDA-55D774460617}"/>
              </a:ext>
            </a:extLst>
          </p:cNvPr>
          <p:cNvGrpSpPr/>
          <p:nvPr/>
        </p:nvGrpSpPr>
        <p:grpSpPr>
          <a:xfrm>
            <a:off x="5049125" y="1412647"/>
            <a:ext cx="969068" cy="1454818"/>
            <a:chOff x="4708090" y="1412647"/>
            <a:chExt cx="969068" cy="1454818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23773CC-EFE8-7D2F-3ECF-844F28964E22}"/>
                </a:ext>
              </a:extLst>
            </p:cNvPr>
            <p:cNvSpPr/>
            <p:nvPr/>
          </p:nvSpPr>
          <p:spPr>
            <a:xfrm>
              <a:off x="4708090" y="1815389"/>
              <a:ext cx="334908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34" name="群組 33">
              <a:extLst>
                <a:ext uri="{FF2B5EF4-FFF2-40B4-BE49-F238E27FC236}">
                  <a16:creationId xmlns:a16="http://schemas.microsoft.com/office/drawing/2014/main" id="{2A14F154-C973-93A8-0B6A-960E25D4E302}"/>
                </a:ext>
              </a:extLst>
            </p:cNvPr>
            <p:cNvGrpSpPr/>
            <p:nvPr/>
          </p:nvGrpSpPr>
          <p:grpSpPr>
            <a:xfrm rot="5400000">
              <a:off x="4697851" y="1838782"/>
              <a:ext cx="1031428" cy="345046"/>
              <a:chOff x="1856276" y="3009286"/>
              <a:chExt cx="1031428" cy="345046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E107C5FA-54B6-BE0B-5F45-9A4A653CE085}"/>
                  </a:ext>
                </a:extLst>
              </p:cNvPr>
              <p:cNvSpPr/>
              <p:nvPr/>
            </p:nvSpPr>
            <p:spPr>
              <a:xfrm>
                <a:off x="1856276" y="3181809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D9E2B3D5-1AE9-BE75-4CA7-05262E9FA502}"/>
                  </a:ext>
                </a:extLst>
              </p:cNvPr>
              <p:cNvSpPr/>
              <p:nvPr/>
            </p:nvSpPr>
            <p:spPr>
              <a:xfrm>
                <a:off x="2028340" y="3181809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C7643A5B-D97B-860D-148B-A373B7C071CB}"/>
                  </a:ext>
                </a:extLst>
              </p:cNvPr>
              <p:cNvSpPr/>
              <p:nvPr/>
            </p:nvSpPr>
            <p:spPr>
              <a:xfrm>
                <a:off x="1856276" y="3009286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AA466A19-E381-D4BC-2B43-EB6D9363A6E9}"/>
                  </a:ext>
                </a:extLst>
              </p:cNvPr>
              <p:cNvSpPr/>
              <p:nvPr/>
            </p:nvSpPr>
            <p:spPr>
              <a:xfrm>
                <a:off x="2028340" y="3009286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8810BEBA-9B7B-4701-93A6-8F70C39BFF01}"/>
                  </a:ext>
                </a:extLst>
              </p:cNvPr>
              <p:cNvSpPr/>
              <p:nvPr/>
            </p:nvSpPr>
            <p:spPr>
              <a:xfrm>
                <a:off x="2200863" y="3181809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298208FF-C3CA-A7DE-E6A5-D9EA6426876E}"/>
                  </a:ext>
                </a:extLst>
              </p:cNvPr>
              <p:cNvSpPr/>
              <p:nvPr/>
            </p:nvSpPr>
            <p:spPr>
              <a:xfrm>
                <a:off x="2372927" y="3181809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DAF5DE55-63A0-ABEE-E578-8F4C30CB7CC3}"/>
                  </a:ext>
                </a:extLst>
              </p:cNvPr>
              <p:cNvSpPr/>
              <p:nvPr/>
            </p:nvSpPr>
            <p:spPr>
              <a:xfrm>
                <a:off x="2200863" y="3009286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7D5AF7B6-C2A0-6302-BE94-B5443EAC591B}"/>
                  </a:ext>
                </a:extLst>
              </p:cNvPr>
              <p:cNvSpPr/>
              <p:nvPr/>
            </p:nvSpPr>
            <p:spPr>
              <a:xfrm>
                <a:off x="2372927" y="3009286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0959AB4D-9A2A-A838-A41C-5764EE9177BB}"/>
                  </a:ext>
                </a:extLst>
              </p:cNvPr>
              <p:cNvSpPr/>
              <p:nvPr/>
            </p:nvSpPr>
            <p:spPr>
              <a:xfrm>
                <a:off x="2543117" y="3181809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6EA04BA8-8EB7-5244-3620-8055D8DE5BC0}"/>
                  </a:ext>
                </a:extLst>
              </p:cNvPr>
              <p:cNvSpPr/>
              <p:nvPr/>
            </p:nvSpPr>
            <p:spPr>
              <a:xfrm>
                <a:off x="2715181" y="3181809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C89E1373-16AE-42D5-FBCB-892D0EF36C7B}"/>
                  </a:ext>
                </a:extLst>
              </p:cNvPr>
              <p:cNvSpPr/>
              <p:nvPr/>
            </p:nvSpPr>
            <p:spPr>
              <a:xfrm>
                <a:off x="2543117" y="3009286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0991BD07-324A-777E-F183-AC56C400F5A2}"/>
                  </a:ext>
                </a:extLst>
              </p:cNvPr>
              <p:cNvSpPr/>
              <p:nvPr/>
            </p:nvSpPr>
            <p:spPr>
              <a:xfrm>
                <a:off x="2715181" y="3009286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97AFE131-BAE0-D4AA-F40D-F6AEC278C138}"/>
                </a:ext>
              </a:extLst>
            </p:cNvPr>
            <p:cNvSpPr/>
            <p:nvPr/>
          </p:nvSpPr>
          <p:spPr>
            <a:xfrm>
              <a:off x="4777235" y="2469960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3EC028A-47D4-4CB8-7825-0D2629BF3F35}"/>
                </a:ext>
              </a:extLst>
            </p:cNvPr>
            <p:cNvSpPr/>
            <p:nvPr/>
          </p:nvSpPr>
          <p:spPr>
            <a:xfrm>
              <a:off x="5112142" y="2469960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直線接點 7">
              <a:extLst>
                <a:ext uri="{FF2B5EF4-FFF2-40B4-BE49-F238E27FC236}">
                  <a16:creationId xmlns:a16="http://schemas.microsoft.com/office/drawing/2014/main" id="{E9B3767E-2BC9-BED9-E51A-6E6B7FA2EC91}"/>
                </a:ext>
              </a:extLst>
            </p:cNvPr>
            <p:cNvCxnSpPr>
              <a:cxnSpLocks/>
            </p:cNvCxnSpPr>
            <p:nvPr/>
          </p:nvCxnSpPr>
          <p:spPr>
            <a:xfrm>
              <a:off x="5213565" y="1412647"/>
              <a:ext cx="0" cy="1282062"/>
            </a:xfrm>
            <a:prstGeom prst="line">
              <a:avLst/>
            </a:prstGeom>
            <a:ln w="28575">
              <a:solidFill>
                <a:srgbClr val="C0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3" name="群組 252">
            <a:extLst>
              <a:ext uri="{FF2B5EF4-FFF2-40B4-BE49-F238E27FC236}">
                <a16:creationId xmlns:a16="http://schemas.microsoft.com/office/drawing/2014/main" id="{8821EF15-4CEF-9A18-0D56-F220908B6F03}"/>
              </a:ext>
            </a:extLst>
          </p:cNvPr>
          <p:cNvGrpSpPr/>
          <p:nvPr/>
        </p:nvGrpSpPr>
        <p:grpSpPr>
          <a:xfrm>
            <a:off x="9732792" y="552424"/>
            <a:ext cx="2459209" cy="3055099"/>
            <a:chOff x="9732792" y="552424"/>
            <a:chExt cx="2459209" cy="3055099"/>
          </a:xfrm>
        </p:grpSpPr>
        <p:grpSp>
          <p:nvGrpSpPr>
            <p:cNvPr id="254" name="群組 253">
              <a:extLst>
                <a:ext uri="{FF2B5EF4-FFF2-40B4-BE49-F238E27FC236}">
                  <a16:creationId xmlns:a16="http://schemas.microsoft.com/office/drawing/2014/main" id="{00984176-F0EE-CFDA-5A09-2A1DB01FA9C3}"/>
                </a:ext>
              </a:extLst>
            </p:cNvPr>
            <p:cNvGrpSpPr/>
            <p:nvPr/>
          </p:nvGrpSpPr>
          <p:grpSpPr>
            <a:xfrm>
              <a:off x="9732792" y="552424"/>
              <a:ext cx="2459209" cy="3055099"/>
              <a:chOff x="7198529" y="531464"/>
              <a:chExt cx="4967758" cy="6171495"/>
            </a:xfrm>
          </p:grpSpPr>
          <p:pic>
            <p:nvPicPr>
              <p:cNvPr id="578" name="圖片 577">
                <a:extLst>
                  <a:ext uri="{FF2B5EF4-FFF2-40B4-BE49-F238E27FC236}">
                    <a16:creationId xmlns:a16="http://schemas.microsoft.com/office/drawing/2014/main" id="{AEA153F6-4224-A178-38C2-8E35F78D188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9273" r="6510"/>
              <a:stretch/>
            </p:blipFill>
            <p:spPr>
              <a:xfrm>
                <a:off x="9666574" y="531464"/>
                <a:ext cx="2499713" cy="6171495"/>
              </a:xfrm>
              <a:prstGeom prst="rect">
                <a:avLst/>
              </a:prstGeom>
            </p:spPr>
          </p:pic>
          <p:sp>
            <p:nvSpPr>
              <p:cNvPr id="579" name="矩形 578">
                <a:extLst>
                  <a:ext uri="{FF2B5EF4-FFF2-40B4-BE49-F238E27FC236}">
                    <a16:creationId xmlns:a16="http://schemas.microsoft.com/office/drawing/2014/main" id="{812D88E7-D86E-2D14-7904-4EB1CC89B542}"/>
                  </a:ext>
                </a:extLst>
              </p:cNvPr>
              <p:cNvSpPr/>
              <p:nvPr/>
            </p:nvSpPr>
            <p:spPr>
              <a:xfrm>
                <a:off x="10358843" y="3190062"/>
                <a:ext cx="1187450" cy="234950"/>
              </a:xfrm>
              <a:prstGeom prst="rect">
                <a:avLst/>
              </a:prstGeom>
              <a:noFill/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580" name="直線單箭頭接點 579">
                <a:extLst>
                  <a:ext uri="{FF2B5EF4-FFF2-40B4-BE49-F238E27FC236}">
                    <a16:creationId xmlns:a16="http://schemas.microsoft.com/office/drawing/2014/main" id="{70921587-F403-4784-CD57-265488EFFFA2}"/>
                  </a:ext>
                </a:extLst>
              </p:cNvPr>
              <p:cNvCxnSpPr>
                <a:cxnSpLocks/>
                <a:stCxn id="581" idx="3"/>
                <a:endCxn id="579" idx="1"/>
              </p:cNvCxnSpPr>
              <p:nvPr/>
            </p:nvCxnSpPr>
            <p:spPr>
              <a:xfrm flipV="1">
                <a:off x="9773954" y="3307537"/>
                <a:ext cx="584889" cy="2283"/>
              </a:xfrm>
              <a:prstGeom prst="straightConnector1">
                <a:avLst/>
              </a:prstGeom>
              <a:ln w="1270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1" name="矩形 580">
                <a:extLst>
                  <a:ext uri="{FF2B5EF4-FFF2-40B4-BE49-F238E27FC236}">
                    <a16:creationId xmlns:a16="http://schemas.microsoft.com/office/drawing/2014/main" id="{0DD7C36A-E7B6-1280-7F70-C0AC795B0384}"/>
                  </a:ext>
                </a:extLst>
              </p:cNvPr>
              <p:cNvSpPr/>
              <p:nvPr/>
            </p:nvSpPr>
            <p:spPr>
              <a:xfrm>
                <a:off x="9479623" y="3167439"/>
                <a:ext cx="294331" cy="28475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rgbClr val="C00000"/>
                    </a:solidFill>
                  </a:rPr>
                  <a:t>A</a:t>
                </a:r>
                <a:endParaRPr lang="zh-TW" altLang="en-US" dirty="0">
                  <a:solidFill>
                    <a:srgbClr val="C00000"/>
                  </a:solidFill>
                </a:endParaRPr>
              </a:p>
            </p:txBody>
          </p:sp>
          <p:cxnSp>
            <p:nvCxnSpPr>
              <p:cNvPr id="582" name="直線單箭頭接點 581">
                <a:extLst>
                  <a:ext uri="{FF2B5EF4-FFF2-40B4-BE49-F238E27FC236}">
                    <a16:creationId xmlns:a16="http://schemas.microsoft.com/office/drawing/2014/main" id="{A658E72F-3F23-8009-E24B-0420BE2BE0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41639" y="3147259"/>
                <a:ext cx="1168514" cy="0"/>
              </a:xfrm>
              <a:prstGeom prst="straightConnector1">
                <a:avLst/>
              </a:prstGeom>
              <a:ln w="127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3" name="矩形 582">
                <a:extLst>
                  <a:ext uri="{FF2B5EF4-FFF2-40B4-BE49-F238E27FC236}">
                    <a16:creationId xmlns:a16="http://schemas.microsoft.com/office/drawing/2014/main" id="{35F8CD3A-40D9-2C68-A239-A344D0B887A4}"/>
                  </a:ext>
                </a:extLst>
              </p:cNvPr>
              <p:cNvSpPr/>
              <p:nvPr/>
            </p:nvSpPr>
            <p:spPr>
              <a:xfrm>
                <a:off x="7198529" y="3006004"/>
                <a:ext cx="2108906" cy="2825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 err="1">
                    <a:solidFill>
                      <a:srgbClr val="00B050"/>
                    </a:solidFill>
                  </a:rPr>
                  <a:t>AllReduce</a:t>
                </a:r>
                <a:endParaRPr lang="zh-TW" altLang="en-US" dirty="0">
                  <a:solidFill>
                    <a:srgbClr val="00B050"/>
                  </a:solidFill>
                </a:endParaRPr>
              </a:p>
            </p:txBody>
          </p:sp>
          <p:cxnSp>
            <p:nvCxnSpPr>
              <p:cNvPr id="584" name="直線單箭頭接點 583">
                <a:extLst>
                  <a:ext uri="{FF2B5EF4-FFF2-40B4-BE49-F238E27FC236}">
                    <a16:creationId xmlns:a16="http://schemas.microsoft.com/office/drawing/2014/main" id="{8DC9FFB5-B284-D832-A661-C4C154E2AF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41639" y="2534652"/>
                <a:ext cx="1168514" cy="0"/>
              </a:xfrm>
              <a:prstGeom prst="straightConnector1">
                <a:avLst/>
              </a:prstGeom>
              <a:ln w="127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5" name="矩形 584">
                <a:extLst>
                  <a:ext uri="{FF2B5EF4-FFF2-40B4-BE49-F238E27FC236}">
                    <a16:creationId xmlns:a16="http://schemas.microsoft.com/office/drawing/2014/main" id="{50ED4710-E0A4-3DED-E890-7E28A0F188AD}"/>
                  </a:ext>
                </a:extLst>
              </p:cNvPr>
              <p:cNvSpPr/>
              <p:nvPr/>
            </p:nvSpPr>
            <p:spPr>
              <a:xfrm>
                <a:off x="7480065" y="2246425"/>
                <a:ext cx="2061420" cy="44308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rgbClr val="00B050"/>
                    </a:solidFill>
                  </a:rPr>
                  <a:t>Gather</a:t>
                </a:r>
                <a:endParaRPr lang="zh-TW" altLang="en-US" dirty="0">
                  <a:solidFill>
                    <a:srgbClr val="00B050"/>
                  </a:solidFill>
                </a:endParaRPr>
              </a:p>
            </p:txBody>
          </p:sp>
          <p:cxnSp>
            <p:nvCxnSpPr>
              <p:cNvPr id="586" name="直線單箭頭接點 585">
                <a:extLst>
                  <a:ext uri="{FF2B5EF4-FFF2-40B4-BE49-F238E27FC236}">
                    <a16:creationId xmlns:a16="http://schemas.microsoft.com/office/drawing/2014/main" id="{878807B2-1C9A-537D-BA14-1AA0AF4918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41639" y="3500032"/>
                <a:ext cx="1168514" cy="0"/>
              </a:xfrm>
              <a:prstGeom prst="straightConnector1">
                <a:avLst/>
              </a:prstGeom>
              <a:ln w="12700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7" name="矩形 586">
                <a:extLst>
                  <a:ext uri="{FF2B5EF4-FFF2-40B4-BE49-F238E27FC236}">
                    <a16:creationId xmlns:a16="http://schemas.microsoft.com/office/drawing/2014/main" id="{05250733-43EE-236B-B78E-97A9B5A8483A}"/>
                  </a:ext>
                </a:extLst>
              </p:cNvPr>
              <p:cNvSpPr/>
              <p:nvPr/>
            </p:nvSpPr>
            <p:spPr>
              <a:xfrm>
                <a:off x="7680205" y="3405849"/>
                <a:ext cx="1641815" cy="41930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rgbClr val="00B050"/>
                    </a:solidFill>
                  </a:rPr>
                  <a:t>Scatter</a:t>
                </a:r>
                <a:endParaRPr lang="zh-TW" altLang="en-US" dirty="0">
                  <a:solidFill>
                    <a:srgbClr val="00B050"/>
                  </a:solidFill>
                </a:endParaRPr>
              </a:p>
            </p:txBody>
          </p:sp>
        </p:grpSp>
        <p:sp>
          <p:nvSpPr>
            <p:cNvPr id="255" name="矩形 254">
              <a:extLst>
                <a:ext uri="{FF2B5EF4-FFF2-40B4-BE49-F238E27FC236}">
                  <a16:creationId xmlns:a16="http://schemas.microsoft.com/office/drawing/2014/main" id="{53FB128E-FA26-DB75-7568-F65676C08DFF}"/>
                </a:ext>
              </a:extLst>
            </p:cNvPr>
            <p:cNvSpPr/>
            <p:nvPr/>
          </p:nvSpPr>
          <p:spPr>
            <a:xfrm>
              <a:off x="11297255" y="1556347"/>
              <a:ext cx="587828" cy="116308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576" name="直線單箭頭接點 575">
              <a:extLst>
                <a:ext uri="{FF2B5EF4-FFF2-40B4-BE49-F238E27FC236}">
                  <a16:creationId xmlns:a16="http://schemas.microsoft.com/office/drawing/2014/main" id="{73A3C2FC-6477-6EA3-DF80-478C69B0BF49}"/>
                </a:ext>
              </a:extLst>
            </p:cNvPr>
            <p:cNvCxnSpPr>
              <a:cxnSpLocks/>
              <a:stCxn id="577" idx="3"/>
              <a:endCxn id="255" idx="1"/>
            </p:cNvCxnSpPr>
            <p:nvPr/>
          </p:nvCxnSpPr>
          <p:spPr>
            <a:xfrm flipV="1">
              <a:off x="11007715" y="1614501"/>
              <a:ext cx="289540" cy="1130"/>
            </a:xfrm>
            <a:prstGeom prst="straightConnector1">
              <a:avLst/>
            </a:prstGeom>
            <a:ln w="127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7" name="矩形 576">
              <a:extLst>
                <a:ext uri="{FF2B5EF4-FFF2-40B4-BE49-F238E27FC236}">
                  <a16:creationId xmlns:a16="http://schemas.microsoft.com/office/drawing/2014/main" id="{B49F4B27-D443-D4D6-FC88-B54527C55D42}"/>
                </a:ext>
              </a:extLst>
            </p:cNvPr>
            <p:cNvSpPr/>
            <p:nvPr/>
          </p:nvSpPr>
          <p:spPr>
            <a:xfrm>
              <a:off x="10862011" y="1545148"/>
              <a:ext cx="145704" cy="1409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rgbClr val="C00000"/>
                  </a:solidFill>
                </a:rPr>
                <a:t>B</a:t>
              </a:r>
              <a:endParaRPr lang="zh-TW" altLang="en-US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49" name="群組 648">
            <a:extLst>
              <a:ext uri="{FF2B5EF4-FFF2-40B4-BE49-F238E27FC236}">
                <a16:creationId xmlns:a16="http://schemas.microsoft.com/office/drawing/2014/main" id="{EF9E294C-747C-02D6-4B87-E0779CCFB70E}"/>
              </a:ext>
            </a:extLst>
          </p:cNvPr>
          <p:cNvGrpSpPr/>
          <p:nvPr/>
        </p:nvGrpSpPr>
        <p:grpSpPr>
          <a:xfrm>
            <a:off x="1798821" y="3205847"/>
            <a:ext cx="7918025" cy="3330570"/>
            <a:chOff x="1798821" y="3205847"/>
            <a:chExt cx="7918025" cy="3330570"/>
          </a:xfrm>
        </p:grpSpPr>
        <p:sp>
          <p:nvSpPr>
            <p:cNvPr id="596" name="矩形 595">
              <a:extLst>
                <a:ext uri="{FF2B5EF4-FFF2-40B4-BE49-F238E27FC236}">
                  <a16:creationId xmlns:a16="http://schemas.microsoft.com/office/drawing/2014/main" id="{A6E3F2A8-3A0E-28A5-FAD7-F203C038F111}"/>
                </a:ext>
              </a:extLst>
            </p:cNvPr>
            <p:cNvSpPr/>
            <p:nvPr/>
          </p:nvSpPr>
          <p:spPr>
            <a:xfrm>
              <a:off x="4589772" y="4415157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597" name="等於 596">
              <a:extLst>
                <a:ext uri="{FF2B5EF4-FFF2-40B4-BE49-F238E27FC236}">
                  <a16:creationId xmlns:a16="http://schemas.microsoft.com/office/drawing/2014/main" id="{6612E8E8-B62C-3DEA-0813-377CAE9D24CF}"/>
                </a:ext>
              </a:extLst>
            </p:cNvPr>
            <p:cNvSpPr/>
            <p:nvPr/>
          </p:nvSpPr>
          <p:spPr>
            <a:xfrm>
              <a:off x="5206118" y="4263579"/>
              <a:ext cx="207625" cy="207625"/>
            </a:xfrm>
            <a:prstGeom prst="mathEqual">
              <a:avLst>
                <a:gd name="adj1" fmla="val 17786"/>
                <a:gd name="adj2" fmla="val 1176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</a:endParaRPr>
            </a:p>
          </p:txBody>
        </p:sp>
        <p:sp>
          <p:nvSpPr>
            <p:cNvPr id="598" name="矩形 597">
              <a:extLst>
                <a:ext uri="{FF2B5EF4-FFF2-40B4-BE49-F238E27FC236}">
                  <a16:creationId xmlns:a16="http://schemas.microsoft.com/office/drawing/2014/main" id="{86DEA929-ABE4-8E5C-9EE6-607313BB35C4}"/>
                </a:ext>
              </a:extLst>
            </p:cNvPr>
            <p:cNvSpPr/>
            <p:nvPr/>
          </p:nvSpPr>
          <p:spPr>
            <a:xfrm>
              <a:off x="5726502" y="4259320"/>
              <a:ext cx="172523" cy="172523"/>
            </a:xfrm>
            <a:prstGeom prst="rect">
              <a:avLst/>
            </a:prstGeom>
            <a:solidFill>
              <a:srgbClr val="89F84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99" name="矩形 598">
              <a:extLst>
                <a:ext uri="{FF2B5EF4-FFF2-40B4-BE49-F238E27FC236}">
                  <a16:creationId xmlns:a16="http://schemas.microsoft.com/office/drawing/2014/main" id="{95C363D1-A770-4DFA-8B3C-4E40F7270BCB}"/>
                </a:ext>
              </a:extLst>
            </p:cNvPr>
            <p:cNvSpPr/>
            <p:nvPr/>
          </p:nvSpPr>
          <p:spPr>
            <a:xfrm>
              <a:off x="5530255" y="4415157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Z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600" name="十字形 599">
              <a:extLst>
                <a:ext uri="{FF2B5EF4-FFF2-40B4-BE49-F238E27FC236}">
                  <a16:creationId xmlns:a16="http://schemas.microsoft.com/office/drawing/2014/main" id="{C0D6A4AF-774D-FABD-C001-6B9B6F538AE0}"/>
                </a:ext>
              </a:extLst>
            </p:cNvPr>
            <p:cNvSpPr/>
            <p:nvPr/>
          </p:nvSpPr>
          <p:spPr>
            <a:xfrm rot="2700000">
              <a:off x="4413669" y="4291766"/>
              <a:ext cx="151250" cy="151250"/>
            </a:xfrm>
            <a:prstGeom prst="plus">
              <a:avLst>
                <a:gd name="adj" fmla="val 45738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01" name="矩形 600">
              <a:extLst>
                <a:ext uri="{FF2B5EF4-FFF2-40B4-BE49-F238E27FC236}">
                  <a16:creationId xmlns:a16="http://schemas.microsoft.com/office/drawing/2014/main" id="{B33F92AF-0774-9F3D-0F17-F4C6C4FF4FE0}"/>
                </a:ext>
              </a:extLst>
            </p:cNvPr>
            <p:cNvSpPr/>
            <p:nvPr/>
          </p:nvSpPr>
          <p:spPr>
            <a:xfrm>
              <a:off x="1798821" y="4134368"/>
              <a:ext cx="876300" cy="3619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GPU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0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02" name="矩形 601">
              <a:extLst>
                <a:ext uri="{FF2B5EF4-FFF2-40B4-BE49-F238E27FC236}">
                  <a16:creationId xmlns:a16="http://schemas.microsoft.com/office/drawing/2014/main" id="{F2FA1600-1F75-30CC-761B-0C112B817850}"/>
                </a:ext>
              </a:extLst>
            </p:cNvPr>
            <p:cNvSpPr/>
            <p:nvPr/>
          </p:nvSpPr>
          <p:spPr>
            <a:xfrm>
              <a:off x="1798821" y="5661313"/>
              <a:ext cx="876300" cy="36195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GPU</a:t>
              </a:r>
              <a:r>
                <a:rPr lang="zh-TW" altLang="en-US" dirty="0">
                  <a:solidFill>
                    <a:schemeClr val="tx1"/>
                  </a:solidFill>
                </a:rPr>
                <a:t> </a:t>
              </a:r>
              <a:r>
                <a:rPr lang="en-US" altLang="zh-TW" dirty="0">
                  <a:solidFill>
                    <a:schemeClr val="tx1"/>
                  </a:solidFill>
                </a:rPr>
                <a:t>1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603" name="直線接點 602">
              <a:extLst>
                <a:ext uri="{FF2B5EF4-FFF2-40B4-BE49-F238E27FC236}">
                  <a16:creationId xmlns:a16="http://schemas.microsoft.com/office/drawing/2014/main" id="{977022A8-55FC-E91A-82EB-BAC5B68545BD}"/>
                </a:ext>
              </a:extLst>
            </p:cNvPr>
            <p:cNvCxnSpPr>
              <a:cxnSpLocks/>
            </p:cNvCxnSpPr>
            <p:nvPr/>
          </p:nvCxnSpPr>
          <p:spPr>
            <a:xfrm>
              <a:off x="2111442" y="4973039"/>
              <a:ext cx="4924033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4" name="矩形: 圓角 603">
              <a:extLst>
                <a:ext uri="{FF2B5EF4-FFF2-40B4-BE49-F238E27FC236}">
                  <a16:creationId xmlns:a16="http://schemas.microsoft.com/office/drawing/2014/main" id="{0A1460B3-259A-72A5-A45B-FCF83190BA17}"/>
                </a:ext>
              </a:extLst>
            </p:cNvPr>
            <p:cNvSpPr/>
            <p:nvPr/>
          </p:nvSpPr>
          <p:spPr>
            <a:xfrm>
              <a:off x="7427354" y="3649187"/>
              <a:ext cx="568649" cy="2705680"/>
            </a:xfrm>
            <a:prstGeom prst="roundRect">
              <a:avLst/>
            </a:prstGeom>
            <a:solidFill>
              <a:srgbClr val="7FB90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05" name="矩形 604">
              <a:extLst>
                <a:ext uri="{FF2B5EF4-FFF2-40B4-BE49-F238E27FC236}">
                  <a16:creationId xmlns:a16="http://schemas.microsoft.com/office/drawing/2014/main" id="{6129D413-DBE4-8016-5D4F-D68E6F975360}"/>
                </a:ext>
              </a:extLst>
            </p:cNvPr>
            <p:cNvSpPr/>
            <p:nvPr/>
          </p:nvSpPr>
          <p:spPr>
            <a:xfrm>
              <a:off x="7002428" y="3205847"/>
              <a:ext cx="1366705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Gather</a:t>
              </a:r>
              <a:br>
                <a:rPr lang="en-US" altLang="zh-TW" dirty="0">
                  <a:solidFill>
                    <a:schemeClr val="tx1"/>
                  </a:solidFill>
                </a:rPr>
              </a:br>
              <a:r>
                <a:rPr lang="en-US" altLang="zh-TW" dirty="0">
                  <a:solidFill>
                    <a:schemeClr val="tx1"/>
                  </a:solidFill>
                </a:rPr>
                <a:t>(or </a:t>
              </a:r>
              <a:r>
                <a:rPr lang="en-US" altLang="zh-TW" dirty="0" err="1">
                  <a:solidFill>
                    <a:schemeClr val="tx1"/>
                  </a:solidFill>
                </a:rPr>
                <a:t>AllGather</a:t>
              </a:r>
              <a:r>
                <a:rPr lang="en-US" altLang="zh-TW" dirty="0">
                  <a:solidFill>
                    <a:schemeClr val="tx1"/>
                  </a:solidFill>
                </a:rPr>
                <a:t>)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06" name="箭號: 向右 605">
              <a:extLst>
                <a:ext uri="{FF2B5EF4-FFF2-40B4-BE49-F238E27FC236}">
                  <a16:creationId xmlns:a16="http://schemas.microsoft.com/office/drawing/2014/main" id="{D332107C-FC59-5796-D565-ED0CB1FD2F9B}"/>
                </a:ext>
              </a:extLst>
            </p:cNvPr>
            <p:cNvSpPr/>
            <p:nvPr/>
          </p:nvSpPr>
          <p:spPr>
            <a:xfrm>
              <a:off x="6451809" y="4284812"/>
              <a:ext cx="353506" cy="175100"/>
            </a:xfrm>
            <a:prstGeom prst="rightArrow">
              <a:avLst/>
            </a:prstGeom>
            <a:solidFill>
              <a:srgbClr val="7FB90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07" name="箭號: 向右 606">
              <a:extLst>
                <a:ext uri="{FF2B5EF4-FFF2-40B4-BE49-F238E27FC236}">
                  <a16:creationId xmlns:a16="http://schemas.microsoft.com/office/drawing/2014/main" id="{62A7C428-284B-88F6-822C-0D17079FB173}"/>
                </a:ext>
              </a:extLst>
            </p:cNvPr>
            <p:cNvSpPr/>
            <p:nvPr/>
          </p:nvSpPr>
          <p:spPr>
            <a:xfrm>
              <a:off x="8441289" y="4885489"/>
              <a:ext cx="353506" cy="175100"/>
            </a:xfrm>
            <a:prstGeom prst="rightArrow">
              <a:avLst/>
            </a:prstGeom>
            <a:solidFill>
              <a:srgbClr val="7FB90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grpSp>
          <p:nvGrpSpPr>
            <p:cNvPr id="608" name="群組 607">
              <a:extLst>
                <a:ext uri="{FF2B5EF4-FFF2-40B4-BE49-F238E27FC236}">
                  <a16:creationId xmlns:a16="http://schemas.microsoft.com/office/drawing/2014/main" id="{BDD73790-C0EF-F92C-1B57-8D2FDE75C30B}"/>
                </a:ext>
              </a:extLst>
            </p:cNvPr>
            <p:cNvGrpSpPr/>
            <p:nvPr/>
          </p:nvGrpSpPr>
          <p:grpSpPr>
            <a:xfrm>
              <a:off x="9262274" y="4908014"/>
              <a:ext cx="344587" cy="172523"/>
              <a:chOff x="3267852" y="4264198"/>
              <a:chExt cx="344587" cy="172523"/>
            </a:xfrm>
            <a:solidFill>
              <a:srgbClr val="89F841"/>
            </a:solidFill>
          </p:grpSpPr>
          <p:sp>
            <p:nvSpPr>
              <p:cNvPr id="647" name="矩形 646">
                <a:extLst>
                  <a:ext uri="{FF2B5EF4-FFF2-40B4-BE49-F238E27FC236}">
                    <a16:creationId xmlns:a16="http://schemas.microsoft.com/office/drawing/2014/main" id="{16C53B61-C6B2-9EB5-9D93-7377CAFA0527}"/>
                  </a:ext>
                </a:extLst>
              </p:cNvPr>
              <p:cNvSpPr/>
              <p:nvPr/>
            </p:nvSpPr>
            <p:spPr>
              <a:xfrm>
                <a:off x="3267852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48" name="矩形 647">
                <a:extLst>
                  <a:ext uri="{FF2B5EF4-FFF2-40B4-BE49-F238E27FC236}">
                    <a16:creationId xmlns:a16="http://schemas.microsoft.com/office/drawing/2014/main" id="{25F09677-6E5C-4014-0C2D-B81ED0449708}"/>
                  </a:ext>
                </a:extLst>
              </p:cNvPr>
              <p:cNvSpPr/>
              <p:nvPr/>
            </p:nvSpPr>
            <p:spPr>
              <a:xfrm>
                <a:off x="3439916" y="4264198"/>
                <a:ext cx="172523" cy="172523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</p:grpSp>
        <p:sp>
          <p:nvSpPr>
            <p:cNvPr id="609" name="矩形 608">
              <a:extLst>
                <a:ext uri="{FF2B5EF4-FFF2-40B4-BE49-F238E27FC236}">
                  <a16:creationId xmlns:a16="http://schemas.microsoft.com/office/drawing/2014/main" id="{A89513B4-4B80-1F8B-9F0D-C61554BB75A9}"/>
                </a:ext>
              </a:extLst>
            </p:cNvPr>
            <p:cNvSpPr/>
            <p:nvPr/>
          </p:nvSpPr>
          <p:spPr>
            <a:xfrm>
              <a:off x="8259416" y="5163567"/>
              <a:ext cx="1457430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 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610" name="群組 609">
              <a:extLst>
                <a:ext uri="{FF2B5EF4-FFF2-40B4-BE49-F238E27FC236}">
                  <a16:creationId xmlns:a16="http://schemas.microsoft.com/office/drawing/2014/main" id="{CC2AD2CC-DB01-FAE8-BBAA-FEA1CE6EDEA1}"/>
                </a:ext>
              </a:extLst>
            </p:cNvPr>
            <p:cNvGrpSpPr/>
            <p:nvPr/>
          </p:nvGrpSpPr>
          <p:grpSpPr>
            <a:xfrm>
              <a:off x="4774971" y="3396137"/>
              <a:ext cx="172523" cy="1035706"/>
              <a:chOff x="3719766" y="3252095"/>
              <a:chExt cx="172523" cy="1035706"/>
            </a:xfrm>
          </p:grpSpPr>
          <p:grpSp>
            <p:nvGrpSpPr>
              <p:cNvPr id="319" name="群組 318">
                <a:extLst>
                  <a:ext uri="{FF2B5EF4-FFF2-40B4-BE49-F238E27FC236}">
                    <a16:creationId xmlns:a16="http://schemas.microsoft.com/office/drawing/2014/main" id="{FCED810E-C8A6-C828-F5B8-3FD08D1DA18F}"/>
                  </a:ext>
                </a:extLst>
              </p:cNvPr>
              <p:cNvGrpSpPr/>
              <p:nvPr/>
            </p:nvGrpSpPr>
            <p:grpSpPr>
              <a:xfrm>
                <a:off x="3719766" y="3770691"/>
                <a:ext cx="172523" cy="517110"/>
                <a:chOff x="3719766" y="3770691"/>
                <a:chExt cx="172523" cy="517110"/>
              </a:xfrm>
            </p:grpSpPr>
            <p:sp>
              <p:nvSpPr>
                <p:cNvPr id="644" name="矩形 643">
                  <a:extLst>
                    <a:ext uri="{FF2B5EF4-FFF2-40B4-BE49-F238E27FC236}">
                      <a16:creationId xmlns:a16="http://schemas.microsoft.com/office/drawing/2014/main" id="{09E193ED-BFE8-C572-8F60-E0F371F8F9CA}"/>
                    </a:ext>
                  </a:extLst>
                </p:cNvPr>
                <p:cNvSpPr/>
                <p:nvPr/>
              </p:nvSpPr>
              <p:spPr>
                <a:xfrm rot="16200000">
                  <a:off x="3719766" y="4115278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45" name="矩形 644">
                  <a:extLst>
                    <a:ext uri="{FF2B5EF4-FFF2-40B4-BE49-F238E27FC236}">
                      <a16:creationId xmlns:a16="http://schemas.microsoft.com/office/drawing/2014/main" id="{725BA968-23AB-8D47-DAC1-07FA6717B87E}"/>
                    </a:ext>
                  </a:extLst>
                </p:cNvPr>
                <p:cNvSpPr/>
                <p:nvPr/>
              </p:nvSpPr>
              <p:spPr>
                <a:xfrm rot="16200000">
                  <a:off x="3719766" y="394321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46" name="矩形 645">
                  <a:extLst>
                    <a:ext uri="{FF2B5EF4-FFF2-40B4-BE49-F238E27FC236}">
                      <a16:creationId xmlns:a16="http://schemas.microsoft.com/office/drawing/2014/main" id="{EA37973A-8D02-B5AC-620B-E343AADA5998}"/>
                    </a:ext>
                  </a:extLst>
                </p:cNvPr>
                <p:cNvSpPr/>
                <p:nvPr/>
              </p:nvSpPr>
              <p:spPr>
                <a:xfrm rot="16200000">
                  <a:off x="3719766" y="3770691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640" name="群組 639">
                <a:extLst>
                  <a:ext uri="{FF2B5EF4-FFF2-40B4-BE49-F238E27FC236}">
                    <a16:creationId xmlns:a16="http://schemas.microsoft.com/office/drawing/2014/main" id="{5846CF0F-A4F8-74B8-E6DF-FC7C7549ED2B}"/>
                  </a:ext>
                </a:extLst>
              </p:cNvPr>
              <p:cNvGrpSpPr/>
              <p:nvPr/>
            </p:nvGrpSpPr>
            <p:grpSpPr>
              <a:xfrm>
                <a:off x="3719766" y="3252095"/>
                <a:ext cx="172523" cy="517110"/>
                <a:chOff x="3719766" y="3770691"/>
                <a:chExt cx="172523" cy="517110"/>
              </a:xfrm>
            </p:grpSpPr>
            <p:sp>
              <p:nvSpPr>
                <p:cNvPr id="641" name="矩形 640">
                  <a:extLst>
                    <a:ext uri="{FF2B5EF4-FFF2-40B4-BE49-F238E27FC236}">
                      <a16:creationId xmlns:a16="http://schemas.microsoft.com/office/drawing/2014/main" id="{A49C213C-2B6D-EF46-8A63-7A1A36CA6E84}"/>
                    </a:ext>
                  </a:extLst>
                </p:cNvPr>
                <p:cNvSpPr/>
                <p:nvPr/>
              </p:nvSpPr>
              <p:spPr>
                <a:xfrm rot="16200000">
                  <a:off x="3719766" y="4115278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42" name="矩形 641">
                  <a:extLst>
                    <a:ext uri="{FF2B5EF4-FFF2-40B4-BE49-F238E27FC236}">
                      <a16:creationId xmlns:a16="http://schemas.microsoft.com/office/drawing/2014/main" id="{36ACAAF7-7E41-8895-C956-1D4BA6BD8706}"/>
                    </a:ext>
                  </a:extLst>
                </p:cNvPr>
                <p:cNvSpPr/>
                <p:nvPr/>
              </p:nvSpPr>
              <p:spPr>
                <a:xfrm rot="16200000">
                  <a:off x="3719766" y="394321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43" name="矩形 642">
                  <a:extLst>
                    <a:ext uri="{FF2B5EF4-FFF2-40B4-BE49-F238E27FC236}">
                      <a16:creationId xmlns:a16="http://schemas.microsoft.com/office/drawing/2014/main" id="{B94E96B4-CBEB-2035-8C02-20FC227B643E}"/>
                    </a:ext>
                  </a:extLst>
                </p:cNvPr>
                <p:cNvSpPr/>
                <p:nvPr/>
              </p:nvSpPr>
              <p:spPr>
                <a:xfrm rot="16200000">
                  <a:off x="3719766" y="3770691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611" name="矩形 610">
              <a:extLst>
                <a:ext uri="{FF2B5EF4-FFF2-40B4-BE49-F238E27FC236}">
                  <a16:creationId xmlns:a16="http://schemas.microsoft.com/office/drawing/2014/main" id="{BEA68EC7-5012-4C48-B43B-F3835D67E883}"/>
                </a:ext>
              </a:extLst>
            </p:cNvPr>
            <p:cNvSpPr/>
            <p:nvPr/>
          </p:nvSpPr>
          <p:spPr>
            <a:xfrm>
              <a:off x="3462000" y="4415157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Y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612" name="群組 611">
              <a:extLst>
                <a:ext uri="{FF2B5EF4-FFF2-40B4-BE49-F238E27FC236}">
                  <a16:creationId xmlns:a16="http://schemas.microsoft.com/office/drawing/2014/main" id="{97F79A3F-BDAB-6658-1F28-7EE72384B686}"/>
                </a:ext>
              </a:extLst>
            </p:cNvPr>
            <p:cNvGrpSpPr/>
            <p:nvPr/>
          </p:nvGrpSpPr>
          <p:grpSpPr>
            <a:xfrm>
              <a:off x="3214883" y="4259320"/>
              <a:ext cx="1030629" cy="172523"/>
              <a:chOff x="6671297" y="3803442"/>
              <a:chExt cx="1030629" cy="172523"/>
            </a:xfrm>
          </p:grpSpPr>
          <p:grpSp>
            <p:nvGrpSpPr>
              <p:cNvPr id="639" name="群組 638">
                <a:extLst>
                  <a:ext uri="{FF2B5EF4-FFF2-40B4-BE49-F238E27FC236}">
                    <a16:creationId xmlns:a16="http://schemas.microsoft.com/office/drawing/2014/main" id="{F2BA500C-CE15-3D6D-F723-5D14EDDB0B45}"/>
                  </a:ext>
                </a:extLst>
              </p:cNvPr>
              <p:cNvGrpSpPr/>
              <p:nvPr/>
            </p:nvGrpSpPr>
            <p:grpSpPr>
              <a:xfrm>
                <a:off x="6671297" y="3803442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316" name="矩形 315">
                  <a:extLst>
                    <a:ext uri="{FF2B5EF4-FFF2-40B4-BE49-F238E27FC236}">
                      <a16:creationId xmlns:a16="http://schemas.microsoft.com/office/drawing/2014/main" id="{94D4E5CE-3F06-BF9F-D351-9029671B23F5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17" name="矩形 316">
                  <a:extLst>
                    <a:ext uri="{FF2B5EF4-FFF2-40B4-BE49-F238E27FC236}">
                      <a16:creationId xmlns:a16="http://schemas.microsoft.com/office/drawing/2014/main" id="{FFD80B7C-A6B8-9ECC-A497-B957DCAD1AE7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18" name="矩形 317">
                  <a:extLst>
                    <a:ext uri="{FF2B5EF4-FFF2-40B4-BE49-F238E27FC236}">
                      <a16:creationId xmlns:a16="http://schemas.microsoft.com/office/drawing/2014/main" id="{D3B9E014-C631-DFF9-7275-6F24A4AAAAA4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312" name="群組 311">
                <a:extLst>
                  <a:ext uri="{FF2B5EF4-FFF2-40B4-BE49-F238E27FC236}">
                    <a16:creationId xmlns:a16="http://schemas.microsoft.com/office/drawing/2014/main" id="{6F7AD487-E238-8E64-E2D2-335AB8181871}"/>
                  </a:ext>
                </a:extLst>
              </p:cNvPr>
              <p:cNvGrpSpPr/>
              <p:nvPr/>
            </p:nvGrpSpPr>
            <p:grpSpPr>
              <a:xfrm>
                <a:off x="7184816" y="3803442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313" name="矩形 312">
                  <a:extLst>
                    <a:ext uri="{FF2B5EF4-FFF2-40B4-BE49-F238E27FC236}">
                      <a16:creationId xmlns:a16="http://schemas.microsoft.com/office/drawing/2014/main" id="{B950AF58-BB08-AB47-E7C1-6E7A402C10B3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14" name="矩形 313">
                  <a:extLst>
                    <a:ext uri="{FF2B5EF4-FFF2-40B4-BE49-F238E27FC236}">
                      <a16:creationId xmlns:a16="http://schemas.microsoft.com/office/drawing/2014/main" id="{B8604AB3-74C7-2E7D-082E-1712C4807F51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15" name="矩形 314">
                  <a:extLst>
                    <a:ext uri="{FF2B5EF4-FFF2-40B4-BE49-F238E27FC236}">
                      <a16:creationId xmlns:a16="http://schemas.microsoft.com/office/drawing/2014/main" id="{6457196E-3205-C1B4-60D4-478D4C7D04B8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613" name="矩形 612">
              <a:extLst>
                <a:ext uri="{FF2B5EF4-FFF2-40B4-BE49-F238E27FC236}">
                  <a16:creationId xmlns:a16="http://schemas.microsoft.com/office/drawing/2014/main" id="{5AF9AADE-9B86-989D-873E-857D54F1E30A}"/>
                </a:ext>
              </a:extLst>
            </p:cNvPr>
            <p:cNvSpPr/>
            <p:nvPr/>
          </p:nvSpPr>
          <p:spPr>
            <a:xfrm>
              <a:off x="4589772" y="6138912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614" name="等於 613">
              <a:extLst>
                <a:ext uri="{FF2B5EF4-FFF2-40B4-BE49-F238E27FC236}">
                  <a16:creationId xmlns:a16="http://schemas.microsoft.com/office/drawing/2014/main" id="{02B2E9C1-3EE0-79D4-D806-DE60BBA661A1}"/>
                </a:ext>
              </a:extLst>
            </p:cNvPr>
            <p:cNvSpPr/>
            <p:nvPr/>
          </p:nvSpPr>
          <p:spPr>
            <a:xfrm>
              <a:off x="5206118" y="5987334"/>
              <a:ext cx="207625" cy="207625"/>
            </a:xfrm>
            <a:prstGeom prst="mathEqual">
              <a:avLst>
                <a:gd name="adj1" fmla="val 17786"/>
                <a:gd name="adj2" fmla="val 1176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</a:endParaRPr>
            </a:p>
          </p:txBody>
        </p:sp>
        <p:sp>
          <p:nvSpPr>
            <p:cNvPr id="615" name="矩形 614">
              <a:extLst>
                <a:ext uri="{FF2B5EF4-FFF2-40B4-BE49-F238E27FC236}">
                  <a16:creationId xmlns:a16="http://schemas.microsoft.com/office/drawing/2014/main" id="{5AEA7A88-6915-CE4D-FF27-6324596605D3}"/>
                </a:ext>
              </a:extLst>
            </p:cNvPr>
            <p:cNvSpPr/>
            <p:nvPr/>
          </p:nvSpPr>
          <p:spPr>
            <a:xfrm>
              <a:off x="5726502" y="5983075"/>
              <a:ext cx="172523" cy="172523"/>
            </a:xfrm>
            <a:prstGeom prst="rect">
              <a:avLst/>
            </a:prstGeom>
            <a:solidFill>
              <a:srgbClr val="89F84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16" name="矩形 615">
              <a:extLst>
                <a:ext uri="{FF2B5EF4-FFF2-40B4-BE49-F238E27FC236}">
                  <a16:creationId xmlns:a16="http://schemas.microsoft.com/office/drawing/2014/main" id="{1D2F136A-D47B-2CF2-8E38-4C177E7AF69A}"/>
                </a:ext>
              </a:extLst>
            </p:cNvPr>
            <p:cNvSpPr/>
            <p:nvPr/>
          </p:nvSpPr>
          <p:spPr>
            <a:xfrm>
              <a:off x="5530255" y="6138912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Z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617" name="十字形 616">
              <a:extLst>
                <a:ext uri="{FF2B5EF4-FFF2-40B4-BE49-F238E27FC236}">
                  <a16:creationId xmlns:a16="http://schemas.microsoft.com/office/drawing/2014/main" id="{8C0FFAEE-E882-2811-3195-70DFCF7CCAEF}"/>
                </a:ext>
              </a:extLst>
            </p:cNvPr>
            <p:cNvSpPr/>
            <p:nvPr/>
          </p:nvSpPr>
          <p:spPr>
            <a:xfrm rot="2700000">
              <a:off x="4413669" y="6015521"/>
              <a:ext cx="151250" cy="151250"/>
            </a:xfrm>
            <a:prstGeom prst="plus">
              <a:avLst>
                <a:gd name="adj" fmla="val 45738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18" name="箭號: 向右 617">
              <a:extLst>
                <a:ext uri="{FF2B5EF4-FFF2-40B4-BE49-F238E27FC236}">
                  <a16:creationId xmlns:a16="http://schemas.microsoft.com/office/drawing/2014/main" id="{9F2288B4-B297-F63F-8520-6EDAC50CB51D}"/>
                </a:ext>
              </a:extLst>
            </p:cNvPr>
            <p:cNvSpPr/>
            <p:nvPr/>
          </p:nvSpPr>
          <p:spPr>
            <a:xfrm>
              <a:off x="6451809" y="6008567"/>
              <a:ext cx="353506" cy="175100"/>
            </a:xfrm>
            <a:prstGeom prst="rightArrow">
              <a:avLst/>
            </a:prstGeom>
            <a:solidFill>
              <a:srgbClr val="7FB90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619" name="群組 618">
              <a:extLst>
                <a:ext uri="{FF2B5EF4-FFF2-40B4-BE49-F238E27FC236}">
                  <a16:creationId xmlns:a16="http://schemas.microsoft.com/office/drawing/2014/main" id="{C94405A4-5475-72A5-37E5-8F3BE3A29D7C}"/>
                </a:ext>
              </a:extLst>
            </p:cNvPr>
            <p:cNvGrpSpPr/>
            <p:nvPr/>
          </p:nvGrpSpPr>
          <p:grpSpPr>
            <a:xfrm>
              <a:off x="4774971" y="5119892"/>
              <a:ext cx="172523" cy="1035706"/>
              <a:chOff x="3719766" y="3252095"/>
              <a:chExt cx="172523" cy="1035706"/>
            </a:xfrm>
          </p:grpSpPr>
          <p:grpSp>
            <p:nvGrpSpPr>
              <p:cNvPr id="631" name="群組 630">
                <a:extLst>
                  <a:ext uri="{FF2B5EF4-FFF2-40B4-BE49-F238E27FC236}">
                    <a16:creationId xmlns:a16="http://schemas.microsoft.com/office/drawing/2014/main" id="{E1A4E4F1-2FB2-7065-A611-E286132ED86E}"/>
                  </a:ext>
                </a:extLst>
              </p:cNvPr>
              <p:cNvGrpSpPr/>
              <p:nvPr/>
            </p:nvGrpSpPr>
            <p:grpSpPr>
              <a:xfrm>
                <a:off x="3719766" y="3770691"/>
                <a:ext cx="172523" cy="517110"/>
                <a:chOff x="3719766" y="3770691"/>
                <a:chExt cx="172523" cy="517110"/>
              </a:xfrm>
            </p:grpSpPr>
            <p:sp>
              <p:nvSpPr>
                <p:cNvPr id="636" name="矩形 635">
                  <a:extLst>
                    <a:ext uri="{FF2B5EF4-FFF2-40B4-BE49-F238E27FC236}">
                      <a16:creationId xmlns:a16="http://schemas.microsoft.com/office/drawing/2014/main" id="{0A14519D-8A01-802D-659C-40667D1BE11A}"/>
                    </a:ext>
                  </a:extLst>
                </p:cNvPr>
                <p:cNvSpPr/>
                <p:nvPr/>
              </p:nvSpPr>
              <p:spPr>
                <a:xfrm rot="16200000">
                  <a:off x="3719766" y="4115278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37" name="矩形 636">
                  <a:extLst>
                    <a:ext uri="{FF2B5EF4-FFF2-40B4-BE49-F238E27FC236}">
                      <a16:creationId xmlns:a16="http://schemas.microsoft.com/office/drawing/2014/main" id="{F2D18FD0-2302-38C0-4A67-70AEA7E7B465}"/>
                    </a:ext>
                  </a:extLst>
                </p:cNvPr>
                <p:cNvSpPr/>
                <p:nvPr/>
              </p:nvSpPr>
              <p:spPr>
                <a:xfrm rot="16200000">
                  <a:off x="3719766" y="394321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38" name="矩形 637">
                  <a:extLst>
                    <a:ext uri="{FF2B5EF4-FFF2-40B4-BE49-F238E27FC236}">
                      <a16:creationId xmlns:a16="http://schemas.microsoft.com/office/drawing/2014/main" id="{316E664D-1451-02EA-9670-4B840943F741}"/>
                    </a:ext>
                  </a:extLst>
                </p:cNvPr>
                <p:cNvSpPr/>
                <p:nvPr/>
              </p:nvSpPr>
              <p:spPr>
                <a:xfrm rot="16200000">
                  <a:off x="3719766" y="3770691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632" name="群組 631">
                <a:extLst>
                  <a:ext uri="{FF2B5EF4-FFF2-40B4-BE49-F238E27FC236}">
                    <a16:creationId xmlns:a16="http://schemas.microsoft.com/office/drawing/2014/main" id="{015F3DEE-45B4-DE34-D3FB-AD3DE5A947EE}"/>
                  </a:ext>
                </a:extLst>
              </p:cNvPr>
              <p:cNvGrpSpPr/>
              <p:nvPr/>
            </p:nvGrpSpPr>
            <p:grpSpPr>
              <a:xfrm>
                <a:off x="3719766" y="3252095"/>
                <a:ext cx="172523" cy="517110"/>
                <a:chOff x="3719766" y="3770691"/>
                <a:chExt cx="172523" cy="517110"/>
              </a:xfrm>
            </p:grpSpPr>
            <p:sp>
              <p:nvSpPr>
                <p:cNvPr id="633" name="矩形 632">
                  <a:extLst>
                    <a:ext uri="{FF2B5EF4-FFF2-40B4-BE49-F238E27FC236}">
                      <a16:creationId xmlns:a16="http://schemas.microsoft.com/office/drawing/2014/main" id="{8B279A3B-6587-E194-84EA-277F69EA9F34}"/>
                    </a:ext>
                  </a:extLst>
                </p:cNvPr>
                <p:cNvSpPr/>
                <p:nvPr/>
              </p:nvSpPr>
              <p:spPr>
                <a:xfrm rot="16200000">
                  <a:off x="3719766" y="4115278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34" name="矩形 633">
                  <a:extLst>
                    <a:ext uri="{FF2B5EF4-FFF2-40B4-BE49-F238E27FC236}">
                      <a16:creationId xmlns:a16="http://schemas.microsoft.com/office/drawing/2014/main" id="{241B725D-5E82-C65A-0B75-5C2D4790C31C}"/>
                    </a:ext>
                  </a:extLst>
                </p:cNvPr>
                <p:cNvSpPr/>
                <p:nvPr/>
              </p:nvSpPr>
              <p:spPr>
                <a:xfrm rot="16200000">
                  <a:off x="3719766" y="394321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35" name="矩形 634">
                  <a:extLst>
                    <a:ext uri="{FF2B5EF4-FFF2-40B4-BE49-F238E27FC236}">
                      <a16:creationId xmlns:a16="http://schemas.microsoft.com/office/drawing/2014/main" id="{23A4A03D-9786-5ABD-51E2-D7B407FF21CE}"/>
                    </a:ext>
                  </a:extLst>
                </p:cNvPr>
                <p:cNvSpPr/>
                <p:nvPr/>
              </p:nvSpPr>
              <p:spPr>
                <a:xfrm rot="16200000">
                  <a:off x="3719766" y="3770691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id="{21A8FEB5-106C-FED9-33E9-9621779A0E3A}"/>
                </a:ext>
              </a:extLst>
            </p:cNvPr>
            <p:cNvSpPr/>
            <p:nvPr/>
          </p:nvSpPr>
          <p:spPr>
            <a:xfrm>
              <a:off x="3462000" y="6138912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Y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621" name="群組 620">
              <a:extLst>
                <a:ext uri="{FF2B5EF4-FFF2-40B4-BE49-F238E27FC236}">
                  <a16:creationId xmlns:a16="http://schemas.microsoft.com/office/drawing/2014/main" id="{3932A2C5-C0E9-57F2-0089-BC076CD3C8D4}"/>
                </a:ext>
              </a:extLst>
            </p:cNvPr>
            <p:cNvGrpSpPr/>
            <p:nvPr/>
          </p:nvGrpSpPr>
          <p:grpSpPr>
            <a:xfrm>
              <a:off x="3214883" y="5983075"/>
              <a:ext cx="1030629" cy="172523"/>
              <a:chOff x="6671297" y="3803442"/>
              <a:chExt cx="1030629" cy="172523"/>
            </a:xfrm>
          </p:grpSpPr>
          <p:grpSp>
            <p:nvGrpSpPr>
              <p:cNvPr id="623" name="群組 622">
                <a:extLst>
                  <a:ext uri="{FF2B5EF4-FFF2-40B4-BE49-F238E27FC236}">
                    <a16:creationId xmlns:a16="http://schemas.microsoft.com/office/drawing/2014/main" id="{92F4A350-23B1-BEC8-02C2-87B7773BC2DD}"/>
                  </a:ext>
                </a:extLst>
              </p:cNvPr>
              <p:cNvGrpSpPr/>
              <p:nvPr/>
            </p:nvGrpSpPr>
            <p:grpSpPr>
              <a:xfrm>
                <a:off x="6671297" y="3803442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628" name="矩形 627">
                  <a:extLst>
                    <a:ext uri="{FF2B5EF4-FFF2-40B4-BE49-F238E27FC236}">
                      <a16:creationId xmlns:a16="http://schemas.microsoft.com/office/drawing/2014/main" id="{902F32AA-AFBF-5B3B-36B3-44ACBD112609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29" name="矩形 628">
                  <a:extLst>
                    <a:ext uri="{FF2B5EF4-FFF2-40B4-BE49-F238E27FC236}">
                      <a16:creationId xmlns:a16="http://schemas.microsoft.com/office/drawing/2014/main" id="{577A09CD-5D03-06A3-0AC1-4F470544ED8B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30" name="矩形 629">
                  <a:extLst>
                    <a:ext uri="{FF2B5EF4-FFF2-40B4-BE49-F238E27FC236}">
                      <a16:creationId xmlns:a16="http://schemas.microsoft.com/office/drawing/2014/main" id="{DAE2AC87-43CF-CD2C-5DF3-582AF50DBA8E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624" name="群組 623">
                <a:extLst>
                  <a:ext uri="{FF2B5EF4-FFF2-40B4-BE49-F238E27FC236}">
                    <a16:creationId xmlns:a16="http://schemas.microsoft.com/office/drawing/2014/main" id="{5CA0388C-82F2-D7E6-1211-512D0B25B1E1}"/>
                  </a:ext>
                </a:extLst>
              </p:cNvPr>
              <p:cNvGrpSpPr/>
              <p:nvPr/>
            </p:nvGrpSpPr>
            <p:grpSpPr>
              <a:xfrm>
                <a:off x="7184816" y="3803442"/>
                <a:ext cx="517110" cy="172523"/>
                <a:chOff x="3267852" y="4264198"/>
                <a:chExt cx="517110" cy="172523"/>
              </a:xfrm>
              <a:solidFill>
                <a:srgbClr val="89F841"/>
              </a:solidFill>
            </p:grpSpPr>
            <p:sp>
              <p:nvSpPr>
                <p:cNvPr id="625" name="矩形 624">
                  <a:extLst>
                    <a:ext uri="{FF2B5EF4-FFF2-40B4-BE49-F238E27FC236}">
                      <a16:creationId xmlns:a16="http://schemas.microsoft.com/office/drawing/2014/main" id="{B834A713-0241-C15D-B466-404A03845C18}"/>
                    </a:ext>
                  </a:extLst>
                </p:cNvPr>
                <p:cNvSpPr/>
                <p:nvPr/>
              </p:nvSpPr>
              <p:spPr>
                <a:xfrm>
                  <a:off x="3267852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26" name="矩形 625">
                  <a:extLst>
                    <a:ext uri="{FF2B5EF4-FFF2-40B4-BE49-F238E27FC236}">
                      <a16:creationId xmlns:a16="http://schemas.microsoft.com/office/drawing/2014/main" id="{36B14D19-9BD3-0D4D-BB0B-442950BAC479}"/>
                    </a:ext>
                  </a:extLst>
                </p:cNvPr>
                <p:cNvSpPr/>
                <p:nvPr/>
              </p:nvSpPr>
              <p:spPr>
                <a:xfrm>
                  <a:off x="3439916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627" name="矩形 626">
                  <a:extLst>
                    <a:ext uri="{FF2B5EF4-FFF2-40B4-BE49-F238E27FC236}">
                      <a16:creationId xmlns:a16="http://schemas.microsoft.com/office/drawing/2014/main" id="{F1D21EB0-A0E9-3867-5D3A-C69596934CCE}"/>
                    </a:ext>
                  </a:extLst>
                </p:cNvPr>
                <p:cNvSpPr/>
                <p:nvPr/>
              </p:nvSpPr>
              <p:spPr>
                <a:xfrm>
                  <a:off x="3612439" y="4264198"/>
                  <a:ext cx="172523" cy="172523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id="{2B63F88B-6547-0AAB-219F-F9DD9E3897EF}"/>
                </a:ext>
              </a:extLst>
            </p:cNvPr>
            <p:cNvSpPr/>
            <p:nvPr/>
          </p:nvSpPr>
          <p:spPr>
            <a:xfrm>
              <a:off x="9151830" y="5017267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Z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24777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060847-9A03-C991-9716-66C4D17AF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MLP: Summary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A8EA1B7-B886-86C3-0619-6A73345A5B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# of synchronization points in the MLP block</a:t>
            </a:r>
          </a:p>
          <a:p>
            <a:pPr lvl="1"/>
            <a:r>
              <a:rPr lang="en-US" altLang="zh-TW" dirty="0"/>
              <a:t>Column partition = 2</a:t>
            </a:r>
          </a:p>
          <a:p>
            <a:pPr lvl="1"/>
            <a:r>
              <a:rPr lang="en-US" altLang="zh-TW" dirty="0"/>
              <a:t>Row partition = 3</a:t>
            </a:r>
          </a:p>
          <a:p>
            <a:r>
              <a:rPr lang="en-US" altLang="zh-TW" dirty="0"/>
              <a:t>A proper tensor partition reduces the # of the sync. points</a:t>
            </a:r>
          </a:p>
          <a:p>
            <a:r>
              <a:rPr lang="en-US" altLang="zh-TW" dirty="0"/>
              <a:t>GPUs can be fully utilized as long as communication is not a bottleneck</a:t>
            </a:r>
          </a:p>
          <a:p>
            <a:r>
              <a:rPr lang="en-US" altLang="zh-TW" dirty="0"/>
              <a:t>We also apply column partition to attention block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0FEB063-9157-ED54-16ED-A8D34BA4554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58</a:t>
            </a:fld>
            <a:endParaRPr lang="en-US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C871C1E-74E0-3084-2F49-512E87B38A91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Megatron-LM: Training Multi-Billion Parameter Language Models Using Model Parallelism [</a:t>
            </a:r>
            <a:r>
              <a:rPr lang="en-US" altLang="zh-TW" sz="1100" dirty="0" err="1"/>
              <a:t>Shoeybi</a:t>
            </a:r>
            <a:r>
              <a:rPr lang="en-US" altLang="zh-TW" sz="1100" dirty="0"/>
              <a:t> M. et al. 2019]</a:t>
            </a:r>
          </a:p>
        </p:txBody>
      </p:sp>
    </p:spTree>
    <p:extLst>
      <p:ext uri="{BB962C8B-B14F-4D97-AF65-F5344CB8AC3E}">
        <p14:creationId xmlns:p14="http://schemas.microsoft.com/office/powerpoint/2010/main" val="39876005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81921D-8138-3743-5091-042FC1D90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Attention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F9EC183-26A4-0833-77B1-CBB1C128C3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59</a:t>
            </a:fld>
            <a:endParaRPr lang="en-US"/>
          </a:p>
        </p:txBody>
      </p:sp>
      <p:sp>
        <p:nvSpPr>
          <p:cNvPr id="216" name="文字版面配置區 2">
            <a:extLst>
              <a:ext uri="{FF2B5EF4-FFF2-40B4-BE49-F238E27FC236}">
                <a16:creationId xmlns:a16="http://schemas.microsoft.com/office/drawing/2014/main" id="{2060D3AB-BF16-2C72-F866-1123FF95F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2836" y="1579198"/>
            <a:ext cx="4304610" cy="603712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1. QKV projection: Column partition</a:t>
            </a:r>
          </a:p>
        </p:txBody>
      </p:sp>
      <p:grpSp>
        <p:nvGrpSpPr>
          <p:cNvPr id="651" name="群組 650">
            <a:extLst>
              <a:ext uri="{FF2B5EF4-FFF2-40B4-BE49-F238E27FC236}">
                <a16:creationId xmlns:a16="http://schemas.microsoft.com/office/drawing/2014/main" id="{A1ADF3B8-2E29-5C63-DB1F-81C85E4E6247}"/>
              </a:ext>
            </a:extLst>
          </p:cNvPr>
          <p:cNvGrpSpPr/>
          <p:nvPr/>
        </p:nvGrpSpPr>
        <p:grpSpPr>
          <a:xfrm>
            <a:off x="7966221" y="2680410"/>
            <a:ext cx="4038120" cy="2402652"/>
            <a:chOff x="7966221" y="488002"/>
            <a:chExt cx="4038120" cy="2402652"/>
          </a:xfrm>
        </p:grpSpPr>
        <p:pic>
          <p:nvPicPr>
            <p:cNvPr id="201" name="圖片 200">
              <a:extLst>
                <a:ext uri="{FF2B5EF4-FFF2-40B4-BE49-F238E27FC236}">
                  <a16:creationId xmlns:a16="http://schemas.microsoft.com/office/drawing/2014/main" id="{5D47C382-600E-139D-C424-8A854F915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66221" y="488002"/>
              <a:ext cx="4038120" cy="2402652"/>
            </a:xfrm>
            <a:prstGeom prst="rect">
              <a:avLst/>
            </a:prstGeom>
          </p:spPr>
        </p:pic>
        <p:sp>
          <p:nvSpPr>
            <p:cNvPr id="540" name="矩形: 圓角 539">
              <a:extLst>
                <a:ext uri="{FF2B5EF4-FFF2-40B4-BE49-F238E27FC236}">
                  <a16:creationId xmlns:a16="http://schemas.microsoft.com/office/drawing/2014/main" id="{E0769F2E-66C7-8CE6-C166-95EFC24F9528}"/>
                </a:ext>
              </a:extLst>
            </p:cNvPr>
            <p:cNvSpPr/>
            <p:nvPr/>
          </p:nvSpPr>
          <p:spPr>
            <a:xfrm>
              <a:off x="8097862" y="730847"/>
              <a:ext cx="1111268" cy="1428750"/>
            </a:xfrm>
            <a:prstGeom prst="roundRect">
              <a:avLst>
                <a:gd name="adj" fmla="val 5377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15" name="群組 514">
            <a:extLst>
              <a:ext uri="{FF2B5EF4-FFF2-40B4-BE49-F238E27FC236}">
                <a16:creationId xmlns:a16="http://schemas.microsoft.com/office/drawing/2014/main" id="{47F6F06B-DD5A-1F8A-19C8-EA42E834144A}"/>
              </a:ext>
            </a:extLst>
          </p:cNvPr>
          <p:cNvGrpSpPr/>
          <p:nvPr/>
        </p:nvGrpSpPr>
        <p:grpSpPr>
          <a:xfrm>
            <a:off x="690437" y="4634680"/>
            <a:ext cx="565016" cy="553342"/>
            <a:chOff x="1463324" y="3765392"/>
            <a:chExt cx="565016" cy="553342"/>
          </a:xfrm>
        </p:grpSpPr>
        <p:sp>
          <p:nvSpPr>
            <p:cNvPr id="516" name="矩形 515">
              <a:extLst>
                <a:ext uri="{FF2B5EF4-FFF2-40B4-BE49-F238E27FC236}">
                  <a16:creationId xmlns:a16="http://schemas.microsoft.com/office/drawing/2014/main" id="{9B1A5828-1691-B15B-FCB3-D0493A84D4B4}"/>
                </a:ext>
              </a:extLst>
            </p:cNvPr>
            <p:cNvSpPr/>
            <p:nvPr/>
          </p:nvSpPr>
          <p:spPr>
            <a:xfrm>
              <a:off x="1463324" y="3921229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X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517" name="群組 516">
              <a:extLst>
                <a:ext uri="{FF2B5EF4-FFF2-40B4-BE49-F238E27FC236}">
                  <a16:creationId xmlns:a16="http://schemas.microsoft.com/office/drawing/2014/main" id="{FCE16CC2-CD1A-CE81-F078-BBBFB5074505}"/>
                </a:ext>
              </a:extLst>
            </p:cNvPr>
            <p:cNvGrpSpPr/>
            <p:nvPr/>
          </p:nvGrpSpPr>
          <p:grpSpPr>
            <a:xfrm>
              <a:off x="1573768" y="3765392"/>
              <a:ext cx="344587" cy="172523"/>
              <a:chOff x="1235074" y="2915658"/>
              <a:chExt cx="344587" cy="172523"/>
            </a:xfrm>
          </p:grpSpPr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id="{A2580A83-6D3F-BAD9-D253-663E0E16189B}"/>
                  </a:ext>
                </a:extLst>
              </p:cNvPr>
              <p:cNvSpPr/>
              <p:nvPr/>
            </p:nvSpPr>
            <p:spPr>
              <a:xfrm>
                <a:off x="1235074" y="2915658"/>
                <a:ext cx="172523" cy="172523"/>
              </a:xfrm>
              <a:prstGeom prst="rect">
                <a:avLst/>
              </a:prstGeom>
              <a:solidFill>
                <a:srgbClr val="FAE69A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id="{CF488A64-A4BB-25B8-E8F5-F7D0570D4C01}"/>
                  </a:ext>
                </a:extLst>
              </p:cNvPr>
              <p:cNvSpPr/>
              <p:nvPr/>
            </p:nvSpPr>
            <p:spPr>
              <a:xfrm>
                <a:off x="1407138" y="2915658"/>
                <a:ext cx="172523" cy="172523"/>
              </a:xfrm>
              <a:prstGeom prst="rect">
                <a:avLst/>
              </a:prstGeom>
              <a:solidFill>
                <a:srgbClr val="FAE69A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398" name="矩形 397">
            <a:extLst>
              <a:ext uri="{FF2B5EF4-FFF2-40B4-BE49-F238E27FC236}">
                <a16:creationId xmlns:a16="http://schemas.microsoft.com/office/drawing/2014/main" id="{A13312AF-1A0D-216B-7CE8-BAC504C9B7CD}"/>
              </a:ext>
            </a:extLst>
          </p:cNvPr>
          <p:cNvSpPr/>
          <p:nvPr/>
        </p:nvSpPr>
        <p:spPr>
          <a:xfrm>
            <a:off x="2973311" y="3451421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954B32F5-E84E-51E0-8F39-ED58F03E879F}"/>
              </a:ext>
            </a:extLst>
          </p:cNvPr>
          <p:cNvSpPr/>
          <p:nvPr/>
        </p:nvSpPr>
        <p:spPr>
          <a:xfrm>
            <a:off x="4224776" y="2929028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X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pSp>
        <p:nvGrpSpPr>
          <p:cNvPr id="47" name="群組 46">
            <a:extLst>
              <a:ext uri="{FF2B5EF4-FFF2-40B4-BE49-F238E27FC236}">
                <a16:creationId xmlns:a16="http://schemas.microsoft.com/office/drawing/2014/main" id="{DAE00BD4-0BD7-73A8-4487-ABA85EA79A10}"/>
              </a:ext>
            </a:extLst>
          </p:cNvPr>
          <p:cNvGrpSpPr/>
          <p:nvPr/>
        </p:nvGrpSpPr>
        <p:grpSpPr>
          <a:xfrm>
            <a:off x="4335220" y="2835014"/>
            <a:ext cx="344587" cy="172523"/>
            <a:chOff x="1235074" y="2915658"/>
            <a:chExt cx="344587" cy="172523"/>
          </a:xfrm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F96FCCA5-94EF-54B0-77C3-A780E9BDD269}"/>
                </a:ext>
              </a:extLst>
            </p:cNvPr>
            <p:cNvSpPr/>
            <p:nvPr/>
          </p:nvSpPr>
          <p:spPr>
            <a:xfrm>
              <a:off x="1235074" y="291565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1D99103E-97E5-BEE7-F1DD-C16788EFA364}"/>
                </a:ext>
              </a:extLst>
            </p:cNvPr>
            <p:cNvSpPr/>
            <p:nvPr/>
          </p:nvSpPr>
          <p:spPr>
            <a:xfrm>
              <a:off x="1407138" y="291565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id="{1A116097-3275-0BCA-E420-0103EC9E5D21}"/>
              </a:ext>
            </a:extLst>
          </p:cNvPr>
          <p:cNvSpPr/>
          <p:nvPr/>
        </p:nvSpPr>
        <p:spPr>
          <a:xfrm>
            <a:off x="5155469" y="2835014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4" name="矩形 203">
            <a:extLst>
              <a:ext uri="{FF2B5EF4-FFF2-40B4-BE49-F238E27FC236}">
                <a16:creationId xmlns:a16="http://schemas.microsoft.com/office/drawing/2014/main" id="{FCB1CF96-2E8C-0C03-6DB7-3F31B91BD99A}"/>
              </a:ext>
            </a:extLst>
          </p:cNvPr>
          <p:cNvSpPr/>
          <p:nvPr/>
        </p:nvSpPr>
        <p:spPr>
          <a:xfrm>
            <a:off x="5327533" y="2835014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3DAAB5C1-5A4C-62DF-4E53-B3C4D147B955}"/>
              </a:ext>
            </a:extLst>
          </p:cNvPr>
          <p:cNvSpPr/>
          <p:nvPr/>
        </p:nvSpPr>
        <p:spPr>
          <a:xfrm>
            <a:off x="5155469" y="2662491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6" name="矩形 205">
            <a:extLst>
              <a:ext uri="{FF2B5EF4-FFF2-40B4-BE49-F238E27FC236}">
                <a16:creationId xmlns:a16="http://schemas.microsoft.com/office/drawing/2014/main" id="{8CD6C2FE-94A5-E758-26ED-C6244D3F489C}"/>
              </a:ext>
            </a:extLst>
          </p:cNvPr>
          <p:cNvSpPr/>
          <p:nvPr/>
        </p:nvSpPr>
        <p:spPr>
          <a:xfrm>
            <a:off x="5327533" y="2662491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7" name="矩形 206">
            <a:extLst>
              <a:ext uri="{FF2B5EF4-FFF2-40B4-BE49-F238E27FC236}">
                <a16:creationId xmlns:a16="http://schemas.microsoft.com/office/drawing/2014/main" id="{7F656BAD-DB3B-88CF-32C0-52EB31F3CCA5}"/>
              </a:ext>
            </a:extLst>
          </p:cNvPr>
          <p:cNvSpPr/>
          <p:nvPr/>
        </p:nvSpPr>
        <p:spPr>
          <a:xfrm>
            <a:off x="5500056" y="2835014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8" name="矩形 207">
            <a:extLst>
              <a:ext uri="{FF2B5EF4-FFF2-40B4-BE49-F238E27FC236}">
                <a16:creationId xmlns:a16="http://schemas.microsoft.com/office/drawing/2014/main" id="{522CD372-8E00-F6E1-E60E-7FBCEE2D5C1B}"/>
              </a:ext>
            </a:extLst>
          </p:cNvPr>
          <p:cNvSpPr/>
          <p:nvPr/>
        </p:nvSpPr>
        <p:spPr>
          <a:xfrm>
            <a:off x="5500056" y="2662491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2" name="矩形 211">
            <a:extLst>
              <a:ext uri="{FF2B5EF4-FFF2-40B4-BE49-F238E27FC236}">
                <a16:creationId xmlns:a16="http://schemas.microsoft.com/office/drawing/2014/main" id="{B48BA895-77D7-1F97-AD22-51FE649B270F}"/>
              </a:ext>
            </a:extLst>
          </p:cNvPr>
          <p:cNvSpPr/>
          <p:nvPr/>
        </p:nvSpPr>
        <p:spPr>
          <a:xfrm>
            <a:off x="5156964" y="2929028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Q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258" name="群組 257">
            <a:extLst>
              <a:ext uri="{FF2B5EF4-FFF2-40B4-BE49-F238E27FC236}">
                <a16:creationId xmlns:a16="http://schemas.microsoft.com/office/drawing/2014/main" id="{B2B24EA2-3994-790B-CB79-420C611E0CE3}"/>
              </a:ext>
            </a:extLst>
          </p:cNvPr>
          <p:cNvGrpSpPr/>
          <p:nvPr/>
        </p:nvGrpSpPr>
        <p:grpSpPr>
          <a:xfrm>
            <a:off x="6181164" y="2835014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252" name="矩形 251">
              <a:extLst>
                <a:ext uri="{FF2B5EF4-FFF2-40B4-BE49-F238E27FC236}">
                  <a16:creationId xmlns:a16="http://schemas.microsoft.com/office/drawing/2014/main" id="{BC50B7E7-6568-EC3F-9E91-0C9DD5F3775B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3" name="矩形 252">
              <a:extLst>
                <a:ext uri="{FF2B5EF4-FFF2-40B4-BE49-F238E27FC236}">
                  <a16:creationId xmlns:a16="http://schemas.microsoft.com/office/drawing/2014/main" id="{140B112D-FCBB-66D2-BA49-B3E2848F208B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6" name="矩形 255">
              <a:extLst>
                <a:ext uri="{FF2B5EF4-FFF2-40B4-BE49-F238E27FC236}">
                  <a16:creationId xmlns:a16="http://schemas.microsoft.com/office/drawing/2014/main" id="{EF8DE432-3475-DBC4-190B-9BD4AE06453A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259" name="矩形 258">
            <a:extLst>
              <a:ext uri="{FF2B5EF4-FFF2-40B4-BE49-F238E27FC236}">
                <a16:creationId xmlns:a16="http://schemas.microsoft.com/office/drawing/2014/main" id="{5A25F3AE-F9A3-8C08-B79A-F48E27317756}"/>
              </a:ext>
            </a:extLst>
          </p:cNvPr>
          <p:cNvSpPr/>
          <p:nvPr/>
        </p:nvSpPr>
        <p:spPr>
          <a:xfrm>
            <a:off x="6158030" y="2929028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Q’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548" name="等於 547">
            <a:extLst>
              <a:ext uri="{FF2B5EF4-FFF2-40B4-BE49-F238E27FC236}">
                <a16:creationId xmlns:a16="http://schemas.microsoft.com/office/drawing/2014/main" id="{E837C15C-9075-1E27-55A6-01BD45F97FF4}"/>
              </a:ext>
            </a:extLst>
          </p:cNvPr>
          <p:cNvSpPr/>
          <p:nvPr/>
        </p:nvSpPr>
        <p:spPr>
          <a:xfrm>
            <a:off x="5803774" y="2839226"/>
            <a:ext cx="207625" cy="207625"/>
          </a:xfrm>
          <a:prstGeom prst="mathEqual">
            <a:avLst>
              <a:gd name="adj1" fmla="val 17786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549" name="十字形 548">
            <a:extLst>
              <a:ext uri="{FF2B5EF4-FFF2-40B4-BE49-F238E27FC236}">
                <a16:creationId xmlns:a16="http://schemas.microsoft.com/office/drawing/2014/main" id="{11A3B140-8055-6EA7-79CF-5FC520DBF349}"/>
              </a:ext>
            </a:extLst>
          </p:cNvPr>
          <p:cNvSpPr/>
          <p:nvPr/>
        </p:nvSpPr>
        <p:spPr>
          <a:xfrm rot="2700000">
            <a:off x="4824611" y="2867413"/>
            <a:ext cx="151250" cy="151250"/>
          </a:xfrm>
          <a:prstGeom prst="plus">
            <a:avLst>
              <a:gd name="adj" fmla="val 4573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2" name="矩形 551">
            <a:extLst>
              <a:ext uri="{FF2B5EF4-FFF2-40B4-BE49-F238E27FC236}">
                <a16:creationId xmlns:a16="http://schemas.microsoft.com/office/drawing/2014/main" id="{717235BD-30AC-7210-D4E6-C47E52E048E5}"/>
              </a:ext>
            </a:extLst>
          </p:cNvPr>
          <p:cNvSpPr/>
          <p:nvPr/>
        </p:nvSpPr>
        <p:spPr>
          <a:xfrm>
            <a:off x="4224776" y="3566913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X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pSp>
        <p:nvGrpSpPr>
          <p:cNvPr id="553" name="群組 552">
            <a:extLst>
              <a:ext uri="{FF2B5EF4-FFF2-40B4-BE49-F238E27FC236}">
                <a16:creationId xmlns:a16="http://schemas.microsoft.com/office/drawing/2014/main" id="{18DF6409-D1B9-386C-C49D-37D20F8C4235}"/>
              </a:ext>
            </a:extLst>
          </p:cNvPr>
          <p:cNvGrpSpPr/>
          <p:nvPr/>
        </p:nvGrpSpPr>
        <p:grpSpPr>
          <a:xfrm>
            <a:off x="4335220" y="3472899"/>
            <a:ext cx="344587" cy="172523"/>
            <a:chOff x="1235074" y="2915658"/>
            <a:chExt cx="344587" cy="172523"/>
          </a:xfrm>
        </p:grpSpPr>
        <p:sp>
          <p:nvSpPr>
            <p:cNvPr id="568" name="矩形 567">
              <a:extLst>
                <a:ext uri="{FF2B5EF4-FFF2-40B4-BE49-F238E27FC236}">
                  <a16:creationId xmlns:a16="http://schemas.microsoft.com/office/drawing/2014/main" id="{73E83768-8CC0-DBB0-2363-0C6ABF0D1D3F}"/>
                </a:ext>
              </a:extLst>
            </p:cNvPr>
            <p:cNvSpPr/>
            <p:nvPr/>
          </p:nvSpPr>
          <p:spPr>
            <a:xfrm>
              <a:off x="1235074" y="291565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69" name="矩形 568">
              <a:extLst>
                <a:ext uri="{FF2B5EF4-FFF2-40B4-BE49-F238E27FC236}">
                  <a16:creationId xmlns:a16="http://schemas.microsoft.com/office/drawing/2014/main" id="{D15A7933-B43F-799E-C756-C98E848B063D}"/>
                </a:ext>
              </a:extLst>
            </p:cNvPr>
            <p:cNvSpPr/>
            <p:nvPr/>
          </p:nvSpPr>
          <p:spPr>
            <a:xfrm>
              <a:off x="1407138" y="291565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554" name="矩形 553">
            <a:extLst>
              <a:ext uri="{FF2B5EF4-FFF2-40B4-BE49-F238E27FC236}">
                <a16:creationId xmlns:a16="http://schemas.microsoft.com/office/drawing/2014/main" id="{BF794EE6-A73E-A533-21B5-DC07E97F4694}"/>
              </a:ext>
            </a:extLst>
          </p:cNvPr>
          <p:cNvSpPr/>
          <p:nvPr/>
        </p:nvSpPr>
        <p:spPr>
          <a:xfrm>
            <a:off x="5155469" y="3472899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5" name="矩形 554">
            <a:extLst>
              <a:ext uri="{FF2B5EF4-FFF2-40B4-BE49-F238E27FC236}">
                <a16:creationId xmlns:a16="http://schemas.microsoft.com/office/drawing/2014/main" id="{254F4429-B63E-8600-53AF-9270BD2E4283}"/>
              </a:ext>
            </a:extLst>
          </p:cNvPr>
          <p:cNvSpPr/>
          <p:nvPr/>
        </p:nvSpPr>
        <p:spPr>
          <a:xfrm>
            <a:off x="5327533" y="3472899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6" name="矩形 555">
            <a:extLst>
              <a:ext uri="{FF2B5EF4-FFF2-40B4-BE49-F238E27FC236}">
                <a16:creationId xmlns:a16="http://schemas.microsoft.com/office/drawing/2014/main" id="{E4850B23-33AB-68B9-7806-343E42138531}"/>
              </a:ext>
            </a:extLst>
          </p:cNvPr>
          <p:cNvSpPr/>
          <p:nvPr/>
        </p:nvSpPr>
        <p:spPr>
          <a:xfrm>
            <a:off x="5155469" y="3300376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7" name="矩形 556">
            <a:extLst>
              <a:ext uri="{FF2B5EF4-FFF2-40B4-BE49-F238E27FC236}">
                <a16:creationId xmlns:a16="http://schemas.microsoft.com/office/drawing/2014/main" id="{941E5476-8E6B-4265-A34C-2A49534B23CC}"/>
              </a:ext>
            </a:extLst>
          </p:cNvPr>
          <p:cNvSpPr/>
          <p:nvPr/>
        </p:nvSpPr>
        <p:spPr>
          <a:xfrm>
            <a:off x="5327533" y="3300376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8" name="矩形 557">
            <a:extLst>
              <a:ext uri="{FF2B5EF4-FFF2-40B4-BE49-F238E27FC236}">
                <a16:creationId xmlns:a16="http://schemas.microsoft.com/office/drawing/2014/main" id="{418A1A3C-0E63-4C07-2375-55C54CB2E128}"/>
              </a:ext>
            </a:extLst>
          </p:cNvPr>
          <p:cNvSpPr/>
          <p:nvPr/>
        </p:nvSpPr>
        <p:spPr>
          <a:xfrm>
            <a:off x="5500056" y="3472899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59" name="矩形 558">
            <a:extLst>
              <a:ext uri="{FF2B5EF4-FFF2-40B4-BE49-F238E27FC236}">
                <a16:creationId xmlns:a16="http://schemas.microsoft.com/office/drawing/2014/main" id="{6590EEAA-8B40-C38A-E5DF-E1C2D2295AA3}"/>
              </a:ext>
            </a:extLst>
          </p:cNvPr>
          <p:cNvSpPr/>
          <p:nvPr/>
        </p:nvSpPr>
        <p:spPr>
          <a:xfrm>
            <a:off x="5500056" y="3300376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60" name="矩形 559">
            <a:extLst>
              <a:ext uri="{FF2B5EF4-FFF2-40B4-BE49-F238E27FC236}">
                <a16:creationId xmlns:a16="http://schemas.microsoft.com/office/drawing/2014/main" id="{A73F0838-890C-247C-CB4F-8AD960931B2E}"/>
              </a:ext>
            </a:extLst>
          </p:cNvPr>
          <p:cNvSpPr/>
          <p:nvPr/>
        </p:nvSpPr>
        <p:spPr>
          <a:xfrm>
            <a:off x="5156964" y="3566913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K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561" name="群組 560">
            <a:extLst>
              <a:ext uri="{FF2B5EF4-FFF2-40B4-BE49-F238E27FC236}">
                <a16:creationId xmlns:a16="http://schemas.microsoft.com/office/drawing/2014/main" id="{A2B33AAE-2218-76EF-5DD1-59DC68AC9738}"/>
              </a:ext>
            </a:extLst>
          </p:cNvPr>
          <p:cNvGrpSpPr/>
          <p:nvPr/>
        </p:nvGrpSpPr>
        <p:grpSpPr>
          <a:xfrm>
            <a:off x="6181164" y="3472899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565" name="矩形 564">
              <a:extLst>
                <a:ext uri="{FF2B5EF4-FFF2-40B4-BE49-F238E27FC236}">
                  <a16:creationId xmlns:a16="http://schemas.microsoft.com/office/drawing/2014/main" id="{4716E9CA-5BB7-1FF7-58FF-973C1D0EC3E2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66" name="矩形 565">
              <a:extLst>
                <a:ext uri="{FF2B5EF4-FFF2-40B4-BE49-F238E27FC236}">
                  <a16:creationId xmlns:a16="http://schemas.microsoft.com/office/drawing/2014/main" id="{0758721E-5081-3692-507D-1E84C5A47BCA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67" name="矩形 566">
              <a:extLst>
                <a:ext uri="{FF2B5EF4-FFF2-40B4-BE49-F238E27FC236}">
                  <a16:creationId xmlns:a16="http://schemas.microsoft.com/office/drawing/2014/main" id="{5F8F90BE-B3A3-EA14-78FD-EAA040D161FF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562" name="矩形 561">
            <a:extLst>
              <a:ext uri="{FF2B5EF4-FFF2-40B4-BE49-F238E27FC236}">
                <a16:creationId xmlns:a16="http://schemas.microsoft.com/office/drawing/2014/main" id="{CC02F185-126E-DCF0-24BA-F83D93A76BB7}"/>
              </a:ext>
            </a:extLst>
          </p:cNvPr>
          <p:cNvSpPr/>
          <p:nvPr/>
        </p:nvSpPr>
        <p:spPr>
          <a:xfrm>
            <a:off x="6158030" y="3566913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K’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563" name="等於 562">
            <a:extLst>
              <a:ext uri="{FF2B5EF4-FFF2-40B4-BE49-F238E27FC236}">
                <a16:creationId xmlns:a16="http://schemas.microsoft.com/office/drawing/2014/main" id="{AEE83E0B-1CBE-877A-5D16-0F86AE023A4C}"/>
              </a:ext>
            </a:extLst>
          </p:cNvPr>
          <p:cNvSpPr/>
          <p:nvPr/>
        </p:nvSpPr>
        <p:spPr>
          <a:xfrm>
            <a:off x="5803774" y="3477111"/>
            <a:ext cx="207625" cy="207625"/>
          </a:xfrm>
          <a:prstGeom prst="mathEqual">
            <a:avLst>
              <a:gd name="adj1" fmla="val 17786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564" name="十字形 563">
            <a:extLst>
              <a:ext uri="{FF2B5EF4-FFF2-40B4-BE49-F238E27FC236}">
                <a16:creationId xmlns:a16="http://schemas.microsoft.com/office/drawing/2014/main" id="{072E40C8-62DC-BA0F-A8B4-F7F4ED8879B5}"/>
              </a:ext>
            </a:extLst>
          </p:cNvPr>
          <p:cNvSpPr/>
          <p:nvPr/>
        </p:nvSpPr>
        <p:spPr>
          <a:xfrm rot="2700000">
            <a:off x="4824611" y="3505298"/>
            <a:ext cx="151250" cy="151250"/>
          </a:xfrm>
          <a:prstGeom prst="plus">
            <a:avLst>
              <a:gd name="adj" fmla="val 4573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71" name="矩形 570">
            <a:extLst>
              <a:ext uri="{FF2B5EF4-FFF2-40B4-BE49-F238E27FC236}">
                <a16:creationId xmlns:a16="http://schemas.microsoft.com/office/drawing/2014/main" id="{A9E70277-158C-21E1-7D37-5F1B73E2103C}"/>
              </a:ext>
            </a:extLst>
          </p:cNvPr>
          <p:cNvSpPr/>
          <p:nvPr/>
        </p:nvSpPr>
        <p:spPr>
          <a:xfrm>
            <a:off x="4224776" y="4204797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X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pSp>
        <p:nvGrpSpPr>
          <p:cNvPr id="572" name="群組 571">
            <a:extLst>
              <a:ext uri="{FF2B5EF4-FFF2-40B4-BE49-F238E27FC236}">
                <a16:creationId xmlns:a16="http://schemas.microsoft.com/office/drawing/2014/main" id="{B861D35F-3D27-7BE1-A444-B7FE7C236B09}"/>
              </a:ext>
            </a:extLst>
          </p:cNvPr>
          <p:cNvGrpSpPr/>
          <p:nvPr/>
        </p:nvGrpSpPr>
        <p:grpSpPr>
          <a:xfrm>
            <a:off x="4335220" y="4110783"/>
            <a:ext cx="344587" cy="172523"/>
            <a:chOff x="1235074" y="2915658"/>
            <a:chExt cx="344587" cy="172523"/>
          </a:xfrm>
        </p:grpSpPr>
        <p:sp>
          <p:nvSpPr>
            <p:cNvPr id="587" name="矩形 586">
              <a:extLst>
                <a:ext uri="{FF2B5EF4-FFF2-40B4-BE49-F238E27FC236}">
                  <a16:creationId xmlns:a16="http://schemas.microsoft.com/office/drawing/2014/main" id="{0E6E6771-0FA2-58D3-2C60-3A212F8EEBE6}"/>
                </a:ext>
              </a:extLst>
            </p:cNvPr>
            <p:cNvSpPr/>
            <p:nvPr/>
          </p:nvSpPr>
          <p:spPr>
            <a:xfrm>
              <a:off x="1235074" y="291565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88" name="矩形 587">
              <a:extLst>
                <a:ext uri="{FF2B5EF4-FFF2-40B4-BE49-F238E27FC236}">
                  <a16:creationId xmlns:a16="http://schemas.microsoft.com/office/drawing/2014/main" id="{27624D21-79CC-9FDD-CB14-B5A57E0E2258}"/>
                </a:ext>
              </a:extLst>
            </p:cNvPr>
            <p:cNvSpPr/>
            <p:nvPr/>
          </p:nvSpPr>
          <p:spPr>
            <a:xfrm>
              <a:off x="1407138" y="291565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573" name="矩形 572">
            <a:extLst>
              <a:ext uri="{FF2B5EF4-FFF2-40B4-BE49-F238E27FC236}">
                <a16:creationId xmlns:a16="http://schemas.microsoft.com/office/drawing/2014/main" id="{413E08DE-47EE-B44A-8ACF-67551E8636BC}"/>
              </a:ext>
            </a:extLst>
          </p:cNvPr>
          <p:cNvSpPr/>
          <p:nvPr/>
        </p:nvSpPr>
        <p:spPr>
          <a:xfrm>
            <a:off x="5155469" y="4110783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74" name="矩形 573">
            <a:extLst>
              <a:ext uri="{FF2B5EF4-FFF2-40B4-BE49-F238E27FC236}">
                <a16:creationId xmlns:a16="http://schemas.microsoft.com/office/drawing/2014/main" id="{2EEAFA73-5789-8B38-B8F5-EA944E703023}"/>
              </a:ext>
            </a:extLst>
          </p:cNvPr>
          <p:cNvSpPr/>
          <p:nvPr/>
        </p:nvSpPr>
        <p:spPr>
          <a:xfrm>
            <a:off x="5327533" y="4110783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75" name="矩形 574">
            <a:extLst>
              <a:ext uri="{FF2B5EF4-FFF2-40B4-BE49-F238E27FC236}">
                <a16:creationId xmlns:a16="http://schemas.microsoft.com/office/drawing/2014/main" id="{5767940A-66BD-2298-B800-CE6E45F29B0D}"/>
              </a:ext>
            </a:extLst>
          </p:cNvPr>
          <p:cNvSpPr/>
          <p:nvPr/>
        </p:nvSpPr>
        <p:spPr>
          <a:xfrm>
            <a:off x="5155469" y="3938260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76" name="矩形 575">
            <a:extLst>
              <a:ext uri="{FF2B5EF4-FFF2-40B4-BE49-F238E27FC236}">
                <a16:creationId xmlns:a16="http://schemas.microsoft.com/office/drawing/2014/main" id="{64D635CC-25BC-809C-6073-E9DCAA632114}"/>
              </a:ext>
            </a:extLst>
          </p:cNvPr>
          <p:cNvSpPr/>
          <p:nvPr/>
        </p:nvSpPr>
        <p:spPr>
          <a:xfrm>
            <a:off x="5327533" y="3938260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77" name="矩形 576">
            <a:extLst>
              <a:ext uri="{FF2B5EF4-FFF2-40B4-BE49-F238E27FC236}">
                <a16:creationId xmlns:a16="http://schemas.microsoft.com/office/drawing/2014/main" id="{09DE4C15-76AB-997E-F45D-0DEEB6F51261}"/>
              </a:ext>
            </a:extLst>
          </p:cNvPr>
          <p:cNvSpPr/>
          <p:nvPr/>
        </p:nvSpPr>
        <p:spPr>
          <a:xfrm>
            <a:off x="5500056" y="4110783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78" name="矩形 577">
            <a:extLst>
              <a:ext uri="{FF2B5EF4-FFF2-40B4-BE49-F238E27FC236}">
                <a16:creationId xmlns:a16="http://schemas.microsoft.com/office/drawing/2014/main" id="{A9DF6EAE-7B8F-3F91-701F-F0AE45B2C260}"/>
              </a:ext>
            </a:extLst>
          </p:cNvPr>
          <p:cNvSpPr/>
          <p:nvPr/>
        </p:nvSpPr>
        <p:spPr>
          <a:xfrm>
            <a:off x="5500056" y="3938260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79" name="矩形 578">
            <a:extLst>
              <a:ext uri="{FF2B5EF4-FFF2-40B4-BE49-F238E27FC236}">
                <a16:creationId xmlns:a16="http://schemas.microsoft.com/office/drawing/2014/main" id="{D4806FDC-7BB9-F262-8603-FD061A8AFB21}"/>
              </a:ext>
            </a:extLst>
          </p:cNvPr>
          <p:cNvSpPr/>
          <p:nvPr/>
        </p:nvSpPr>
        <p:spPr>
          <a:xfrm>
            <a:off x="5156964" y="4204797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V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580" name="群組 579">
            <a:extLst>
              <a:ext uri="{FF2B5EF4-FFF2-40B4-BE49-F238E27FC236}">
                <a16:creationId xmlns:a16="http://schemas.microsoft.com/office/drawing/2014/main" id="{66845DE3-7D11-FEFE-C927-B7DAD69B68AC}"/>
              </a:ext>
            </a:extLst>
          </p:cNvPr>
          <p:cNvGrpSpPr/>
          <p:nvPr/>
        </p:nvGrpSpPr>
        <p:grpSpPr>
          <a:xfrm>
            <a:off x="6181164" y="4110783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584" name="矩形 583">
              <a:extLst>
                <a:ext uri="{FF2B5EF4-FFF2-40B4-BE49-F238E27FC236}">
                  <a16:creationId xmlns:a16="http://schemas.microsoft.com/office/drawing/2014/main" id="{69394E91-BED5-5380-1E1D-0693040C93D8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85" name="矩形 584">
              <a:extLst>
                <a:ext uri="{FF2B5EF4-FFF2-40B4-BE49-F238E27FC236}">
                  <a16:creationId xmlns:a16="http://schemas.microsoft.com/office/drawing/2014/main" id="{569F6291-6066-1891-7D87-44DFB96D9E07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86" name="矩形 585">
              <a:extLst>
                <a:ext uri="{FF2B5EF4-FFF2-40B4-BE49-F238E27FC236}">
                  <a16:creationId xmlns:a16="http://schemas.microsoft.com/office/drawing/2014/main" id="{01A75A6F-A1E0-D06E-8C40-269DD846D598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581" name="矩形 580">
            <a:extLst>
              <a:ext uri="{FF2B5EF4-FFF2-40B4-BE49-F238E27FC236}">
                <a16:creationId xmlns:a16="http://schemas.microsoft.com/office/drawing/2014/main" id="{4F690E06-5EC0-A244-F4D3-AF9FAE5CE23F}"/>
              </a:ext>
            </a:extLst>
          </p:cNvPr>
          <p:cNvSpPr/>
          <p:nvPr/>
        </p:nvSpPr>
        <p:spPr>
          <a:xfrm>
            <a:off x="6158030" y="4204797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V’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582" name="等於 581">
            <a:extLst>
              <a:ext uri="{FF2B5EF4-FFF2-40B4-BE49-F238E27FC236}">
                <a16:creationId xmlns:a16="http://schemas.microsoft.com/office/drawing/2014/main" id="{3117E80D-E3FB-DBFB-7515-71F09FD159FB}"/>
              </a:ext>
            </a:extLst>
          </p:cNvPr>
          <p:cNvSpPr/>
          <p:nvPr/>
        </p:nvSpPr>
        <p:spPr>
          <a:xfrm>
            <a:off x="5803774" y="4114995"/>
            <a:ext cx="207625" cy="207625"/>
          </a:xfrm>
          <a:prstGeom prst="mathEqual">
            <a:avLst>
              <a:gd name="adj1" fmla="val 17786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583" name="十字形 582">
            <a:extLst>
              <a:ext uri="{FF2B5EF4-FFF2-40B4-BE49-F238E27FC236}">
                <a16:creationId xmlns:a16="http://schemas.microsoft.com/office/drawing/2014/main" id="{E07D550B-9E38-E79A-DA05-F746584D4C53}"/>
              </a:ext>
            </a:extLst>
          </p:cNvPr>
          <p:cNvSpPr/>
          <p:nvPr/>
        </p:nvSpPr>
        <p:spPr>
          <a:xfrm rot="2700000">
            <a:off x="4824611" y="4143182"/>
            <a:ext cx="151250" cy="151250"/>
          </a:xfrm>
          <a:prstGeom prst="plus">
            <a:avLst>
              <a:gd name="adj" fmla="val 4573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92" name="矩形 591">
            <a:extLst>
              <a:ext uri="{FF2B5EF4-FFF2-40B4-BE49-F238E27FC236}">
                <a16:creationId xmlns:a16="http://schemas.microsoft.com/office/drawing/2014/main" id="{1018D44F-7260-73B7-EEAB-E962B227CB0A}"/>
              </a:ext>
            </a:extLst>
          </p:cNvPr>
          <p:cNvSpPr/>
          <p:nvPr/>
        </p:nvSpPr>
        <p:spPr>
          <a:xfrm>
            <a:off x="2973311" y="5718168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33" name="矩形 632">
            <a:extLst>
              <a:ext uri="{FF2B5EF4-FFF2-40B4-BE49-F238E27FC236}">
                <a16:creationId xmlns:a16="http://schemas.microsoft.com/office/drawing/2014/main" id="{B11B5FF5-14F6-CF6A-2208-6F78A3D12C84}"/>
              </a:ext>
            </a:extLst>
          </p:cNvPr>
          <p:cNvSpPr/>
          <p:nvPr/>
        </p:nvSpPr>
        <p:spPr>
          <a:xfrm>
            <a:off x="4224776" y="5195775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X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pSp>
        <p:nvGrpSpPr>
          <p:cNvPr id="634" name="群組 633">
            <a:extLst>
              <a:ext uri="{FF2B5EF4-FFF2-40B4-BE49-F238E27FC236}">
                <a16:creationId xmlns:a16="http://schemas.microsoft.com/office/drawing/2014/main" id="{F94DBBF5-CA05-85A0-276E-14885D430C16}"/>
              </a:ext>
            </a:extLst>
          </p:cNvPr>
          <p:cNvGrpSpPr/>
          <p:nvPr/>
        </p:nvGrpSpPr>
        <p:grpSpPr>
          <a:xfrm>
            <a:off x="4335220" y="5101761"/>
            <a:ext cx="344587" cy="172523"/>
            <a:chOff x="1235074" y="2915658"/>
            <a:chExt cx="344587" cy="172523"/>
          </a:xfrm>
        </p:grpSpPr>
        <p:sp>
          <p:nvSpPr>
            <p:cNvPr id="649" name="矩形 648">
              <a:extLst>
                <a:ext uri="{FF2B5EF4-FFF2-40B4-BE49-F238E27FC236}">
                  <a16:creationId xmlns:a16="http://schemas.microsoft.com/office/drawing/2014/main" id="{410FAA8F-B69F-D1F1-A129-602EAEC7E9B2}"/>
                </a:ext>
              </a:extLst>
            </p:cNvPr>
            <p:cNvSpPr/>
            <p:nvPr/>
          </p:nvSpPr>
          <p:spPr>
            <a:xfrm>
              <a:off x="1235074" y="291565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50" name="矩形 649">
              <a:extLst>
                <a:ext uri="{FF2B5EF4-FFF2-40B4-BE49-F238E27FC236}">
                  <a16:creationId xmlns:a16="http://schemas.microsoft.com/office/drawing/2014/main" id="{B70D515E-ED41-088B-FBAB-480EF35FE18D}"/>
                </a:ext>
              </a:extLst>
            </p:cNvPr>
            <p:cNvSpPr/>
            <p:nvPr/>
          </p:nvSpPr>
          <p:spPr>
            <a:xfrm>
              <a:off x="1407138" y="291565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635" name="矩形 634">
            <a:extLst>
              <a:ext uri="{FF2B5EF4-FFF2-40B4-BE49-F238E27FC236}">
                <a16:creationId xmlns:a16="http://schemas.microsoft.com/office/drawing/2014/main" id="{6007AA63-3737-A1D0-7E91-91E90C388A78}"/>
              </a:ext>
            </a:extLst>
          </p:cNvPr>
          <p:cNvSpPr/>
          <p:nvPr/>
        </p:nvSpPr>
        <p:spPr>
          <a:xfrm>
            <a:off x="5155469" y="5101761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36" name="矩形 635">
            <a:extLst>
              <a:ext uri="{FF2B5EF4-FFF2-40B4-BE49-F238E27FC236}">
                <a16:creationId xmlns:a16="http://schemas.microsoft.com/office/drawing/2014/main" id="{B7057141-181D-DC4C-128F-E90D60CD7F9E}"/>
              </a:ext>
            </a:extLst>
          </p:cNvPr>
          <p:cNvSpPr/>
          <p:nvPr/>
        </p:nvSpPr>
        <p:spPr>
          <a:xfrm>
            <a:off x="5327533" y="5101761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37" name="矩形 636">
            <a:extLst>
              <a:ext uri="{FF2B5EF4-FFF2-40B4-BE49-F238E27FC236}">
                <a16:creationId xmlns:a16="http://schemas.microsoft.com/office/drawing/2014/main" id="{36C9D459-F77A-8221-1EE8-6AC951FC8608}"/>
              </a:ext>
            </a:extLst>
          </p:cNvPr>
          <p:cNvSpPr/>
          <p:nvPr/>
        </p:nvSpPr>
        <p:spPr>
          <a:xfrm>
            <a:off x="5155469" y="4929238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38" name="矩形 637">
            <a:extLst>
              <a:ext uri="{FF2B5EF4-FFF2-40B4-BE49-F238E27FC236}">
                <a16:creationId xmlns:a16="http://schemas.microsoft.com/office/drawing/2014/main" id="{17D22581-AB8D-794D-B860-FA000CB3D053}"/>
              </a:ext>
            </a:extLst>
          </p:cNvPr>
          <p:cNvSpPr/>
          <p:nvPr/>
        </p:nvSpPr>
        <p:spPr>
          <a:xfrm>
            <a:off x="5327533" y="4929238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39" name="矩形 638">
            <a:extLst>
              <a:ext uri="{FF2B5EF4-FFF2-40B4-BE49-F238E27FC236}">
                <a16:creationId xmlns:a16="http://schemas.microsoft.com/office/drawing/2014/main" id="{D19B2728-1EFC-BA99-C0F5-C5E3424F2776}"/>
              </a:ext>
            </a:extLst>
          </p:cNvPr>
          <p:cNvSpPr/>
          <p:nvPr/>
        </p:nvSpPr>
        <p:spPr>
          <a:xfrm>
            <a:off x="5500056" y="5101761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40" name="矩形 639">
            <a:extLst>
              <a:ext uri="{FF2B5EF4-FFF2-40B4-BE49-F238E27FC236}">
                <a16:creationId xmlns:a16="http://schemas.microsoft.com/office/drawing/2014/main" id="{E8409E8A-81A3-4282-B502-E2A595614D93}"/>
              </a:ext>
            </a:extLst>
          </p:cNvPr>
          <p:cNvSpPr/>
          <p:nvPr/>
        </p:nvSpPr>
        <p:spPr>
          <a:xfrm>
            <a:off x="5500056" y="4929238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41" name="矩形 640">
            <a:extLst>
              <a:ext uri="{FF2B5EF4-FFF2-40B4-BE49-F238E27FC236}">
                <a16:creationId xmlns:a16="http://schemas.microsoft.com/office/drawing/2014/main" id="{668954D3-E720-3889-D29C-8D4E35D451A4}"/>
              </a:ext>
            </a:extLst>
          </p:cNvPr>
          <p:cNvSpPr/>
          <p:nvPr/>
        </p:nvSpPr>
        <p:spPr>
          <a:xfrm>
            <a:off x="5156964" y="5195775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Q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642" name="群組 641">
            <a:extLst>
              <a:ext uri="{FF2B5EF4-FFF2-40B4-BE49-F238E27FC236}">
                <a16:creationId xmlns:a16="http://schemas.microsoft.com/office/drawing/2014/main" id="{9DAFE49C-AB46-784A-9BAD-B45EAD206777}"/>
              </a:ext>
            </a:extLst>
          </p:cNvPr>
          <p:cNvGrpSpPr/>
          <p:nvPr/>
        </p:nvGrpSpPr>
        <p:grpSpPr>
          <a:xfrm>
            <a:off x="6181164" y="5101761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646" name="矩形 645">
              <a:extLst>
                <a:ext uri="{FF2B5EF4-FFF2-40B4-BE49-F238E27FC236}">
                  <a16:creationId xmlns:a16="http://schemas.microsoft.com/office/drawing/2014/main" id="{AB3CC0D2-7E7B-8E21-3E64-0D6432A3D029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47" name="矩形 646">
              <a:extLst>
                <a:ext uri="{FF2B5EF4-FFF2-40B4-BE49-F238E27FC236}">
                  <a16:creationId xmlns:a16="http://schemas.microsoft.com/office/drawing/2014/main" id="{B6D4BAC9-0131-247C-FDD9-4CE1AF1E16DE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48" name="矩形 647">
              <a:extLst>
                <a:ext uri="{FF2B5EF4-FFF2-40B4-BE49-F238E27FC236}">
                  <a16:creationId xmlns:a16="http://schemas.microsoft.com/office/drawing/2014/main" id="{F38FC8FA-BCB3-142B-ABF5-0A0F5E032F85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643" name="矩形 642">
            <a:extLst>
              <a:ext uri="{FF2B5EF4-FFF2-40B4-BE49-F238E27FC236}">
                <a16:creationId xmlns:a16="http://schemas.microsoft.com/office/drawing/2014/main" id="{ED532733-6B09-B9D4-E111-32B6D469506B}"/>
              </a:ext>
            </a:extLst>
          </p:cNvPr>
          <p:cNvSpPr/>
          <p:nvPr/>
        </p:nvSpPr>
        <p:spPr>
          <a:xfrm>
            <a:off x="6158030" y="5195775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Q’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644" name="等於 643">
            <a:extLst>
              <a:ext uri="{FF2B5EF4-FFF2-40B4-BE49-F238E27FC236}">
                <a16:creationId xmlns:a16="http://schemas.microsoft.com/office/drawing/2014/main" id="{DD28A277-018B-9CA5-FE62-3ECF570C67FF}"/>
              </a:ext>
            </a:extLst>
          </p:cNvPr>
          <p:cNvSpPr/>
          <p:nvPr/>
        </p:nvSpPr>
        <p:spPr>
          <a:xfrm>
            <a:off x="5803774" y="5105973"/>
            <a:ext cx="207625" cy="207625"/>
          </a:xfrm>
          <a:prstGeom prst="mathEqual">
            <a:avLst>
              <a:gd name="adj1" fmla="val 17786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645" name="十字形 644">
            <a:extLst>
              <a:ext uri="{FF2B5EF4-FFF2-40B4-BE49-F238E27FC236}">
                <a16:creationId xmlns:a16="http://schemas.microsoft.com/office/drawing/2014/main" id="{741F5A6D-A00C-115C-5785-A61B8A5E14A8}"/>
              </a:ext>
            </a:extLst>
          </p:cNvPr>
          <p:cNvSpPr/>
          <p:nvPr/>
        </p:nvSpPr>
        <p:spPr>
          <a:xfrm rot="2700000">
            <a:off x="4824611" y="5134160"/>
            <a:ext cx="151250" cy="151250"/>
          </a:xfrm>
          <a:prstGeom prst="plus">
            <a:avLst>
              <a:gd name="adj" fmla="val 4573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15" name="矩形 614">
            <a:extLst>
              <a:ext uri="{FF2B5EF4-FFF2-40B4-BE49-F238E27FC236}">
                <a16:creationId xmlns:a16="http://schemas.microsoft.com/office/drawing/2014/main" id="{03065428-7450-436C-F49C-407DF4B4916B}"/>
              </a:ext>
            </a:extLst>
          </p:cNvPr>
          <p:cNvSpPr/>
          <p:nvPr/>
        </p:nvSpPr>
        <p:spPr>
          <a:xfrm>
            <a:off x="4224776" y="5833660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X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pSp>
        <p:nvGrpSpPr>
          <p:cNvPr id="616" name="群組 615">
            <a:extLst>
              <a:ext uri="{FF2B5EF4-FFF2-40B4-BE49-F238E27FC236}">
                <a16:creationId xmlns:a16="http://schemas.microsoft.com/office/drawing/2014/main" id="{770B7E86-4752-FB40-3617-C90107278CA4}"/>
              </a:ext>
            </a:extLst>
          </p:cNvPr>
          <p:cNvGrpSpPr/>
          <p:nvPr/>
        </p:nvGrpSpPr>
        <p:grpSpPr>
          <a:xfrm>
            <a:off x="4335220" y="5739646"/>
            <a:ext cx="344587" cy="172523"/>
            <a:chOff x="1235074" y="2915658"/>
            <a:chExt cx="344587" cy="172523"/>
          </a:xfrm>
        </p:grpSpPr>
        <p:sp>
          <p:nvSpPr>
            <p:cNvPr id="631" name="矩形 630">
              <a:extLst>
                <a:ext uri="{FF2B5EF4-FFF2-40B4-BE49-F238E27FC236}">
                  <a16:creationId xmlns:a16="http://schemas.microsoft.com/office/drawing/2014/main" id="{805F6374-D1FE-64B2-42BF-7F22123803FD}"/>
                </a:ext>
              </a:extLst>
            </p:cNvPr>
            <p:cNvSpPr/>
            <p:nvPr/>
          </p:nvSpPr>
          <p:spPr>
            <a:xfrm>
              <a:off x="1235074" y="291565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32" name="矩形 631">
              <a:extLst>
                <a:ext uri="{FF2B5EF4-FFF2-40B4-BE49-F238E27FC236}">
                  <a16:creationId xmlns:a16="http://schemas.microsoft.com/office/drawing/2014/main" id="{D9406872-4260-61A8-748D-7038446B1AC3}"/>
                </a:ext>
              </a:extLst>
            </p:cNvPr>
            <p:cNvSpPr/>
            <p:nvPr/>
          </p:nvSpPr>
          <p:spPr>
            <a:xfrm>
              <a:off x="1407138" y="291565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617" name="矩形 616">
            <a:extLst>
              <a:ext uri="{FF2B5EF4-FFF2-40B4-BE49-F238E27FC236}">
                <a16:creationId xmlns:a16="http://schemas.microsoft.com/office/drawing/2014/main" id="{C9D727FE-E70A-B6B3-F92C-89F4AA95750B}"/>
              </a:ext>
            </a:extLst>
          </p:cNvPr>
          <p:cNvSpPr/>
          <p:nvPr/>
        </p:nvSpPr>
        <p:spPr>
          <a:xfrm>
            <a:off x="5155469" y="5739646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id="{BA64CA31-522D-3052-4AE8-10DF1E5E28E4}"/>
              </a:ext>
            </a:extLst>
          </p:cNvPr>
          <p:cNvSpPr/>
          <p:nvPr/>
        </p:nvSpPr>
        <p:spPr>
          <a:xfrm>
            <a:off x="5327533" y="5739646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19" name="矩形 618">
            <a:extLst>
              <a:ext uri="{FF2B5EF4-FFF2-40B4-BE49-F238E27FC236}">
                <a16:creationId xmlns:a16="http://schemas.microsoft.com/office/drawing/2014/main" id="{BA1A4560-CBFF-2B7B-BD2D-9B597955EEB5}"/>
              </a:ext>
            </a:extLst>
          </p:cNvPr>
          <p:cNvSpPr/>
          <p:nvPr/>
        </p:nvSpPr>
        <p:spPr>
          <a:xfrm>
            <a:off x="5155469" y="5567123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20" name="矩形 619">
            <a:extLst>
              <a:ext uri="{FF2B5EF4-FFF2-40B4-BE49-F238E27FC236}">
                <a16:creationId xmlns:a16="http://schemas.microsoft.com/office/drawing/2014/main" id="{3043ECB5-6920-CFE4-5AEA-77F3E2CB88F6}"/>
              </a:ext>
            </a:extLst>
          </p:cNvPr>
          <p:cNvSpPr/>
          <p:nvPr/>
        </p:nvSpPr>
        <p:spPr>
          <a:xfrm>
            <a:off x="5327533" y="5567123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21" name="矩形 620">
            <a:extLst>
              <a:ext uri="{FF2B5EF4-FFF2-40B4-BE49-F238E27FC236}">
                <a16:creationId xmlns:a16="http://schemas.microsoft.com/office/drawing/2014/main" id="{5B190AA3-3ABB-F7C8-A393-99DFDBF2ED83}"/>
              </a:ext>
            </a:extLst>
          </p:cNvPr>
          <p:cNvSpPr/>
          <p:nvPr/>
        </p:nvSpPr>
        <p:spPr>
          <a:xfrm>
            <a:off x="5500056" y="5739646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22" name="矩形 621">
            <a:extLst>
              <a:ext uri="{FF2B5EF4-FFF2-40B4-BE49-F238E27FC236}">
                <a16:creationId xmlns:a16="http://schemas.microsoft.com/office/drawing/2014/main" id="{7BB2423A-5AD1-AD0D-A12F-4BF90B2FF8A3}"/>
              </a:ext>
            </a:extLst>
          </p:cNvPr>
          <p:cNvSpPr/>
          <p:nvPr/>
        </p:nvSpPr>
        <p:spPr>
          <a:xfrm>
            <a:off x="5500056" y="5567123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23" name="矩形 622">
            <a:extLst>
              <a:ext uri="{FF2B5EF4-FFF2-40B4-BE49-F238E27FC236}">
                <a16:creationId xmlns:a16="http://schemas.microsoft.com/office/drawing/2014/main" id="{B6F22B4C-C594-0DD3-36A4-D1AFA3476C56}"/>
              </a:ext>
            </a:extLst>
          </p:cNvPr>
          <p:cNvSpPr/>
          <p:nvPr/>
        </p:nvSpPr>
        <p:spPr>
          <a:xfrm>
            <a:off x="5156964" y="5833660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K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624" name="群組 623">
            <a:extLst>
              <a:ext uri="{FF2B5EF4-FFF2-40B4-BE49-F238E27FC236}">
                <a16:creationId xmlns:a16="http://schemas.microsoft.com/office/drawing/2014/main" id="{AF26D913-B1C4-4F80-B822-0B123D9635BF}"/>
              </a:ext>
            </a:extLst>
          </p:cNvPr>
          <p:cNvGrpSpPr/>
          <p:nvPr/>
        </p:nvGrpSpPr>
        <p:grpSpPr>
          <a:xfrm>
            <a:off x="6181164" y="5739646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628" name="矩形 627">
              <a:extLst>
                <a:ext uri="{FF2B5EF4-FFF2-40B4-BE49-F238E27FC236}">
                  <a16:creationId xmlns:a16="http://schemas.microsoft.com/office/drawing/2014/main" id="{F7EC4F8A-48F4-95C6-C1EF-D0E938A89E23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29" name="矩形 628">
              <a:extLst>
                <a:ext uri="{FF2B5EF4-FFF2-40B4-BE49-F238E27FC236}">
                  <a16:creationId xmlns:a16="http://schemas.microsoft.com/office/drawing/2014/main" id="{E91F884D-ABEB-57E8-B09A-37D8F69B0EAA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30" name="矩形 629">
              <a:extLst>
                <a:ext uri="{FF2B5EF4-FFF2-40B4-BE49-F238E27FC236}">
                  <a16:creationId xmlns:a16="http://schemas.microsoft.com/office/drawing/2014/main" id="{FDB468CB-8DE2-D93F-B28D-AD27BE59D78E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625" name="矩形 624">
            <a:extLst>
              <a:ext uri="{FF2B5EF4-FFF2-40B4-BE49-F238E27FC236}">
                <a16:creationId xmlns:a16="http://schemas.microsoft.com/office/drawing/2014/main" id="{91095AD2-5541-0C44-B126-6424347494D1}"/>
              </a:ext>
            </a:extLst>
          </p:cNvPr>
          <p:cNvSpPr/>
          <p:nvPr/>
        </p:nvSpPr>
        <p:spPr>
          <a:xfrm>
            <a:off x="6158030" y="5833660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K’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626" name="等於 625">
            <a:extLst>
              <a:ext uri="{FF2B5EF4-FFF2-40B4-BE49-F238E27FC236}">
                <a16:creationId xmlns:a16="http://schemas.microsoft.com/office/drawing/2014/main" id="{03C69599-04E5-6C65-EF7E-D4C19DEA0420}"/>
              </a:ext>
            </a:extLst>
          </p:cNvPr>
          <p:cNvSpPr/>
          <p:nvPr/>
        </p:nvSpPr>
        <p:spPr>
          <a:xfrm>
            <a:off x="5803774" y="5743858"/>
            <a:ext cx="207625" cy="207625"/>
          </a:xfrm>
          <a:prstGeom prst="mathEqual">
            <a:avLst>
              <a:gd name="adj1" fmla="val 17786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627" name="十字形 626">
            <a:extLst>
              <a:ext uri="{FF2B5EF4-FFF2-40B4-BE49-F238E27FC236}">
                <a16:creationId xmlns:a16="http://schemas.microsoft.com/office/drawing/2014/main" id="{C61CF449-7CBB-8BEF-BBC0-FF73C8F74C31}"/>
              </a:ext>
            </a:extLst>
          </p:cNvPr>
          <p:cNvSpPr/>
          <p:nvPr/>
        </p:nvSpPr>
        <p:spPr>
          <a:xfrm rot="2700000">
            <a:off x="4824611" y="5772045"/>
            <a:ext cx="151250" cy="151250"/>
          </a:xfrm>
          <a:prstGeom prst="plus">
            <a:avLst>
              <a:gd name="adj" fmla="val 4573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97" name="矩形 596">
            <a:extLst>
              <a:ext uri="{FF2B5EF4-FFF2-40B4-BE49-F238E27FC236}">
                <a16:creationId xmlns:a16="http://schemas.microsoft.com/office/drawing/2014/main" id="{D7A45F06-ED9A-4600-1930-BF4D2CFDFAB0}"/>
              </a:ext>
            </a:extLst>
          </p:cNvPr>
          <p:cNvSpPr/>
          <p:nvPr/>
        </p:nvSpPr>
        <p:spPr>
          <a:xfrm>
            <a:off x="4224776" y="6471544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X</a:t>
            </a:r>
            <a:endParaRPr lang="zh-TW" altLang="en-US" dirty="0">
              <a:solidFill>
                <a:schemeClr val="tx1"/>
              </a:solidFill>
            </a:endParaRPr>
          </a:p>
        </p:txBody>
      </p:sp>
      <p:grpSp>
        <p:nvGrpSpPr>
          <p:cNvPr id="598" name="群組 597">
            <a:extLst>
              <a:ext uri="{FF2B5EF4-FFF2-40B4-BE49-F238E27FC236}">
                <a16:creationId xmlns:a16="http://schemas.microsoft.com/office/drawing/2014/main" id="{47AA2EE0-2CA5-DE49-E372-6497F0DB38A3}"/>
              </a:ext>
            </a:extLst>
          </p:cNvPr>
          <p:cNvGrpSpPr/>
          <p:nvPr/>
        </p:nvGrpSpPr>
        <p:grpSpPr>
          <a:xfrm>
            <a:off x="4335220" y="6377530"/>
            <a:ext cx="344587" cy="172523"/>
            <a:chOff x="1235074" y="2915658"/>
            <a:chExt cx="344587" cy="172523"/>
          </a:xfrm>
        </p:grpSpPr>
        <p:sp>
          <p:nvSpPr>
            <p:cNvPr id="613" name="矩形 612">
              <a:extLst>
                <a:ext uri="{FF2B5EF4-FFF2-40B4-BE49-F238E27FC236}">
                  <a16:creationId xmlns:a16="http://schemas.microsoft.com/office/drawing/2014/main" id="{AAE4A448-80CB-C981-4F91-2D811E445704}"/>
                </a:ext>
              </a:extLst>
            </p:cNvPr>
            <p:cNvSpPr/>
            <p:nvPr/>
          </p:nvSpPr>
          <p:spPr>
            <a:xfrm>
              <a:off x="1235074" y="291565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14" name="矩形 613">
              <a:extLst>
                <a:ext uri="{FF2B5EF4-FFF2-40B4-BE49-F238E27FC236}">
                  <a16:creationId xmlns:a16="http://schemas.microsoft.com/office/drawing/2014/main" id="{48568FF3-0545-0D95-CA2A-3C1874078D3E}"/>
                </a:ext>
              </a:extLst>
            </p:cNvPr>
            <p:cNvSpPr/>
            <p:nvPr/>
          </p:nvSpPr>
          <p:spPr>
            <a:xfrm>
              <a:off x="1407138" y="2915658"/>
              <a:ext cx="172523" cy="172523"/>
            </a:xfrm>
            <a:prstGeom prst="rect">
              <a:avLst/>
            </a:prstGeom>
            <a:solidFill>
              <a:srgbClr val="FAE69A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599" name="矩形 598">
            <a:extLst>
              <a:ext uri="{FF2B5EF4-FFF2-40B4-BE49-F238E27FC236}">
                <a16:creationId xmlns:a16="http://schemas.microsoft.com/office/drawing/2014/main" id="{0D192FCA-EA29-A16B-B17D-1E5821E0B41D}"/>
              </a:ext>
            </a:extLst>
          </p:cNvPr>
          <p:cNvSpPr/>
          <p:nvPr/>
        </p:nvSpPr>
        <p:spPr>
          <a:xfrm>
            <a:off x="5155469" y="6377530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0" name="矩形 599">
            <a:extLst>
              <a:ext uri="{FF2B5EF4-FFF2-40B4-BE49-F238E27FC236}">
                <a16:creationId xmlns:a16="http://schemas.microsoft.com/office/drawing/2014/main" id="{9AB083BC-392D-BDF9-6568-6CDB2F3A7C2A}"/>
              </a:ext>
            </a:extLst>
          </p:cNvPr>
          <p:cNvSpPr/>
          <p:nvPr/>
        </p:nvSpPr>
        <p:spPr>
          <a:xfrm>
            <a:off x="5327533" y="6377530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1" name="矩形 600">
            <a:extLst>
              <a:ext uri="{FF2B5EF4-FFF2-40B4-BE49-F238E27FC236}">
                <a16:creationId xmlns:a16="http://schemas.microsoft.com/office/drawing/2014/main" id="{8FFC5A38-FF24-CC46-168D-CD56AC1DAB2C}"/>
              </a:ext>
            </a:extLst>
          </p:cNvPr>
          <p:cNvSpPr/>
          <p:nvPr/>
        </p:nvSpPr>
        <p:spPr>
          <a:xfrm>
            <a:off x="5155469" y="6205007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2" name="矩形 601">
            <a:extLst>
              <a:ext uri="{FF2B5EF4-FFF2-40B4-BE49-F238E27FC236}">
                <a16:creationId xmlns:a16="http://schemas.microsoft.com/office/drawing/2014/main" id="{BCD7ECB1-156A-F8AC-1CC8-86DD518D7875}"/>
              </a:ext>
            </a:extLst>
          </p:cNvPr>
          <p:cNvSpPr/>
          <p:nvPr/>
        </p:nvSpPr>
        <p:spPr>
          <a:xfrm>
            <a:off x="5327533" y="6205007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3" name="矩形 602">
            <a:extLst>
              <a:ext uri="{FF2B5EF4-FFF2-40B4-BE49-F238E27FC236}">
                <a16:creationId xmlns:a16="http://schemas.microsoft.com/office/drawing/2014/main" id="{AD04619D-1C84-6A09-88C5-0D2A5ADB3E2B}"/>
              </a:ext>
            </a:extLst>
          </p:cNvPr>
          <p:cNvSpPr/>
          <p:nvPr/>
        </p:nvSpPr>
        <p:spPr>
          <a:xfrm>
            <a:off x="5500056" y="6377530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4" name="矩形 603">
            <a:extLst>
              <a:ext uri="{FF2B5EF4-FFF2-40B4-BE49-F238E27FC236}">
                <a16:creationId xmlns:a16="http://schemas.microsoft.com/office/drawing/2014/main" id="{2992B96A-C72E-5ECA-53C9-791B76B7B51E}"/>
              </a:ext>
            </a:extLst>
          </p:cNvPr>
          <p:cNvSpPr/>
          <p:nvPr/>
        </p:nvSpPr>
        <p:spPr>
          <a:xfrm>
            <a:off x="5500056" y="6205007"/>
            <a:ext cx="172523" cy="172523"/>
          </a:xfrm>
          <a:prstGeom prst="rect">
            <a:avLst/>
          </a:prstGeom>
          <a:solidFill>
            <a:srgbClr val="A3E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5" name="矩形 604">
            <a:extLst>
              <a:ext uri="{FF2B5EF4-FFF2-40B4-BE49-F238E27FC236}">
                <a16:creationId xmlns:a16="http://schemas.microsoft.com/office/drawing/2014/main" id="{F04356C7-4A5A-DD92-9665-9FDA04DFDCD1}"/>
              </a:ext>
            </a:extLst>
          </p:cNvPr>
          <p:cNvSpPr/>
          <p:nvPr/>
        </p:nvSpPr>
        <p:spPr>
          <a:xfrm>
            <a:off x="5156964" y="6471544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V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606" name="群組 605">
            <a:extLst>
              <a:ext uri="{FF2B5EF4-FFF2-40B4-BE49-F238E27FC236}">
                <a16:creationId xmlns:a16="http://schemas.microsoft.com/office/drawing/2014/main" id="{EC70D441-AD23-7CDF-EBF6-C4D3C76CA960}"/>
              </a:ext>
            </a:extLst>
          </p:cNvPr>
          <p:cNvGrpSpPr/>
          <p:nvPr/>
        </p:nvGrpSpPr>
        <p:grpSpPr>
          <a:xfrm>
            <a:off x="6181164" y="6377530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610" name="矩形 609">
              <a:extLst>
                <a:ext uri="{FF2B5EF4-FFF2-40B4-BE49-F238E27FC236}">
                  <a16:creationId xmlns:a16="http://schemas.microsoft.com/office/drawing/2014/main" id="{B2A6ABE3-6E89-38FC-1540-D879C542AF71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11" name="矩形 610">
              <a:extLst>
                <a:ext uri="{FF2B5EF4-FFF2-40B4-BE49-F238E27FC236}">
                  <a16:creationId xmlns:a16="http://schemas.microsoft.com/office/drawing/2014/main" id="{BD5C9176-9580-1D20-A92F-747F13BDFE8D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12" name="矩形 611">
              <a:extLst>
                <a:ext uri="{FF2B5EF4-FFF2-40B4-BE49-F238E27FC236}">
                  <a16:creationId xmlns:a16="http://schemas.microsoft.com/office/drawing/2014/main" id="{599A6388-26FD-EEE3-62C2-5CAA6D8BB7CE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607" name="矩形 606">
            <a:extLst>
              <a:ext uri="{FF2B5EF4-FFF2-40B4-BE49-F238E27FC236}">
                <a16:creationId xmlns:a16="http://schemas.microsoft.com/office/drawing/2014/main" id="{E71E99F5-0739-482D-83C0-31B748D702AF}"/>
              </a:ext>
            </a:extLst>
          </p:cNvPr>
          <p:cNvSpPr/>
          <p:nvPr/>
        </p:nvSpPr>
        <p:spPr>
          <a:xfrm>
            <a:off x="6158030" y="6471544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V’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608" name="等於 607">
            <a:extLst>
              <a:ext uri="{FF2B5EF4-FFF2-40B4-BE49-F238E27FC236}">
                <a16:creationId xmlns:a16="http://schemas.microsoft.com/office/drawing/2014/main" id="{81D4DD41-553E-A8DE-96B0-11CE2787E1F3}"/>
              </a:ext>
            </a:extLst>
          </p:cNvPr>
          <p:cNvSpPr/>
          <p:nvPr/>
        </p:nvSpPr>
        <p:spPr>
          <a:xfrm>
            <a:off x="5803774" y="6381742"/>
            <a:ext cx="207625" cy="207625"/>
          </a:xfrm>
          <a:prstGeom prst="mathEqual">
            <a:avLst>
              <a:gd name="adj1" fmla="val 17786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609" name="十字形 608">
            <a:extLst>
              <a:ext uri="{FF2B5EF4-FFF2-40B4-BE49-F238E27FC236}">
                <a16:creationId xmlns:a16="http://schemas.microsoft.com/office/drawing/2014/main" id="{98FA3C1A-B684-638C-ECF3-3174F3EF6894}"/>
              </a:ext>
            </a:extLst>
          </p:cNvPr>
          <p:cNvSpPr/>
          <p:nvPr/>
        </p:nvSpPr>
        <p:spPr>
          <a:xfrm rot="2700000">
            <a:off x="4824611" y="6409929"/>
            <a:ext cx="151250" cy="151250"/>
          </a:xfrm>
          <a:prstGeom prst="plus">
            <a:avLst>
              <a:gd name="adj" fmla="val 4573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53" name="直線接點 652">
            <a:extLst>
              <a:ext uri="{FF2B5EF4-FFF2-40B4-BE49-F238E27FC236}">
                <a16:creationId xmlns:a16="http://schemas.microsoft.com/office/drawing/2014/main" id="{B92A3839-43EF-25B2-8AA7-1753FF026FEC}"/>
              </a:ext>
            </a:extLst>
          </p:cNvPr>
          <p:cNvCxnSpPr>
            <a:cxnSpLocks/>
          </p:cNvCxnSpPr>
          <p:nvPr/>
        </p:nvCxnSpPr>
        <p:spPr>
          <a:xfrm>
            <a:off x="2214204" y="4790517"/>
            <a:ext cx="4854437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7" name="箭號: 向右 656">
            <a:extLst>
              <a:ext uri="{FF2B5EF4-FFF2-40B4-BE49-F238E27FC236}">
                <a16:creationId xmlns:a16="http://schemas.microsoft.com/office/drawing/2014/main" id="{AB98E768-4DFB-C59A-C326-FD33D2146A40}"/>
              </a:ext>
            </a:extLst>
          </p:cNvPr>
          <p:cNvSpPr/>
          <p:nvPr/>
        </p:nvSpPr>
        <p:spPr>
          <a:xfrm>
            <a:off x="2301084" y="3601865"/>
            <a:ext cx="353506" cy="175100"/>
          </a:xfrm>
          <a:prstGeom prst="rightArrow">
            <a:avLst/>
          </a:prstGeom>
          <a:solidFill>
            <a:srgbClr val="7FB90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62" name="群組 661">
            <a:extLst>
              <a:ext uri="{FF2B5EF4-FFF2-40B4-BE49-F238E27FC236}">
                <a16:creationId xmlns:a16="http://schemas.microsoft.com/office/drawing/2014/main" id="{38B7E710-63A8-2C08-8912-C25782365495}"/>
              </a:ext>
            </a:extLst>
          </p:cNvPr>
          <p:cNvGrpSpPr/>
          <p:nvPr/>
        </p:nvGrpSpPr>
        <p:grpSpPr>
          <a:xfrm>
            <a:off x="1516652" y="2995805"/>
            <a:ext cx="568649" cy="3475736"/>
            <a:chOff x="1455098" y="3312466"/>
            <a:chExt cx="568649" cy="2435620"/>
          </a:xfrm>
        </p:grpSpPr>
        <p:sp>
          <p:nvSpPr>
            <p:cNvPr id="656" name="矩形: 圓角 655">
              <a:extLst>
                <a:ext uri="{FF2B5EF4-FFF2-40B4-BE49-F238E27FC236}">
                  <a16:creationId xmlns:a16="http://schemas.microsoft.com/office/drawing/2014/main" id="{7E7FA51B-6332-CBA7-6C2D-9054B6D3A8A2}"/>
                </a:ext>
              </a:extLst>
            </p:cNvPr>
            <p:cNvSpPr/>
            <p:nvPr/>
          </p:nvSpPr>
          <p:spPr>
            <a:xfrm>
              <a:off x="1455098" y="3312466"/>
              <a:ext cx="568649" cy="2435620"/>
            </a:xfrm>
            <a:prstGeom prst="roundRect">
              <a:avLst/>
            </a:prstGeom>
            <a:solidFill>
              <a:srgbClr val="7FB90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8" name="矩形 657">
                  <a:extLst>
                    <a:ext uri="{FF2B5EF4-FFF2-40B4-BE49-F238E27FC236}">
                      <a16:creationId xmlns:a16="http://schemas.microsoft.com/office/drawing/2014/main" id="{E7A85CFE-EE86-3273-D76C-601140A05C2C}"/>
                    </a:ext>
                  </a:extLst>
                </p:cNvPr>
                <p:cNvSpPr/>
                <p:nvPr/>
              </p:nvSpPr>
              <p:spPr>
                <a:xfrm>
                  <a:off x="1595225" y="4331524"/>
                  <a:ext cx="357150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oMath>
                    </m:oMathPara>
                  </a14:m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58" name="矩形 657">
                  <a:extLst>
                    <a:ext uri="{FF2B5EF4-FFF2-40B4-BE49-F238E27FC236}">
                      <a16:creationId xmlns:a16="http://schemas.microsoft.com/office/drawing/2014/main" id="{E7A85CFE-EE86-3273-D76C-601140A05C2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95225" y="4331524"/>
                  <a:ext cx="357150" cy="397505"/>
                </a:xfrm>
                <a:prstGeom prst="rect">
                  <a:avLst/>
                </a:prstGeom>
                <a:blipFill>
                  <a:blip r:embed="rId4"/>
                  <a:stretch>
                    <a:fillRect l="-8621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61" name="矩形 660">
            <a:extLst>
              <a:ext uri="{FF2B5EF4-FFF2-40B4-BE49-F238E27FC236}">
                <a16:creationId xmlns:a16="http://schemas.microsoft.com/office/drawing/2014/main" id="{C2E4BB85-26F3-84F8-BE47-5D62A75A7C3E}"/>
              </a:ext>
            </a:extLst>
          </p:cNvPr>
          <p:cNvSpPr/>
          <p:nvPr/>
        </p:nvSpPr>
        <p:spPr>
          <a:xfrm>
            <a:off x="1091726" y="2624110"/>
            <a:ext cx="1366705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Broadcast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663" name="箭號: 向右 662">
            <a:extLst>
              <a:ext uri="{FF2B5EF4-FFF2-40B4-BE49-F238E27FC236}">
                <a16:creationId xmlns:a16="http://schemas.microsoft.com/office/drawing/2014/main" id="{FC33C99E-A4C3-C71D-EB3B-C8C4428D145A}"/>
              </a:ext>
            </a:extLst>
          </p:cNvPr>
          <p:cNvSpPr/>
          <p:nvPr/>
        </p:nvSpPr>
        <p:spPr>
          <a:xfrm>
            <a:off x="2301084" y="5847670"/>
            <a:ext cx="353506" cy="175100"/>
          </a:xfrm>
          <a:prstGeom prst="rightArrow">
            <a:avLst/>
          </a:prstGeom>
          <a:solidFill>
            <a:srgbClr val="7FB90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867" name="群組 866">
            <a:extLst>
              <a:ext uri="{FF2B5EF4-FFF2-40B4-BE49-F238E27FC236}">
                <a16:creationId xmlns:a16="http://schemas.microsoft.com/office/drawing/2014/main" id="{EA2D6473-04BD-17F7-59FA-A3BF1B0E2771}"/>
              </a:ext>
            </a:extLst>
          </p:cNvPr>
          <p:cNvGrpSpPr/>
          <p:nvPr/>
        </p:nvGrpSpPr>
        <p:grpSpPr>
          <a:xfrm>
            <a:off x="4900236" y="1369254"/>
            <a:ext cx="3541148" cy="1049190"/>
            <a:chOff x="5546899" y="1356238"/>
            <a:chExt cx="3541148" cy="1049190"/>
          </a:xfrm>
        </p:grpSpPr>
        <p:grpSp>
          <p:nvGrpSpPr>
            <p:cNvPr id="786" name="群組 785">
              <a:extLst>
                <a:ext uri="{FF2B5EF4-FFF2-40B4-BE49-F238E27FC236}">
                  <a16:creationId xmlns:a16="http://schemas.microsoft.com/office/drawing/2014/main" id="{BEF49289-0374-D4E3-7447-828210E1F060}"/>
                </a:ext>
              </a:extLst>
            </p:cNvPr>
            <p:cNvGrpSpPr/>
            <p:nvPr/>
          </p:nvGrpSpPr>
          <p:grpSpPr>
            <a:xfrm>
              <a:off x="5580286" y="1495650"/>
              <a:ext cx="1031428" cy="909778"/>
              <a:chOff x="1856276" y="2330711"/>
              <a:chExt cx="1031428" cy="909778"/>
            </a:xfrm>
          </p:grpSpPr>
          <p:sp>
            <p:nvSpPr>
              <p:cNvPr id="838" name="矩形 837">
                <a:extLst>
                  <a:ext uri="{FF2B5EF4-FFF2-40B4-BE49-F238E27FC236}">
                    <a16:creationId xmlns:a16="http://schemas.microsoft.com/office/drawing/2014/main" id="{2B5E3DCD-07C3-9D28-B364-3B7D8E69EBE7}"/>
                  </a:ext>
                </a:extLst>
              </p:cNvPr>
              <p:cNvSpPr/>
              <p:nvPr/>
            </p:nvSpPr>
            <p:spPr>
              <a:xfrm>
                <a:off x="2372927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839" name="群組 838">
                <a:extLst>
                  <a:ext uri="{FF2B5EF4-FFF2-40B4-BE49-F238E27FC236}">
                    <a16:creationId xmlns:a16="http://schemas.microsoft.com/office/drawing/2014/main" id="{C7E9741D-6B01-02BF-E5C6-9260A5F1D71A}"/>
                  </a:ext>
                </a:extLst>
              </p:cNvPr>
              <p:cNvGrpSpPr/>
              <p:nvPr/>
            </p:nvGrpSpPr>
            <p:grpSpPr>
              <a:xfrm>
                <a:off x="1856276" y="2514624"/>
                <a:ext cx="517110" cy="345046"/>
                <a:chOff x="1856276" y="2514624"/>
                <a:chExt cx="517110" cy="345046"/>
              </a:xfrm>
            </p:grpSpPr>
            <p:sp>
              <p:nvSpPr>
                <p:cNvPr id="847" name="矩形 846">
                  <a:extLst>
                    <a:ext uri="{FF2B5EF4-FFF2-40B4-BE49-F238E27FC236}">
                      <a16:creationId xmlns:a16="http://schemas.microsoft.com/office/drawing/2014/main" id="{195DE456-85D5-C186-5BDE-C6E72F3B2C39}"/>
                    </a:ext>
                  </a:extLst>
                </p:cNvPr>
                <p:cNvSpPr/>
                <p:nvPr/>
              </p:nvSpPr>
              <p:spPr>
                <a:xfrm>
                  <a:off x="1856276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48" name="矩形 847">
                  <a:extLst>
                    <a:ext uri="{FF2B5EF4-FFF2-40B4-BE49-F238E27FC236}">
                      <a16:creationId xmlns:a16="http://schemas.microsoft.com/office/drawing/2014/main" id="{097479CD-784B-0225-772E-399F63A7C2D8}"/>
                    </a:ext>
                  </a:extLst>
                </p:cNvPr>
                <p:cNvSpPr/>
                <p:nvPr/>
              </p:nvSpPr>
              <p:spPr>
                <a:xfrm>
                  <a:off x="2028340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49" name="矩形 848">
                  <a:extLst>
                    <a:ext uri="{FF2B5EF4-FFF2-40B4-BE49-F238E27FC236}">
                      <a16:creationId xmlns:a16="http://schemas.microsoft.com/office/drawing/2014/main" id="{C977387A-C0A2-93BA-04C0-5213C913F437}"/>
                    </a:ext>
                  </a:extLst>
                </p:cNvPr>
                <p:cNvSpPr/>
                <p:nvPr/>
              </p:nvSpPr>
              <p:spPr>
                <a:xfrm>
                  <a:off x="1856276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0" name="矩形 849">
                  <a:extLst>
                    <a:ext uri="{FF2B5EF4-FFF2-40B4-BE49-F238E27FC236}">
                      <a16:creationId xmlns:a16="http://schemas.microsoft.com/office/drawing/2014/main" id="{70D93C39-32AD-40B3-466C-1AA64E07406C}"/>
                    </a:ext>
                  </a:extLst>
                </p:cNvPr>
                <p:cNvSpPr/>
                <p:nvPr/>
              </p:nvSpPr>
              <p:spPr>
                <a:xfrm>
                  <a:off x="2028340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1" name="矩形 850">
                  <a:extLst>
                    <a:ext uri="{FF2B5EF4-FFF2-40B4-BE49-F238E27FC236}">
                      <a16:creationId xmlns:a16="http://schemas.microsoft.com/office/drawing/2014/main" id="{63B0AB40-C220-A918-3177-A22832E86FA4}"/>
                    </a:ext>
                  </a:extLst>
                </p:cNvPr>
                <p:cNvSpPr/>
                <p:nvPr/>
              </p:nvSpPr>
              <p:spPr>
                <a:xfrm>
                  <a:off x="2200863" y="2687147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852" name="矩形 851">
                  <a:extLst>
                    <a:ext uri="{FF2B5EF4-FFF2-40B4-BE49-F238E27FC236}">
                      <a16:creationId xmlns:a16="http://schemas.microsoft.com/office/drawing/2014/main" id="{7CD6F0C3-09E3-ABA5-B849-9A561F2687EC}"/>
                    </a:ext>
                  </a:extLst>
                </p:cNvPr>
                <p:cNvSpPr/>
                <p:nvPr/>
              </p:nvSpPr>
              <p:spPr>
                <a:xfrm>
                  <a:off x="2200863" y="2514624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840" name="矩形 839">
                <a:extLst>
                  <a:ext uri="{FF2B5EF4-FFF2-40B4-BE49-F238E27FC236}">
                    <a16:creationId xmlns:a16="http://schemas.microsoft.com/office/drawing/2014/main" id="{61BA759B-3EBA-4E75-3A98-201AA6ED86E5}"/>
                  </a:ext>
                </a:extLst>
              </p:cNvPr>
              <p:cNvSpPr/>
              <p:nvPr/>
            </p:nvSpPr>
            <p:spPr>
              <a:xfrm>
                <a:off x="2372927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41" name="矩形 840">
                <a:extLst>
                  <a:ext uri="{FF2B5EF4-FFF2-40B4-BE49-F238E27FC236}">
                    <a16:creationId xmlns:a16="http://schemas.microsoft.com/office/drawing/2014/main" id="{0FDFECE3-6F8A-0D64-B4F2-62CA7250B35B}"/>
                  </a:ext>
                </a:extLst>
              </p:cNvPr>
              <p:cNvSpPr/>
              <p:nvPr/>
            </p:nvSpPr>
            <p:spPr>
              <a:xfrm>
                <a:off x="2543117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42" name="矩形 841">
                <a:extLst>
                  <a:ext uri="{FF2B5EF4-FFF2-40B4-BE49-F238E27FC236}">
                    <a16:creationId xmlns:a16="http://schemas.microsoft.com/office/drawing/2014/main" id="{CCF01CA1-F773-08B0-BBD4-135C75C7CF47}"/>
                  </a:ext>
                </a:extLst>
              </p:cNvPr>
              <p:cNvSpPr/>
              <p:nvPr/>
            </p:nvSpPr>
            <p:spPr>
              <a:xfrm>
                <a:off x="2715181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43" name="矩形 842">
                <a:extLst>
                  <a:ext uri="{FF2B5EF4-FFF2-40B4-BE49-F238E27FC236}">
                    <a16:creationId xmlns:a16="http://schemas.microsoft.com/office/drawing/2014/main" id="{21B1926B-45FA-776B-CE8E-9441D5987B30}"/>
                  </a:ext>
                </a:extLst>
              </p:cNvPr>
              <p:cNvSpPr/>
              <p:nvPr/>
            </p:nvSpPr>
            <p:spPr>
              <a:xfrm>
                <a:off x="2543117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44" name="矩形 843">
                <a:extLst>
                  <a:ext uri="{FF2B5EF4-FFF2-40B4-BE49-F238E27FC236}">
                    <a16:creationId xmlns:a16="http://schemas.microsoft.com/office/drawing/2014/main" id="{3C4D2AA2-B094-92CB-4AAC-2EE1DCB5E48E}"/>
                  </a:ext>
                </a:extLst>
              </p:cNvPr>
              <p:cNvSpPr/>
              <p:nvPr/>
            </p:nvSpPr>
            <p:spPr>
              <a:xfrm>
                <a:off x="2715181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45" name="矩形 844">
                <a:extLst>
                  <a:ext uri="{FF2B5EF4-FFF2-40B4-BE49-F238E27FC236}">
                    <a16:creationId xmlns:a16="http://schemas.microsoft.com/office/drawing/2014/main" id="{581F9788-EDEB-A4C2-945E-BE0A26A78B41}"/>
                  </a:ext>
                </a:extLst>
              </p:cNvPr>
              <p:cNvSpPr/>
              <p:nvPr/>
            </p:nvSpPr>
            <p:spPr>
              <a:xfrm>
                <a:off x="2090949" y="2842984"/>
                <a:ext cx="565016" cy="3975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dirty="0">
                    <a:solidFill>
                      <a:schemeClr val="tx1"/>
                    </a:solidFill>
                  </a:rPr>
                  <a:t>Q</a:t>
                </a:r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846" name="直線接點 845">
                <a:extLst>
                  <a:ext uri="{FF2B5EF4-FFF2-40B4-BE49-F238E27FC236}">
                    <a16:creationId xmlns:a16="http://schemas.microsoft.com/office/drawing/2014/main" id="{CD2357C3-D810-3A98-BECE-6F455BDE75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72927" y="2330711"/>
                <a:ext cx="0" cy="603627"/>
              </a:xfrm>
              <a:prstGeom prst="line">
                <a:avLst/>
              </a:prstGeom>
              <a:ln w="28575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7" name="群組 786">
              <a:extLst>
                <a:ext uri="{FF2B5EF4-FFF2-40B4-BE49-F238E27FC236}">
                  <a16:creationId xmlns:a16="http://schemas.microsoft.com/office/drawing/2014/main" id="{8ED2E347-08E4-539D-9F28-2FF47AE481E6}"/>
                </a:ext>
              </a:extLst>
            </p:cNvPr>
            <p:cNvGrpSpPr/>
            <p:nvPr/>
          </p:nvGrpSpPr>
          <p:grpSpPr>
            <a:xfrm>
              <a:off x="6799377" y="1495650"/>
              <a:ext cx="1031428" cy="909778"/>
              <a:chOff x="2968574" y="2825373"/>
              <a:chExt cx="1031428" cy="909778"/>
            </a:xfrm>
          </p:grpSpPr>
          <p:grpSp>
            <p:nvGrpSpPr>
              <p:cNvPr id="822" name="群組 821">
                <a:extLst>
                  <a:ext uri="{FF2B5EF4-FFF2-40B4-BE49-F238E27FC236}">
                    <a16:creationId xmlns:a16="http://schemas.microsoft.com/office/drawing/2014/main" id="{A4659B16-9ACD-3058-0FBE-FDD5ADBEAFEC}"/>
                  </a:ext>
                </a:extLst>
              </p:cNvPr>
              <p:cNvGrpSpPr/>
              <p:nvPr/>
            </p:nvGrpSpPr>
            <p:grpSpPr>
              <a:xfrm>
                <a:off x="2968574" y="3009286"/>
                <a:ext cx="1031428" cy="725865"/>
                <a:chOff x="1856276" y="3009286"/>
                <a:chExt cx="1031428" cy="725865"/>
              </a:xfrm>
            </p:grpSpPr>
            <p:grpSp>
              <p:nvGrpSpPr>
                <p:cNvPr id="824" name="群組 823">
                  <a:extLst>
                    <a:ext uri="{FF2B5EF4-FFF2-40B4-BE49-F238E27FC236}">
                      <a16:creationId xmlns:a16="http://schemas.microsoft.com/office/drawing/2014/main" id="{651074AF-0DD7-17A1-7909-E61721E24A1D}"/>
                    </a:ext>
                  </a:extLst>
                </p:cNvPr>
                <p:cNvGrpSpPr/>
                <p:nvPr/>
              </p:nvGrpSpPr>
              <p:grpSpPr>
                <a:xfrm>
                  <a:off x="1856276" y="3009286"/>
                  <a:ext cx="1031428" cy="345046"/>
                  <a:chOff x="1856276" y="3009286"/>
                  <a:chExt cx="1031428" cy="345046"/>
                </a:xfrm>
              </p:grpSpPr>
              <p:sp>
                <p:nvSpPr>
                  <p:cNvPr id="826" name="矩形 825">
                    <a:extLst>
                      <a:ext uri="{FF2B5EF4-FFF2-40B4-BE49-F238E27FC236}">
                        <a16:creationId xmlns:a16="http://schemas.microsoft.com/office/drawing/2014/main" id="{BD44F84A-8BB1-175E-665A-00F7525FAEA0}"/>
                      </a:ext>
                    </a:extLst>
                  </p:cNvPr>
                  <p:cNvSpPr/>
                  <p:nvPr/>
                </p:nvSpPr>
                <p:spPr>
                  <a:xfrm>
                    <a:off x="1856276" y="3181809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27" name="矩形 826">
                    <a:extLst>
                      <a:ext uri="{FF2B5EF4-FFF2-40B4-BE49-F238E27FC236}">
                        <a16:creationId xmlns:a16="http://schemas.microsoft.com/office/drawing/2014/main" id="{C3B1E3E1-C9C0-9DDF-8E2A-AD2CA13D1D95}"/>
                      </a:ext>
                    </a:extLst>
                  </p:cNvPr>
                  <p:cNvSpPr/>
                  <p:nvPr/>
                </p:nvSpPr>
                <p:spPr>
                  <a:xfrm>
                    <a:off x="2028340" y="3181809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28" name="矩形 827">
                    <a:extLst>
                      <a:ext uri="{FF2B5EF4-FFF2-40B4-BE49-F238E27FC236}">
                        <a16:creationId xmlns:a16="http://schemas.microsoft.com/office/drawing/2014/main" id="{7CE16371-0744-2179-71A5-F971A6BE01A5}"/>
                      </a:ext>
                    </a:extLst>
                  </p:cNvPr>
                  <p:cNvSpPr/>
                  <p:nvPr/>
                </p:nvSpPr>
                <p:spPr>
                  <a:xfrm>
                    <a:off x="1856276" y="3009286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29" name="矩形 828">
                    <a:extLst>
                      <a:ext uri="{FF2B5EF4-FFF2-40B4-BE49-F238E27FC236}">
                        <a16:creationId xmlns:a16="http://schemas.microsoft.com/office/drawing/2014/main" id="{C662DDBC-B4BF-513B-41E0-F966F18B4CEE}"/>
                      </a:ext>
                    </a:extLst>
                  </p:cNvPr>
                  <p:cNvSpPr/>
                  <p:nvPr/>
                </p:nvSpPr>
                <p:spPr>
                  <a:xfrm>
                    <a:off x="2028340" y="3009286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30" name="矩形 829">
                    <a:extLst>
                      <a:ext uri="{FF2B5EF4-FFF2-40B4-BE49-F238E27FC236}">
                        <a16:creationId xmlns:a16="http://schemas.microsoft.com/office/drawing/2014/main" id="{C47F624F-7F22-5A5D-7E5B-F018B7149E75}"/>
                      </a:ext>
                    </a:extLst>
                  </p:cNvPr>
                  <p:cNvSpPr/>
                  <p:nvPr/>
                </p:nvSpPr>
                <p:spPr>
                  <a:xfrm>
                    <a:off x="2200863" y="3181809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31" name="矩形 830">
                    <a:extLst>
                      <a:ext uri="{FF2B5EF4-FFF2-40B4-BE49-F238E27FC236}">
                        <a16:creationId xmlns:a16="http://schemas.microsoft.com/office/drawing/2014/main" id="{95C09EE2-692B-ECF6-4FD5-2094E3FF87D3}"/>
                      </a:ext>
                    </a:extLst>
                  </p:cNvPr>
                  <p:cNvSpPr/>
                  <p:nvPr/>
                </p:nvSpPr>
                <p:spPr>
                  <a:xfrm>
                    <a:off x="2372927" y="3181809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32" name="矩形 831">
                    <a:extLst>
                      <a:ext uri="{FF2B5EF4-FFF2-40B4-BE49-F238E27FC236}">
                        <a16:creationId xmlns:a16="http://schemas.microsoft.com/office/drawing/2014/main" id="{07B49E99-6C37-8BC4-4817-67F3080E3A1B}"/>
                      </a:ext>
                    </a:extLst>
                  </p:cNvPr>
                  <p:cNvSpPr/>
                  <p:nvPr/>
                </p:nvSpPr>
                <p:spPr>
                  <a:xfrm>
                    <a:off x="2200863" y="3009286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33" name="矩形 832">
                    <a:extLst>
                      <a:ext uri="{FF2B5EF4-FFF2-40B4-BE49-F238E27FC236}">
                        <a16:creationId xmlns:a16="http://schemas.microsoft.com/office/drawing/2014/main" id="{CAB62DFB-1666-3FFF-2A04-16386E66A762}"/>
                      </a:ext>
                    </a:extLst>
                  </p:cNvPr>
                  <p:cNvSpPr/>
                  <p:nvPr/>
                </p:nvSpPr>
                <p:spPr>
                  <a:xfrm>
                    <a:off x="2372927" y="3009286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34" name="矩形 833">
                    <a:extLst>
                      <a:ext uri="{FF2B5EF4-FFF2-40B4-BE49-F238E27FC236}">
                        <a16:creationId xmlns:a16="http://schemas.microsoft.com/office/drawing/2014/main" id="{FC73D46F-A06E-F3FE-CDC5-78C570B17366}"/>
                      </a:ext>
                    </a:extLst>
                  </p:cNvPr>
                  <p:cNvSpPr/>
                  <p:nvPr/>
                </p:nvSpPr>
                <p:spPr>
                  <a:xfrm>
                    <a:off x="2543117" y="3181809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35" name="矩形 834">
                    <a:extLst>
                      <a:ext uri="{FF2B5EF4-FFF2-40B4-BE49-F238E27FC236}">
                        <a16:creationId xmlns:a16="http://schemas.microsoft.com/office/drawing/2014/main" id="{E79B0AAF-068F-24D9-B938-BE1622CDF2CC}"/>
                      </a:ext>
                    </a:extLst>
                  </p:cNvPr>
                  <p:cNvSpPr/>
                  <p:nvPr/>
                </p:nvSpPr>
                <p:spPr>
                  <a:xfrm>
                    <a:off x="2715181" y="3181809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36" name="矩形 835">
                    <a:extLst>
                      <a:ext uri="{FF2B5EF4-FFF2-40B4-BE49-F238E27FC236}">
                        <a16:creationId xmlns:a16="http://schemas.microsoft.com/office/drawing/2014/main" id="{7A091CD4-656D-621A-E71F-577B12082048}"/>
                      </a:ext>
                    </a:extLst>
                  </p:cNvPr>
                  <p:cNvSpPr/>
                  <p:nvPr/>
                </p:nvSpPr>
                <p:spPr>
                  <a:xfrm>
                    <a:off x="2543117" y="3009286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37" name="矩形 836">
                    <a:extLst>
                      <a:ext uri="{FF2B5EF4-FFF2-40B4-BE49-F238E27FC236}">
                        <a16:creationId xmlns:a16="http://schemas.microsoft.com/office/drawing/2014/main" id="{F697E1E0-BD40-6450-AA56-953AB3572595}"/>
                      </a:ext>
                    </a:extLst>
                  </p:cNvPr>
                  <p:cNvSpPr/>
                  <p:nvPr/>
                </p:nvSpPr>
                <p:spPr>
                  <a:xfrm>
                    <a:off x="2715181" y="3009286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825" name="矩形 824">
                  <a:extLst>
                    <a:ext uri="{FF2B5EF4-FFF2-40B4-BE49-F238E27FC236}">
                      <a16:creationId xmlns:a16="http://schemas.microsoft.com/office/drawing/2014/main" id="{329B47CB-4642-4068-0B1F-F83F7DD77A99}"/>
                    </a:ext>
                  </a:extLst>
                </p:cNvPr>
                <p:cNvSpPr/>
                <p:nvPr/>
              </p:nvSpPr>
              <p:spPr>
                <a:xfrm>
                  <a:off x="2090949" y="3337646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K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823" name="直線接點 822">
                <a:extLst>
                  <a:ext uri="{FF2B5EF4-FFF2-40B4-BE49-F238E27FC236}">
                    <a16:creationId xmlns:a16="http://schemas.microsoft.com/office/drawing/2014/main" id="{54CF05D0-53FA-93D8-150A-B8AAF00AB4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4288" y="2825373"/>
                <a:ext cx="0" cy="603627"/>
              </a:xfrm>
              <a:prstGeom prst="line">
                <a:avLst/>
              </a:prstGeom>
              <a:ln w="28575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8" name="群組 787">
              <a:extLst>
                <a:ext uri="{FF2B5EF4-FFF2-40B4-BE49-F238E27FC236}">
                  <a16:creationId xmlns:a16="http://schemas.microsoft.com/office/drawing/2014/main" id="{FDFFD59F-F068-969E-C004-C00A65785E1C}"/>
                </a:ext>
              </a:extLst>
            </p:cNvPr>
            <p:cNvGrpSpPr/>
            <p:nvPr/>
          </p:nvGrpSpPr>
          <p:grpSpPr>
            <a:xfrm>
              <a:off x="8014934" y="1495650"/>
              <a:ext cx="1031428" cy="909778"/>
              <a:chOff x="4222698" y="2330711"/>
              <a:chExt cx="1031428" cy="909778"/>
            </a:xfrm>
          </p:grpSpPr>
          <p:grpSp>
            <p:nvGrpSpPr>
              <p:cNvPr id="806" name="群組 805">
                <a:extLst>
                  <a:ext uri="{FF2B5EF4-FFF2-40B4-BE49-F238E27FC236}">
                    <a16:creationId xmlns:a16="http://schemas.microsoft.com/office/drawing/2014/main" id="{7BDC24FA-D137-143A-899E-0B434CBFE5FB}"/>
                  </a:ext>
                </a:extLst>
              </p:cNvPr>
              <p:cNvGrpSpPr/>
              <p:nvPr/>
            </p:nvGrpSpPr>
            <p:grpSpPr>
              <a:xfrm>
                <a:off x="4222698" y="2514624"/>
                <a:ext cx="1031428" cy="725865"/>
                <a:chOff x="4222698" y="2514624"/>
                <a:chExt cx="1031428" cy="725865"/>
              </a:xfrm>
            </p:grpSpPr>
            <p:grpSp>
              <p:nvGrpSpPr>
                <p:cNvPr id="808" name="群組 807">
                  <a:extLst>
                    <a:ext uri="{FF2B5EF4-FFF2-40B4-BE49-F238E27FC236}">
                      <a16:creationId xmlns:a16="http://schemas.microsoft.com/office/drawing/2014/main" id="{92C60C2A-5223-3C17-0120-A858B0A0B38F}"/>
                    </a:ext>
                  </a:extLst>
                </p:cNvPr>
                <p:cNvGrpSpPr/>
                <p:nvPr/>
              </p:nvGrpSpPr>
              <p:grpSpPr>
                <a:xfrm>
                  <a:off x="4222698" y="2514624"/>
                  <a:ext cx="1031428" cy="345046"/>
                  <a:chOff x="1856276" y="3009286"/>
                  <a:chExt cx="1031428" cy="345046"/>
                </a:xfrm>
              </p:grpSpPr>
              <p:sp>
                <p:nvSpPr>
                  <p:cNvPr id="810" name="矩形 809">
                    <a:extLst>
                      <a:ext uri="{FF2B5EF4-FFF2-40B4-BE49-F238E27FC236}">
                        <a16:creationId xmlns:a16="http://schemas.microsoft.com/office/drawing/2014/main" id="{6BFDBCAE-0893-F7FA-6426-89B4C9FFA499}"/>
                      </a:ext>
                    </a:extLst>
                  </p:cNvPr>
                  <p:cNvSpPr/>
                  <p:nvPr/>
                </p:nvSpPr>
                <p:spPr>
                  <a:xfrm>
                    <a:off x="1856276" y="3181809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11" name="矩形 810">
                    <a:extLst>
                      <a:ext uri="{FF2B5EF4-FFF2-40B4-BE49-F238E27FC236}">
                        <a16:creationId xmlns:a16="http://schemas.microsoft.com/office/drawing/2014/main" id="{6BD84457-8E3A-66F2-ED82-2CCABC568A16}"/>
                      </a:ext>
                    </a:extLst>
                  </p:cNvPr>
                  <p:cNvSpPr/>
                  <p:nvPr/>
                </p:nvSpPr>
                <p:spPr>
                  <a:xfrm>
                    <a:off x="2028340" y="3181809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12" name="矩形 811">
                    <a:extLst>
                      <a:ext uri="{FF2B5EF4-FFF2-40B4-BE49-F238E27FC236}">
                        <a16:creationId xmlns:a16="http://schemas.microsoft.com/office/drawing/2014/main" id="{5903680F-0414-A371-FDA1-6671A044BA17}"/>
                      </a:ext>
                    </a:extLst>
                  </p:cNvPr>
                  <p:cNvSpPr/>
                  <p:nvPr/>
                </p:nvSpPr>
                <p:spPr>
                  <a:xfrm>
                    <a:off x="1856276" y="3009286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13" name="矩形 812">
                    <a:extLst>
                      <a:ext uri="{FF2B5EF4-FFF2-40B4-BE49-F238E27FC236}">
                        <a16:creationId xmlns:a16="http://schemas.microsoft.com/office/drawing/2014/main" id="{AA239AF5-E84D-E1C6-F28D-5CA8D3C54DD1}"/>
                      </a:ext>
                    </a:extLst>
                  </p:cNvPr>
                  <p:cNvSpPr/>
                  <p:nvPr/>
                </p:nvSpPr>
                <p:spPr>
                  <a:xfrm>
                    <a:off x="2028340" y="3009286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14" name="矩形 813">
                    <a:extLst>
                      <a:ext uri="{FF2B5EF4-FFF2-40B4-BE49-F238E27FC236}">
                        <a16:creationId xmlns:a16="http://schemas.microsoft.com/office/drawing/2014/main" id="{7B52E30A-1B0C-1111-A877-998AB8660A07}"/>
                      </a:ext>
                    </a:extLst>
                  </p:cNvPr>
                  <p:cNvSpPr/>
                  <p:nvPr/>
                </p:nvSpPr>
                <p:spPr>
                  <a:xfrm>
                    <a:off x="2200863" y="3181809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15" name="矩形 814">
                    <a:extLst>
                      <a:ext uri="{FF2B5EF4-FFF2-40B4-BE49-F238E27FC236}">
                        <a16:creationId xmlns:a16="http://schemas.microsoft.com/office/drawing/2014/main" id="{FFC9F19A-D3C2-7AB7-7F3B-F16FFD9D5D86}"/>
                      </a:ext>
                    </a:extLst>
                  </p:cNvPr>
                  <p:cNvSpPr/>
                  <p:nvPr/>
                </p:nvSpPr>
                <p:spPr>
                  <a:xfrm>
                    <a:off x="2372927" y="3181809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16" name="矩形 815">
                    <a:extLst>
                      <a:ext uri="{FF2B5EF4-FFF2-40B4-BE49-F238E27FC236}">
                        <a16:creationId xmlns:a16="http://schemas.microsoft.com/office/drawing/2014/main" id="{61F9C0C1-6A94-42D0-8562-ACDF14E07A44}"/>
                      </a:ext>
                    </a:extLst>
                  </p:cNvPr>
                  <p:cNvSpPr/>
                  <p:nvPr/>
                </p:nvSpPr>
                <p:spPr>
                  <a:xfrm>
                    <a:off x="2200863" y="3009286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17" name="矩形 816">
                    <a:extLst>
                      <a:ext uri="{FF2B5EF4-FFF2-40B4-BE49-F238E27FC236}">
                        <a16:creationId xmlns:a16="http://schemas.microsoft.com/office/drawing/2014/main" id="{F8F3256B-6CE4-EACE-78C7-5C1632D2D28B}"/>
                      </a:ext>
                    </a:extLst>
                  </p:cNvPr>
                  <p:cNvSpPr/>
                  <p:nvPr/>
                </p:nvSpPr>
                <p:spPr>
                  <a:xfrm>
                    <a:off x="2372927" y="3009286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18" name="矩形 817">
                    <a:extLst>
                      <a:ext uri="{FF2B5EF4-FFF2-40B4-BE49-F238E27FC236}">
                        <a16:creationId xmlns:a16="http://schemas.microsoft.com/office/drawing/2014/main" id="{7AAAEEFA-C01F-8C4A-DDE5-73EDAA6D74F6}"/>
                      </a:ext>
                    </a:extLst>
                  </p:cNvPr>
                  <p:cNvSpPr/>
                  <p:nvPr/>
                </p:nvSpPr>
                <p:spPr>
                  <a:xfrm>
                    <a:off x="2543117" y="3181809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19" name="矩形 818">
                    <a:extLst>
                      <a:ext uri="{FF2B5EF4-FFF2-40B4-BE49-F238E27FC236}">
                        <a16:creationId xmlns:a16="http://schemas.microsoft.com/office/drawing/2014/main" id="{1550450B-9F28-D32F-AF8F-3B3CA4C0252B}"/>
                      </a:ext>
                    </a:extLst>
                  </p:cNvPr>
                  <p:cNvSpPr/>
                  <p:nvPr/>
                </p:nvSpPr>
                <p:spPr>
                  <a:xfrm>
                    <a:off x="2715181" y="3181809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sp>
                <p:nvSpPr>
                  <p:cNvPr id="820" name="矩形 819">
                    <a:extLst>
                      <a:ext uri="{FF2B5EF4-FFF2-40B4-BE49-F238E27FC236}">
                        <a16:creationId xmlns:a16="http://schemas.microsoft.com/office/drawing/2014/main" id="{C737F0CF-7A59-373B-3ED9-F9DFB240D0C2}"/>
                      </a:ext>
                    </a:extLst>
                  </p:cNvPr>
                  <p:cNvSpPr/>
                  <p:nvPr/>
                </p:nvSpPr>
                <p:spPr>
                  <a:xfrm>
                    <a:off x="2543117" y="3009286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21" name="矩形 820">
                    <a:extLst>
                      <a:ext uri="{FF2B5EF4-FFF2-40B4-BE49-F238E27FC236}">
                        <a16:creationId xmlns:a16="http://schemas.microsoft.com/office/drawing/2014/main" id="{C1D8062E-C1DC-A847-F405-B02B5B74A499}"/>
                      </a:ext>
                    </a:extLst>
                  </p:cNvPr>
                  <p:cNvSpPr/>
                  <p:nvPr/>
                </p:nvSpPr>
                <p:spPr>
                  <a:xfrm>
                    <a:off x="2715181" y="3009286"/>
                    <a:ext cx="172523" cy="172523"/>
                  </a:xfrm>
                  <a:prstGeom prst="rect">
                    <a:avLst/>
                  </a:prstGeom>
                  <a:solidFill>
                    <a:srgbClr val="A3E0FF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p:sp>
              <p:nvSpPr>
                <p:cNvPr id="809" name="矩形 808">
                  <a:extLst>
                    <a:ext uri="{FF2B5EF4-FFF2-40B4-BE49-F238E27FC236}">
                      <a16:creationId xmlns:a16="http://schemas.microsoft.com/office/drawing/2014/main" id="{6CA420D8-84A5-AEF1-C2C0-75507B65B343}"/>
                    </a:ext>
                  </a:extLst>
                </p:cNvPr>
                <p:cNvSpPr/>
                <p:nvPr/>
              </p:nvSpPr>
              <p:spPr>
                <a:xfrm>
                  <a:off x="4457371" y="2842984"/>
                  <a:ext cx="565016" cy="39750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dirty="0">
                      <a:solidFill>
                        <a:schemeClr val="tx1"/>
                      </a:solidFill>
                    </a:rPr>
                    <a:t>V</a:t>
                  </a:r>
                  <a:endParaRPr lang="zh-TW" altLang="en-US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807" name="直線接點 806">
                <a:extLst>
                  <a:ext uri="{FF2B5EF4-FFF2-40B4-BE49-F238E27FC236}">
                    <a16:creationId xmlns:a16="http://schemas.microsoft.com/office/drawing/2014/main" id="{8E14D2D8-0AE6-D76F-7349-5B8B6255E7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7487" y="2330711"/>
                <a:ext cx="0" cy="603627"/>
              </a:xfrm>
              <a:prstGeom prst="line">
                <a:avLst/>
              </a:prstGeom>
              <a:ln w="28575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1" name="矩形 860">
              <a:extLst>
                <a:ext uri="{FF2B5EF4-FFF2-40B4-BE49-F238E27FC236}">
                  <a16:creationId xmlns:a16="http://schemas.microsoft.com/office/drawing/2014/main" id="{65FD222B-9763-F475-DC83-67B6C2C6EBA3}"/>
                </a:ext>
              </a:extLst>
            </p:cNvPr>
            <p:cNvSpPr/>
            <p:nvPr/>
          </p:nvSpPr>
          <p:spPr>
            <a:xfrm>
              <a:off x="5546899" y="1356238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Q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862" name="矩形 861">
              <a:extLst>
                <a:ext uri="{FF2B5EF4-FFF2-40B4-BE49-F238E27FC236}">
                  <a16:creationId xmlns:a16="http://schemas.microsoft.com/office/drawing/2014/main" id="{71A19401-1BD1-CE13-777A-A95A91478958}"/>
                </a:ext>
              </a:extLst>
            </p:cNvPr>
            <p:cNvSpPr/>
            <p:nvPr/>
          </p:nvSpPr>
          <p:spPr>
            <a:xfrm>
              <a:off x="6085962" y="1356238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Q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863" name="矩形 862">
              <a:extLst>
                <a:ext uri="{FF2B5EF4-FFF2-40B4-BE49-F238E27FC236}">
                  <a16:creationId xmlns:a16="http://schemas.microsoft.com/office/drawing/2014/main" id="{20573570-3358-ED3D-7CAA-34F34AB6294C}"/>
                </a:ext>
              </a:extLst>
            </p:cNvPr>
            <p:cNvSpPr/>
            <p:nvPr/>
          </p:nvSpPr>
          <p:spPr>
            <a:xfrm>
              <a:off x="6777495" y="1356238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K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864" name="矩形 863">
              <a:extLst>
                <a:ext uri="{FF2B5EF4-FFF2-40B4-BE49-F238E27FC236}">
                  <a16:creationId xmlns:a16="http://schemas.microsoft.com/office/drawing/2014/main" id="{B18C1315-0673-8A4C-8DBC-225B7CC5926A}"/>
                </a:ext>
              </a:extLst>
            </p:cNvPr>
            <p:cNvSpPr/>
            <p:nvPr/>
          </p:nvSpPr>
          <p:spPr>
            <a:xfrm>
              <a:off x="7316558" y="1356238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K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865" name="矩形 864">
              <a:extLst>
                <a:ext uri="{FF2B5EF4-FFF2-40B4-BE49-F238E27FC236}">
                  <a16:creationId xmlns:a16="http://schemas.microsoft.com/office/drawing/2014/main" id="{3103467B-8D59-AFFB-F8DE-8B0E94DFFD0F}"/>
                </a:ext>
              </a:extLst>
            </p:cNvPr>
            <p:cNvSpPr/>
            <p:nvPr/>
          </p:nvSpPr>
          <p:spPr>
            <a:xfrm>
              <a:off x="7983968" y="1356238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V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866" name="矩形 865">
              <a:extLst>
                <a:ext uri="{FF2B5EF4-FFF2-40B4-BE49-F238E27FC236}">
                  <a16:creationId xmlns:a16="http://schemas.microsoft.com/office/drawing/2014/main" id="{9F70D47B-E2F5-F85A-16CD-CAE09A12CF43}"/>
                </a:ext>
              </a:extLst>
            </p:cNvPr>
            <p:cNvSpPr/>
            <p:nvPr/>
          </p:nvSpPr>
          <p:spPr>
            <a:xfrm>
              <a:off x="8523031" y="1356238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V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2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3655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5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 dirty="0"/>
              <a:t>Motivation</a:t>
            </a:r>
          </a:p>
        </p:txBody>
      </p:sp>
      <p:sp>
        <p:nvSpPr>
          <p:cNvPr id="87" name="Google Shape;87;p5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indent="-342900">
              <a:spcBef>
                <a:spcPts val="0"/>
              </a:spcBef>
            </a:pPr>
            <a:r>
              <a:rPr lang="en-US" altLang="zh-TW" dirty="0"/>
              <a:t>Handle larger models</a:t>
            </a:r>
          </a:p>
          <a:p>
            <a:pPr marL="800100" lvl="1" indent="-342900">
              <a:spcBef>
                <a:spcPts val="0"/>
              </a:spcBef>
            </a:pPr>
            <a:r>
              <a:rPr lang="en-US" altLang="zh-TW" dirty="0"/>
              <a:t>We can’t even fit the entire model into a single GPU</a:t>
            </a:r>
          </a:p>
          <a:p>
            <a:pPr marL="800100" lvl="1" indent="-342900">
              <a:spcBef>
                <a:spcPts val="0"/>
              </a:spcBef>
            </a:pPr>
            <a:r>
              <a:rPr lang="en-US" altLang="zh-TW" dirty="0"/>
              <a:t>E.g. GPT-3’s weights = 350GB / Nvidia H100 = 80GB</a:t>
            </a:r>
          </a:p>
          <a:p>
            <a:pPr marL="342900" indent="-342900">
              <a:spcBef>
                <a:spcPts val="0"/>
              </a:spcBef>
            </a:pPr>
            <a:endParaRPr lang="en-US" altLang="zh-TW" dirty="0"/>
          </a:p>
          <a:p>
            <a:pPr marL="342900" indent="-342900">
              <a:spcBef>
                <a:spcPts val="0"/>
              </a:spcBef>
            </a:pPr>
            <a:r>
              <a:rPr lang="en-US" altLang="zh-TW" dirty="0"/>
              <a:t>Reduce training time</a:t>
            </a:r>
          </a:p>
          <a:p>
            <a:pPr marL="800100" lvl="1" indent="-342900">
              <a:spcBef>
                <a:spcPts val="0"/>
              </a:spcBef>
            </a:pPr>
            <a:r>
              <a:rPr lang="en-US" altLang="zh-TW" dirty="0"/>
              <a:t>Researchers' time is valuable</a:t>
            </a:r>
          </a:p>
          <a:p>
            <a:pPr marL="800100" lvl="1" indent="-342900">
              <a:spcBef>
                <a:spcPts val="0"/>
              </a:spcBef>
            </a:pPr>
            <a:r>
              <a:rPr lang="en-US" altLang="zh-TW" dirty="0"/>
              <a:t>Assuming a training takes 10 GPU days</a:t>
            </a:r>
          </a:p>
          <a:p>
            <a:pPr marL="1257300" lvl="2">
              <a:spcBef>
                <a:spcPts val="0"/>
              </a:spcBef>
            </a:pPr>
            <a:r>
              <a:rPr lang="en-US" altLang="zh-TW" dirty="0"/>
              <a:t>If we can ideally parallelize workload with 100 GPUs </a:t>
            </a:r>
          </a:p>
          <a:p>
            <a:pPr marL="1257300" lvl="2">
              <a:spcBef>
                <a:spcPts val="0"/>
              </a:spcBef>
            </a:pPr>
            <a:r>
              <a:rPr lang="en-US" altLang="zh-TW" dirty="0"/>
              <a:t>We can finish in 2.4 hours!</a:t>
            </a:r>
          </a:p>
          <a:p>
            <a:pPr marL="419100" lvl="1" indent="0">
              <a:spcBef>
                <a:spcPts val="0"/>
              </a:spcBef>
              <a:buNone/>
            </a:pPr>
            <a:endParaRPr lang="en-US" altLang="zh-TW" dirty="0"/>
          </a:p>
          <a:p>
            <a:pPr marL="800100" lvl="1">
              <a:spcBef>
                <a:spcPts val="0"/>
              </a:spcBef>
            </a:pPr>
            <a:endParaRPr lang="en-US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A686511-4B40-061E-AB97-FFD9B68FD2D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0977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文字版面配置區 2">
            <a:extLst>
              <a:ext uri="{FF2B5EF4-FFF2-40B4-BE49-F238E27FC236}">
                <a16:creationId xmlns:a16="http://schemas.microsoft.com/office/drawing/2014/main" id="{C81C9CCD-F43D-B072-6866-982095C61515}"/>
              </a:ext>
            </a:extLst>
          </p:cNvPr>
          <p:cNvSpPr txBox="1">
            <a:spLocks/>
          </p:cNvSpPr>
          <p:nvPr/>
        </p:nvSpPr>
        <p:spPr>
          <a:xfrm>
            <a:off x="2077695" y="5572049"/>
            <a:ext cx="3282608" cy="6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50800" indent="0">
              <a:buNone/>
            </a:pPr>
            <a:r>
              <a:rPr lang="en-US" altLang="zh-TW" sz="2000" dirty="0" err="1"/>
              <a:t>Softmax</a:t>
            </a:r>
            <a:r>
              <a:rPr lang="zh-TW" altLang="en-US" sz="2000" dirty="0"/>
              <a:t> </a:t>
            </a:r>
            <a:r>
              <a:rPr lang="en-US" altLang="zh-TW" sz="2000" dirty="0"/>
              <a:t>(</a:t>
            </a:r>
            <a:r>
              <a:rPr lang="zh-TW" altLang="en-US" sz="2000" dirty="0"/>
              <a:t>  </a:t>
            </a:r>
            <a:r>
              <a:rPr lang="en-US" altLang="zh-TW" sz="2000" dirty="0"/>
              <a:t>       </a:t>
            </a:r>
            <a:r>
              <a:rPr lang="zh-TW" altLang="en-US" sz="2000" dirty="0"/>
              <a:t>   </a:t>
            </a:r>
            <a:r>
              <a:rPr lang="en-US" altLang="zh-TW" sz="2000" dirty="0"/>
              <a:t>@     </a:t>
            </a:r>
            <a:r>
              <a:rPr lang="zh-TW" altLang="en-US" sz="2000" dirty="0"/>
              <a:t>  </a:t>
            </a:r>
            <a:r>
              <a:rPr lang="en-US" altLang="zh-TW" sz="2000" dirty="0"/>
              <a:t>)</a:t>
            </a:r>
            <a:r>
              <a:rPr lang="zh-TW" altLang="en-US" sz="2000" dirty="0"/>
              <a:t> </a:t>
            </a:r>
            <a:r>
              <a:rPr lang="en-US" altLang="zh-TW" sz="2000" dirty="0"/>
              <a:t>@</a:t>
            </a:r>
            <a:r>
              <a:rPr lang="zh-TW" altLang="en-US" sz="2000" dirty="0"/>
              <a:t> </a:t>
            </a:r>
            <a:endParaRPr lang="en-US" altLang="zh-TW" sz="1600" dirty="0"/>
          </a:p>
        </p:txBody>
      </p:sp>
      <p:sp>
        <p:nvSpPr>
          <p:cNvPr id="380" name="文字版面配置區 2">
            <a:extLst>
              <a:ext uri="{FF2B5EF4-FFF2-40B4-BE49-F238E27FC236}">
                <a16:creationId xmlns:a16="http://schemas.microsoft.com/office/drawing/2014/main" id="{C1BB1C82-5776-F1AC-FC64-C1F8DE0CB462}"/>
              </a:ext>
            </a:extLst>
          </p:cNvPr>
          <p:cNvSpPr txBox="1">
            <a:spLocks/>
          </p:cNvSpPr>
          <p:nvPr/>
        </p:nvSpPr>
        <p:spPr>
          <a:xfrm>
            <a:off x="2077695" y="3862488"/>
            <a:ext cx="3282608" cy="6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3399"/>
              </a:buClr>
              <a:buSzPts val="2800"/>
              <a:buFont typeface="Noto Sans Symbols"/>
              <a:buChar char="■"/>
              <a:defRPr sz="2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3399"/>
              </a:buClr>
              <a:buSzPts val="2400"/>
              <a:buFont typeface="Noto Sans Symbols"/>
              <a:buChar char="⮚"/>
              <a:defRPr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●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Arial"/>
              <a:buChar char="»"/>
              <a:defRPr sz="1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3399"/>
              </a:buClr>
              <a:buSzPts val="1800"/>
              <a:buFont typeface="Noto Sans Symbols"/>
              <a:buChar char="◆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50800" indent="0">
              <a:buNone/>
            </a:pPr>
            <a:r>
              <a:rPr lang="en-US" altLang="zh-TW" sz="2000" dirty="0" err="1"/>
              <a:t>Softmax</a:t>
            </a:r>
            <a:r>
              <a:rPr lang="zh-TW" altLang="en-US" sz="2000" dirty="0"/>
              <a:t> </a:t>
            </a:r>
            <a:r>
              <a:rPr lang="en-US" altLang="zh-TW" sz="2000" dirty="0"/>
              <a:t>(</a:t>
            </a:r>
            <a:r>
              <a:rPr lang="zh-TW" altLang="en-US" sz="2000" dirty="0"/>
              <a:t>  </a:t>
            </a:r>
            <a:r>
              <a:rPr lang="en-US" altLang="zh-TW" sz="2000" dirty="0"/>
              <a:t>       </a:t>
            </a:r>
            <a:r>
              <a:rPr lang="zh-TW" altLang="en-US" sz="2000" dirty="0"/>
              <a:t>   </a:t>
            </a:r>
            <a:r>
              <a:rPr lang="en-US" altLang="zh-TW" sz="2000" dirty="0"/>
              <a:t>@     </a:t>
            </a:r>
            <a:r>
              <a:rPr lang="zh-TW" altLang="en-US" sz="2000" dirty="0"/>
              <a:t>  </a:t>
            </a:r>
            <a:r>
              <a:rPr lang="en-US" altLang="zh-TW" sz="2000" dirty="0"/>
              <a:t>)</a:t>
            </a:r>
            <a:r>
              <a:rPr lang="zh-TW" altLang="en-US" sz="2000" dirty="0"/>
              <a:t> </a:t>
            </a:r>
            <a:r>
              <a:rPr lang="en-US" altLang="zh-TW" sz="2000" dirty="0"/>
              <a:t>@</a:t>
            </a:r>
            <a:r>
              <a:rPr lang="zh-TW" altLang="en-US" sz="2000" dirty="0"/>
              <a:t> </a:t>
            </a:r>
            <a:endParaRPr lang="en-US" altLang="zh-TW" sz="1600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981921D-8138-3743-5091-042FC1D90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Attention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F9EC183-26A4-0833-77B1-CBB1C128C3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60</a:t>
            </a:fld>
            <a:endParaRPr lang="en-US"/>
          </a:p>
        </p:txBody>
      </p:sp>
      <p:sp>
        <p:nvSpPr>
          <p:cNvPr id="216" name="文字版面配置區 2">
            <a:extLst>
              <a:ext uri="{FF2B5EF4-FFF2-40B4-BE49-F238E27FC236}">
                <a16:creationId xmlns:a16="http://schemas.microsoft.com/office/drawing/2014/main" id="{2060D3AB-BF16-2C72-F866-1123FF95F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2835" y="1579198"/>
            <a:ext cx="6253265" cy="811796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2. Compute Self-Attention: </a:t>
            </a:r>
            <a:r>
              <a:rPr lang="en-US" altLang="zh-TW" sz="2000" dirty="0" err="1"/>
              <a:t>Softmax</a:t>
            </a:r>
            <a:r>
              <a:rPr lang="en-US" altLang="zh-TW" sz="2000" dirty="0"/>
              <a:t>(Q</a:t>
            </a:r>
            <a:r>
              <a:rPr lang="zh-TW" altLang="en-US" sz="2000" dirty="0"/>
              <a:t> </a:t>
            </a:r>
            <a:r>
              <a:rPr lang="en-US" altLang="zh-TW" sz="2000" dirty="0"/>
              <a:t>@</a:t>
            </a:r>
            <a:r>
              <a:rPr lang="zh-TW" altLang="en-US" sz="2000" dirty="0"/>
              <a:t> </a:t>
            </a:r>
            <a:r>
              <a:rPr lang="en-US" altLang="zh-TW" sz="2000" dirty="0"/>
              <a:t>K</a:t>
            </a:r>
            <a:r>
              <a:rPr lang="en-US" altLang="zh-TW" sz="2000" baseline="34000" dirty="0"/>
              <a:t>T</a:t>
            </a:r>
            <a:r>
              <a:rPr lang="en-US" altLang="zh-TW" sz="2000" dirty="0"/>
              <a:t>)</a:t>
            </a:r>
            <a:r>
              <a:rPr lang="zh-TW" altLang="en-US" sz="2000" dirty="0"/>
              <a:t> </a:t>
            </a:r>
            <a:r>
              <a:rPr lang="en-US" altLang="zh-TW" sz="2000" dirty="0"/>
              <a:t>@</a:t>
            </a:r>
            <a:r>
              <a:rPr lang="zh-TW" altLang="en-US" sz="2000" dirty="0"/>
              <a:t> </a:t>
            </a:r>
            <a:r>
              <a:rPr lang="en-US" altLang="zh-TW" sz="2000" dirty="0"/>
              <a:t>V</a:t>
            </a:r>
            <a:endParaRPr lang="en-US" altLang="zh-TW" sz="1800" dirty="0"/>
          </a:p>
        </p:txBody>
      </p:sp>
      <p:grpSp>
        <p:nvGrpSpPr>
          <p:cNvPr id="491" name="群組 490">
            <a:extLst>
              <a:ext uri="{FF2B5EF4-FFF2-40B4-BE49-F238E27FC236}">
                <a16:creationId xmlns:a16="http://schemas.microsoft.com/office/drawing/2014/main" id="{82351ED6-CB4B-3DE2-443A-00639D894A30}"/>
              </a:ext>
            </a:extLst>
          </p:cNvPr>
          <p:cNvGrpSpPr/>
          <p:nvPr/>
        </p:nvGrpSpPr>
        <p:grpSpPr>
          <a:xfrm>
            <a:off x="7966221" y="1499110"/>
            <a:ext cx="4038120" cy="2402652"/>
            <a:chOff x="7966221" y="2953462"/>
            <a:chExt cx="4038120" cy="2402652"/>
          </a:xfrm>
        </p:grpSpPr>
        <p:pic>
          <p:nvPicPr>
            <p:cNvPr id="489" name="圖片 488">
              <a:extLst>
                <a:ext uri="{FF2B5EF4-FFF2-40B4-BE49-F238E27FC236}">
                  <a16:creationId xmlns:a16="http://schemas.microsoft.com/office/drawing/2014/main" id="{43FBAD07-8656-4D02-F1FE-22E6CC053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66221" y="2953462"/>
              <a:ext cx="4038120" cy="2402652"/>
            </a:xfrm>
            <a:prstGeom prst="rect">
              <a:avLst/>
            </a:prstGeom>
          </p:spPr>
        </p:pic>
        <p:sp>
          <p:nvSpPr>
            <p:cNvPr id="490" name="矩形: 圓角 489">
              <a:extLst>
                <a:ext uri="{FF2B5EF4-FFF2-40B4-BE49-F238E27FC236}">
                  <a16:creationId xmlns:a16="http://schemas.microsoft.com/office/drawing/2014/main" id="{6A2335E7-FC81-CCDE-0CE4-1F193DD2549F}"/>
                </a:ext>
              </a:extLst>
            </p:cNvPr>
            <p:cNvSpPr/>
            <p:nvPr/>
          </p:nvSpPr>
          <p:spPr>
            <a:xfrm>
              <a:off x="9199041" y="3196307"/>
              <a:ext cx="1062559" cy="1428750"/>
            </a:xfrm>
            <a:prstGeom prst="roundRect">
              <a:avLst>
                <a:gd name="adj" fmla="val 5377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33" name="群組 32">
            <a:extLst>
              <a:ext uri="{FF2B5EF4-FFF2-40B4-BE49-F238E27FC236}">
                <a16:creationId xmlns:a16="http://schemas.microsoft.com/office/drawing/2014/main" id="{44E1F7A3-82FF-9003-80AC-97DEF891C140}"/>
              </a:ext>
            </a:extLst>
          </p:cNvPr>
          <p:cNvGrpSpPr/>
          <p:nvPr/>
        </p:nvGrpSpPr>
        <p:grpSpPr>
          <a:xfrm>
            <a:off x="5893440" y="4093447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75E3A66-1968-0EF1-BED4-4CE4DF5B4E6E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7551B762-35B7-9575-19D7-B8CA292A5D91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841366F6-47AC-D537-DD7A-A189A2D0AFDA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17011C64-15C3-110F-69C3-34CAB6C13BAC}"/>
              </a:ext>
            </a:extLst>
          </p:cNvPr>
          <p:cNvSpPr/>
          <p:nvPr/>
        </p:nvSpPr>
        <p:spPr>
          <a:xfrm>
            <a:off x="5870306" y="4249284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Y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20" name="等於 19">
            <a:extLst>
              <a:ext uri="{FF2B5EF4-FFF2-40B4-BE49-F238E27FC236}">
                <a16:creationId xmlns:a16="http://schemas.microsoft.com/office/drawing/2014/main" id="{1485EEED-856E-EFD0-3E89-8F8412A12BA8}"/>
              </a:ext>
            </a:extLst>
          </p:cNvPr>
          <p:cNvSpPr/>
          <p:nvPr/>
        </p:nvSpPr>
        <p:spPr>
          <a:xfrm>
            <a:off x="5553929" y="4081589"/>
            <a:ext cx="207625" cy="207625"/>
          </a:xfrm>
          <a:prstGeom prst="mathEqual">
            <a:avLst>
              <a:gd name="adj1" fmla="val 17786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grpSp>
        <p:nvGrpSpPr>
          <p:cNvPr id="222" name="群組 221">
            <a:extLst>
              <a:ext uri="{FF2B5EF4-FFF2-40B4-BE49-F238E27FC236}">
                <a16:creationId xmlns:a16="http://schemas.microsoft.com/office/drawing/2014/main" id="{47992912-A3C3-DA85-F371-A7F8D5768874}"/>
              </a:ext>
            </a:extLst>
          </p:cNvPr>
          <p:cNvGrpSpPr/>
          <p:nvPr/>
        </p:nvGrpSpPr>
        <p:grpSpPr>
          <a:xfrm rot="16200000">
            <a:off x="3972425" y="3900885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224" name="矩形 223">
              <a:extLst>
                <a:ext uri="{FF2B5EF4-FFF2-40B4-BE49-F238E27FC236}">
                  <a16:creationId xmlns:a16="http://schemas.microsoft.com/office/drawing/2014/main" id="{4DCA3891-15F6-CCD4-EB2B-D8F15D0D45BE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1" name="矩形 250">
              <a:extLst>
                <a:ext uri="{FF2B5EF4-FFF2-40B4-BE49-F238E27FC236}">
                  <a16:creationId xmlns:a16="http://schemas.microsoft.com/office/drawing/2014/main" id="{F1F87906-9410-1DEB-06BF-A31FBAFA17D8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4" name="矩形 253">
              <a:extLst>
                <a:ext uri="{FF2B5EF4-FFF2-40B4-BE49-F238E27FC236}">
                  <a16:creationId xmlns:a16="http://schemas.microsoft.com/office/drawing/2014/main" id="{F4FE0FFC-0EEE-3F47-9050-C0E995A365E5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223" name="矩形 222">
            <a:extLst>
              <a:ext uri="{FF2B5EF4-FFF2-40B4-BE49-F238E27FC236}">
                <a16:creationId xmlns:a16="http://schemas.microsoft.com/office/drawing/2014/main" id="{39CC7DAF-2337-7AAF-F64B-812674E0BCC1}"/>
              </a:ext>
            </a:extLst>
          </p:cNvPr>
          <p:cNvSpPr/>
          <p:nvPr/>
        </p:nvSpPr>
        <p:spPr>
          <a:xfrm>
            <a:off x="3949290" y="4235295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K’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344" name="群組 343">
            <a:extLst>
              <a:ext uri="{FF2B5EF4-FFF2-40B4-BE49-F238E27FC236}">
                <a16:creationId xmlns:a16="http://schemas.microsoft.com/office/drawing/2014/main" id="{C9D3587A-9748-F9FB-B83C-F56F19D0D575}"/>
              </a:ext>
            </a:extLst>
          </p:cNvPr>
          <p:cNvGrpSpPr/>
          <p:nvPr/>
        </p:nvGrpSpPr>
        <p:grpSpPr>
          <a:xfrm>
            <a:off x="3261400" y="4079458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346" name="矩形 345">
              <a:extLst>
                <a:ext uri="{FF2B5EF4-FFF2-40B4-BE49-F238E27FC236}">
                  <a16:creationId xmlns:a16="http://schemas.microsoft.com/office/drawing/2014/main" id="{D11058D0-6AA5-58E9-9696-A793055AA947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7" name="矩形 346">
              <a:extLst>
                <a:ext uri="{FF2B5EF4-FFF2-40B4-BE49-F238E27FC236}">
                  <a16:creationId xmlns:a16="http://schemas.microsoft.com/office/drawing/2014/main" id="{D4AB7B31-F863-049B-AB53-4C2AE7E65A62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48" name="矩形 347">
              <a:extLst>
                <a:ext uri="{FF2B5EF4-FFF2-40B4-BE49-F238E27FC236}">
                  <a16:creationId xmlns:a16="http://schemas.microsoft.com/office/drawing/2014/main" id="{E2AC4BF4-64F9-0E19-E395-364B989ED62F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345" name="矩形 344">
            <a:extLst>
              <a:ext uri="{FF2B5EF4-FFF2-40B4-BE49-F238E27FC236}">
                <a16:creationId xmlns:a16="http://schemas.microsoft.com/office/drawing/2014/main" id="{8B7B51D8-921E-507F-898E-F2BD73B01274}"/>
              </a:ext>
            </a:extLst>
          </p:cNvPr>
          <p:cNvSpPr/>
          <p:nvPr/>
        </p:nvSpPr>
        <p:spPr>
          <a:xfrm>
            <a:off x="3238266" y="4235295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Q’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362" name="群組 361">
            <a:extLst>
              <a:ext uri="{FF2B5EF4-FFF2-40B4-BE49-F238E27FC236}">
                <a16:creationId xmlns:a16="http://schemas.microsoft.com/office/drawing/2014/main" id="{65EE806B-7D5D-58D1-8CD5-6DD8C4525D43}"/>
              </a:ext>
            </a:extLst>
          </p:cNvPr>
          <p:cNvGrpSpPr/>
          <p:nvPr/>
        </p:nvGrpSpPr>
        <p:grpSpPr>
          <a:xfrm>
            <a:off x="4891425" y="4087471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364" name="矩形 363">
              <a:extLst>
                <a:ext uri="{FF2B5EF4-FFF2-40B4-BE49-F238E27FC236}">
                  <a16:creationId xmlns:a16="http://schemas.microsoft.com/office/drawing/2014/main" id="{94E3B2C8-401F-9AD1-3E52-3EBCE00159CC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65" name="矩形 364">
              <a:extLst>
                <a:ext uri="{FF2B5EF4-FFF2-40B4-BE49-F238E27FC236}">
                  <a16:creationId xmlns:a16="http://schemas.microsoft.com/office/drawing/2014/main" id="{BB73BE26-1851-1366-7A43-26A259DDD120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66" name="矩形 365">
              <a:extLst>
                <a:ext uri="{FF2B5EF4-FFF2-40B4-BE49-F238E27FC236}">
                  <a16:creationId xmlns:a16="http://schemas.microsoft.com/office/drawing/2014/main" id="{9AEE87A1-70AD-66A6-1770-8B510ECFFF8C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363" name="矩形 362">
            <a:extLst>
              <a:ext uri="{FF2B5EF4-FFF2-40B4-BE49-F238E27FC236}">
                <a16:creationId xmlns:a16="http://schemas.microsoft.com/office/drawing/2014/main" id="{BD56ADFC-03CF-1E38-0199-21EE86BAD81E}"/>
              </a:ext>
            </a:extLst>
          </p:cNvPr>
          <p:cNvSpPr/>
          <p:nvPr/>
        </p:nvSpPr>
        <p:spPr>
          <a:xfrm>
            <a:off x="4868291" y="4243308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V’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409" name="群組 408">
            <a:extLst>
              <a:ext uri="{FF2B5EF4-FFF2-40B4-BE49-F238E27FC236}">
                <a16:creationId xmlns:a16="http://schemas.microsoft.com/office/drawing/2014/main" id="{670F146E-DE2B-7978-65A6-5BC0D4F31338}"/>
              </a:ext>
            </a:extLst>
          </p:cNvPr>
          <p:cNvGrpSpPr/>
          <p:nvPr/>
        </p:nvGrpSpPr>
        <p:grpSpPr>
          <a:xfrm>
            <a:off x="5893440" y="5803008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411" name="矩形 410">
              <a:extLst>
                <a:ext uri="{FF2B5EF4-FFF2-40B4-BE49-F238E27FC236}">
                  <a16:creationId xmlns:a16="http://schemas.microsoft.com/office/drawing/2014/main" id="{0E52C720-9398-A7BF-B8A9-3A9CF8226482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12" name="矩形 411">
              <a:extLst>
                <a:ext uri="{FF2B5EF4-FFF2-40B4-BE49-F238E27FC236}">
                  <a16:creationId xmlns:a16="http://schemas.microsoft.com/office/drawing/2014/main" id="{C7D57C99-6B51-C7A3-394C-5E1A243B4F13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13" name="矩形 412">
              <a:extLst>
                <a:ext uri="{FF2B5EF4-FFF2-40B4-BE49-F238E27FC236}">
                  <a16:creationId xmlns:a16="http://schemas.microsoft.com/office/drawing/2014/main" id="{36C379F5-9511-96FC-8C06-B50F1B27FE96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410" name="矩形 409">
            <a:extLst>
              <a:ext uri="{FF2B5EF4-FFF2-40B4-BE49-F238E27FC236}">
                <a16:creationId xmlns:a16="http://schemas.microsoft.com/office/drawing/2014/main" id="{1C581CC3-B793-110E-BF47-D8B322FD3E13}"/>
              </a:ext>
            </a:extLst>
          </p:cNvPr>
          <p:cNvSpPr/>
          <p:nvPr/>
        </p:nvSpPr>
        <p:spPr>
          <a:xfrm>
            <a:off x="5870306" y="5958845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Y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388" name="等於 387">
            <a:extLst>
              <a:ext uri="{FF2B5EF4-FFF2-40B4-BE49-F238E27FC236}">
                <a16:creationId xmlns:a16="http://schemas.microsoft.com/office/drawing/2014/main" id="{AB8C2DE0-AAD9-7A69-2A4C-E061C71A0644}"/>
              </a:ext>
            </a:extLst>
          </p:cNvPr>
          <p:cNvSpPr/>
          <p:nvPr/>
        </p:nvSpPr>
        <p:spPr>
          <a:xfrm>
            <a:off x="5543582" y="5791150"/>
            <a:ext cx="207625" cy="207625"/>
          </a:xfrm>
          <a:prstGeom prst="mathEqual">
            <a:avLst>
              <a:gd name="adj1" fmla="val 17786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grpSp>
        <p:nvGrpSpPr>
          <p:cNvPr id="404" name="群組 403">
            <a:extLst>
              <a:ext uri="{FF2B5EF4-FFF2-40B4-BE49-F238E27FC236}">
                <a16:creationId xmlns:a16="http://schemas.microsoft.com/office/drawing/2014/main" id="{C76A67F8-0C21-FB54-DEE7-F7556B430D92}"/>
              </a:ext>
            </a:extLst>
          </p:cNvPr>
          <p:cNvGrpSpPr/>
          <p:nvPr/>
        </p:nvGrpSpPr>
        <p:grpSpPr>
          <a:xfrm rot="16200000">
            <a:off x="3972425" y="5610446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406" name="矩形 405">
              <a:extLst>
                <a:ext uri="{FF2B5EF4-FFF2-40B4-BE49-F238E27FC236}">
                  <a16:creationId xmlns:a16="http://schemas.microsoft.com/office/drawing/2014/main" id="{A118679F-4EE0-1539-7766-6D3C9A5FC4E3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7" name="矩形 406">
              <a:extLst>
                <a:ext uri="{FF2B5EF4-FFF2-40B4-BE49-F238E27FC236}">
                  <a16:creationId xmlns:a16="http://schemas.microsoft.com/office/drawing/2014/main" id="{2CA44DC0-48A0-B7A4-32A4-46C888D6EA2B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8" name="矩形 407">
              <a:extLst>
                <a:ext uri="{FF2B5EF4-FFF2-40B4-BE49-F238E27FC236}">
                  <a16:creationId xmlns:a16="http://schemas.microsoft.com/office/drawing/2014/main" id="{B1CF9617-D927-057E-1128-7661A0B69A0D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405" name="矩形 404">
            <a:extLst>
              <a:ext uri="{FF2B5EF4-FFF2-40B4-BE49-F238E27FC236}">
                <a16:creationId xmlns:a16="http://schemas.microsoft.com/office/drawing/2014/main" id="{9CFBF136-709F-D3FB-D792-E91D1B34BDBF}"/>
              </a:ext>
            </a:extLst>
          </p:cNvPr>
          <p:cNvSpPr/>
          <p:nvPr/>
        </p:nvSpPr>
        <p:spPr>
          <a:xfrm>
            <a:off x="3949290" y="5944856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K’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399" name="群組 398">
            <a:extLst>
              <a:ext uri="{FF2B5EF4-FFF2-40B4-BE49-F238E27FC236}">
                <a16:creationId xmlns:a16="http://schemas.microsoft.com/office/drawing/2014/main" id="{28A81804-437D-3400-1FC1-FFF826DC01DB}"/>
              </a:ext>
            </a:extLst>
          </p:cNvPr>
          <p:cNvGrpSpPr/>
          <p:nvPr/>
        </p:nvGrpSpPr>
        <p:grpSpPr>
          <a:xfrm>
            <a:off x="3261400" y="5789019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401" name="矩形 400">
              <a:extLst>
                <a:ext uri="{FF2B5EF4-FFF2-40B4-BE49-F238E27FC236}">
                  <a16:creationId xmlns:a16="http://schemas.microsoft.com/office/drawing/2014/main" id="{4B399FAD-E48B-B0D7-CCD3-3CE897FD650E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2" name="矩形 401">
              <a:extLst>
                <a:ext uri="{FF2B5EF4-FFF2-40B4-BE49-F238E27FC236}">
                  <a16:creationId xmlns:a16="http://schemas.microsoft.com/office/drawing/2014/main" id="{53424D42-93BA-CD1F-48B0-CBF5FC2895AF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3" name="矩形 402">
              <a:extLst>
                <a:ext uri="{FF2B5EF4-FFF2-40B4-BE49-F238E27FC236}">
                  <a16:creationId xmlns:a16="http://schemas.microsoft.com/office/drawing/2014/main" id="{6F1B2B7F-6F13-F491-3D29-9AD143BB43C0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400" name="矩形 399">
            <a:extLst>
              <a:ext uri="{FF2B5EF4-FFF2-40B4-BE49-F238E27FC236}">
                <a16:creationId xmlns:a16="http://schemas.microsoft.com/office/drawing/2014/main" id="{D4472EDA-AAFA-6AB3-9F1E-84845B023B93}"/>
              </a:ext>
            </a:extLst>
          </p:cNvPr>
          <p:cNvSpPr/>
          <p:nvPr/>
        </p:nvSpPr>
        <p:spPr>
          <a:xfrm>
            <a:off x="3238266" y="5944856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Q’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394" name="群組 393">
            <a:extLst>
              <a:ext uri="{FF2B5EF4-FFF2-40B4-BE49-F238E27FC236}">
                <a16:creationId xmlns:a16="http://schemas.microsoft.com/office/drawing/2014/main" id="{99B01850-F050-A77A-E954-8FF2939DD363}"/>
              </a:ext>
            </a:extLst>
          </p:cNvPr>
          <p:cNvGrpSpPr/>
          <p:nvPr/>
        </p:nvGrpSpPr>
        <p:grpSpPr>
          <a:xfrm>
            <a:off x="4891425" y="5797032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396" name="矩形 395">
              <a:extLst>
                <a:ext uri="{FF2B5EF4-FFF2-40B4-BE49-F238E27FC236}">
                  <a16:creationId xmlns:a16="http://schemas.microsoft.com/office/drawing/2014/main" id="{5CEBA4B7-249B-2C32-9E17-7476CAEBCB16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7" name="矩形 396">
              <a:extLst>
                <a:ext uri="{FF2B5EF4-FFF2-40B4-BE49-F238E27FC236}">
                  <a16:creationId xmlns:a16="http://schemas.microsoft.com/office/drawing/2014/main" id="{D93C4ED2-4AEE-6975-985B-C4E4C5C45624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8" name="矩形 397">
              <a:extLst>
                <a:ext uri="{FF2B5EF4-FFF2-40B4-BE49-F238E27FC236}">
                  <a16:creationId xmlns:a16="http://schemas.microsoft.com/office/drawing/2014/main" id="{ABB92332-CF45-69E4-1F6C-D1EF1EA6592C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395" name="矩形 394">
            <a:extLst>
              <a:ext uri="{FF2B5EF4-FFF2-40B4-BE49-F238E27FC236}">
                <a16:creationId xmlns:a16="http://schemas.microsoft.com/office/drawing/2014/main" id="{8B2E6D48-DBFB-BB13-0A09-555FB1D68FDE}"/>
              </a:ext>
            </a:extLst>
          </p:cNvPr>
          <p:cNvSpPr/>
          <p:nvPr/>
        </p:nvSpPr>
        <p:spPr>
          <a:xfrm>
            <a:off x="4868291" y="5952869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V’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502" name="矩形 501">
            <a:extLst>
              <a:ext uri="{FF2B5EF4-FFF2-40B4-BE49-F238E27FC236}">
                <a16:creationId xmlns:a16="http://schemas.microsoft.com/office/drawing/2014/main" id="{7CCA5020-F23C-3FAC-80B5-369B1EAEEF76}"/>
              </a:ext>
            </a:extLst>
          </p:cNvPr>
          <p:cNvSpPr/>
          <p:nvPr/>
        </p:nvSpPr>
        <p:spPr>
          <a:xfrm>
            <a:off x="939711" y="3990326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503" name="矩形 502">
            <a:extLst>
              <a:ext uri="{FF2B5EF4-FFF2-40B4-BE49-F238E27FC236}">
                <a16:creationId xmlns:a16="http://schemas.microsoft.com/office/drawing/2014/main" id="{03D86006-6E5B-30A9-409F-E4E390182DFF}"/>
              </a:ext>
            </a:extLst>
          </p:cNvPr>
          <p:cNvSpPr/>
          <p:nvPr/>
        </p:nvSpPr>
        <p:spPr>
          <a:xfrm>
            <a:off x="939711" y="5662796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504" name="直線接點 503">
            <a:extLst>
              <a:ext uri="{FF2B5EF4-FFF2-40B4-BE49-F238E27FC236}">
                <a16:creationId xmlns:a16="http://schemas.microsoft.com/office/drawing/2014/main" id="{A4D46A9B-AA23-10E8-DA99-F5144F036267}"/>
              </a:ext>
            </a:extLst>
          </p:cNvPr>
          <p:cNvCxnSpPr>
            <a:cxnSpLocks/>
          </p:cNvCxnSpPr>
          <p:nvPr/>
        </p:nvCxnSpPr>
        <p:spPr>
          <a:xfrm>
            <a:off x="975241" y="4974522"/>
            <a:ext cx="4924033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字方塊 2">
            <a:extLst>
              <a:ext uri="{FF2B5EF4-FFF2-40B4-BE49-F238E27FC236}">
                <a16:creationId xmlns:a16="http://schemas.microsoft.com/office/drawing/2014/main" id="{8436088A-9ACA-9C84-8D40-9029A47EAC52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Megatron-LM: Training Multi-Billion Parameter Language Models Using Model Parallelism [</a:t>
            </a:r>
            <a:r>
              <a:rPr lang="en-US" altLang="zh-TW" sz="1100" dirty="0" err="1"/>
              <a:t>Shoeybi</a:t>
            </a:r>
            <a:r>
              <a:rPr lang="en-US" altLang="zh-TW" sz="1100" dirty="0"/>
              <a:t> M. et al. 2019]</a:t>
            </a:r>
          </a:p>
        </p:txBody>
      </p:sp>
    </p:spTree>
    <p:extLst>
      <p:ext uri="{BB962C8B-B14F-4D97-AF65-F5344CB8AC3E}">
        <p14:creationId xmlns:p14="http://schemas.microsoft.com/office/powerpoint/2010/main" val="174976472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81921D-8138-3743-5091-042FC1D90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Attention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F9EC183-26A4-0833-77B1-CBB1C128C3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61</a:t>
            </a:fld>
            <a:endParaRPr lang="en-US" dirty="0"/>
          </a:p>
        </p:txBody>
      </p:sp>
      <p:sp>
        <p:nvSpPr>
          <p:cNvPr id="216" name="文字版面配置區 2">
            <a:extLst>
              <a:ext uri="{FF2B5EF4-FFF2-40B4-BE49-F238E27FC236}">
                <a16:creationId xmlns:a16="http://schemas.microsoft.com/office/drawing/2014/main" id="{2060D3AB-BF16-2C72-F866-1123FF95F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2835" y="1579198"/>
            <a:ext cx="4608957" cy="614900"/>
          </a:xfrm>
        </p:spPr>
        <p:txBody>
          <a:bodyPr>
            <a:normAutofit/>
          </a:bodyPr>
          <a:lstStyle/>
          <a:p>
            <a:r>
              <a:rPr lang="en-US" altLang="zh-TW" sz="2000" dirty="0"/>
              <a:t>3. Out projection:</a:t>
            </a:r>
            <a:r>
              <a:rPr lang="zh-TW" altLang="en-US" sz="2000" dirty="0"/>
              <a:t> </a:t>
            </a:r>
            <a:r>
              <a:rPr lang="en-US" altLang="zh-TW" sz="2000" dirty="0"/>
              <a:t>Row partition</a:t>
            </a:r>
            <a:endParaRPr lang="en-US" altLang="zh-TW" sz="1600" dirty="0"/>
          </a:p>
        </p:txBody>
      </p:sp>
      <p:grpSp>
        <p:nvGrpSpPr>
          <p:cNvPr id="393" name="群組 392">
            <a:extLst>
              <a:ext uri="{FF2B5EF4-FFF2-40B4-BE49-F238E27FC236}">
                <a16:creationId xmlns:a16="http://schemas.microsoft.com/office/drawing/2014/main" id="{644F8D1B-061C-E244-59B6-B590088BFE05}"/>
              </a:ext>
            </a:extLst>
          </p:cNvPr>
          <p:cNvGrpSpPr/>
          <p:nvPr/>
        </p:nvGrpSpPr>
        <p:grpSpPr>
          <a:xfrm>
            <a:off x="4968943" y="1501886"/>
            <a:ext cx="1225684" cy="1031428"/>
            <a:chOff x="7671400" y="1501886"/>
            <a:chExt cx="1225684" cy="1031428"/>
          </a:xfrm>
        </p:grpSpPr>
        <p:sp>
          <p:nvSpPr>
            <p:cNvPr id="189" name="矩形 188">
              <a:extLst>
                <a:ext uri="{FF2B5EF4-FFF2-40B4-BE49-F238E27FC236}">
                  <a16:creationId xmlns:a16="http://schemas.microsoft.com/office/drawing/2014/main" id="{6D09E782-DA3B-88F8-5333-F5AF3A0E76AB}"/>
                </a:ext>
              </a:extLst>
            </p:cNvPr>
            <p:cNvSpPr/>
            <p:nvPr/>
          </p:nvSpPr>
          <p:spPr>
            <a:xfrm>
              <a:off x="7671400" y="1821684"/>
              <a:ext cx="27729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 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88" name="群組 187">
              <a:extLst>
                <a:ext uri="{FF2B5EF4-FFF2-40B4-BE49-F238E27FC236}">
                  <a16:creationId xmlns:a16="http://schemas.microsoft.com/office/drawing/2014/main" id="{6BD68BB6-8EDA-16FC-8715-CFCBED5C74F3}"/>
                </a:ext>
              </a:extLst>
            </p:cNvPr>
            <p:cNvGrpSpPr/>
            <p:nvPr/>
          </p:nvGrpSpPr>
          <p:grpSpPr>
            <a:xfrm>
              <a:off x="7931718" y="1501886"/>
              <a:ext cx="603627" cy="1031428"/>
              <a:chOff x="6002440" y="2269887"/>
              <a:chExt cx="603627" cy="1031428"/>
            </a:xfrm>
          </p:grpSpPr>
          <p:grpSp>
            <p:nvGrpSpPr>
              <p:cNvPr id="174" name="群組 173">
                <a:extLst>
                  <a:ext uri="{FF2B5EF4-FFF2-40B4-BE49-F238E27FC236}">
                    <a16:creationId xmlns:a16="http://schemas.microsoft.com/office/drawing/2014/main" id="{EA58C476-95A9-9E28-1063-D46F73CF690E}"/>
                  </a:ext>
                </a:extLst>
              </p:cNvPr>
              <p:cNvGrpSpPr/>
              <p:nvPr/>
            </p:nvGrpSpPr>
            <p:grpSpPr>
              <a:xfrm rot="5400000">
                <a:off x="5802227" y="2613078"/>
                <a:ext cx="1031428" cy="345046"/>
                <a:chOff x="1856276" y="3009286"/>
                <a:chExt cx="1031428" cy="345046"/>
              </a:xfrm>
            </p:grpSpPr>
            <p:sp>
              <p:nvSpPr>
                <p:cNvPr id="176" name="矩形 175">
                  <a:extLst>
                    <a:ext uri="{FF2B5EF4-FFF2-40B4-BE49-F238E27FC236}">
                      <a16:creationId xmlns:a16="http://schemas.microsoft.com/office/drawing/2014/main" id="{DD1C4A80-43ED-8318-6CE7-292718FD3B6C}"/>
                    </a:ext>
                  </a:extLst>
                </p:cNvPr>
                <p:cNvSpPr/>
                <p:nvPr/>
              </p:nvSpPr>
              <p:spPr>
                <a:xfrm>
                  <a:off x="1856276" y="318180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7" name="矩形 176">
                  <a:extLst>
                    <a:ext uri="{FF2B5EF4-FFF2-40B4-BE49-F238E27FC236}">
                      <a16:creationId xmlns:a16="http://schemas.microsoft.com/office/drawing/2014/main" id="{20CC2490-56DE-6476-200D-83571C26AE95}"/>
                    </a:ext>
                  </a:extLst>
                </p:cNvPr>
                <p:cNvSpPr/>
                <p:nvPr/>
              </p:nvSpPr>
              <p:spPr>
                <a:xfrm>
                  <a:off x="2028340" y="318180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8" name="矩形 177">
                  <a:extLst>
                    <a:ext uri="{FF2B5EF4-FFF2-40B4-BE49-F238E27FC236}">
                      <a16:creationId xmlns:a16="http://schemas.microsoft.com/office/drawing/2014/main" id="{4F71800D-617C-7856-1C47-3F820973668F}"/>
                    </a:ext>
                  </a:extLst>
                </p:cNvPr>
                <p:cNvSpPr/>
                <p:nvPr/>
              </p:nvSpPr>
              <p:spPr>
                <a:xfrm>
                  <a:off x="1856276" y="3009286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9" name="矩形 178">
                  <a:extLst>
                    <a:ext uri="{FF2B5EF4-FFF2-40B4-BE49-F238E27FC236}">
                      <a16:creationId xmlns:a16="http://schemas.microsoft.com/office/drawing/2014/main" id="{7AB27A4B-5139-F80E-3128-F537F9A5AE1C}"/>
                    </a:ext>
                  </a:extLst>
                </p:cNvPr>
                <p:cNvSpPr/>
                <p:nvPr/>
              </p:nvSpPr>
              <p:spPr>
                <a:xfrm>
                  <a:off x="2028340" y="3009286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0" name="矩形 179">
                  <a:extLst>
                    <a:ext uri="{FF2B5EF4-FFF2-40B4-BE49-F238E27FC236}">
                      <a16:creationId xmlns:a16="http://schemas.microsoft.com/office/drawing/2014/main" id="{B6B4AA93-7711-11C1-28C6-E3F38AEE694A}"/>
                    </a:ext>
                  </a:extLst>
                </p:cNvPr>
                <p:cNvSpPr/>
                <p:nvPr/>
              </p:nvSpPr>
              <p:spPr>
                <a:xfrm>
                  <a:off x="2200863" y="318180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1" name="矩形 180">
                  <a:extLst>
                    <a:ext uri="{FF2B5EF4-FFF2-40B4-BE49-F238E27FC236}">
                      <a16:creationId xmlns:a16="http://schemas.microsoft.com/office/drawing/2014/main" id="{12E82664-A2B6-5FC8-DDEB-2BEB01E4A53C}"/>
                    </a:ext>
                  </a:extLst>
                </p:cNvPr>
                <p:cNvSpPr/>
                <p:nvPr/>
              </p:nvSpPr>
              <p:spPr>
                <a:xfrm>
                  <a:off x="2372927" y="318180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2" name="矩形 181">
                  <a:extLst>
                    <a:ext uri="{FF2B5EF4-FFF2-40B4-BE49-F238E27FC236}">
                      <a16:creationId xmlns:a16="http://schemas.microsoft.com/office/drawing/2014/main" id="{9C2F88E9-DEC6-DE2D-6C59-5572FF71ABA4}"/>
                    </a:ext>
                  </a:extLst>
                </p:cNvPr>
                <p:cNvSpPr/>
                <p:nvPr/>
              </p:nvSpPr>
              <p:spPr>
                <a:xfrm>
                  <a:off x="2200863" y="3009286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3" name="矩形 182">
                  <a:extLst>
                    <a:ext uri="{FF2B5EF4-FFF2-40B4-BE49-F238E27FC236}">
                      <a16:creationId xmlns:a16="http://schemas.microsoft.com/office/drawing/2014/main" id="{0AD036AB-D979-6ED2-38DF-72DFB8466902}"/>
                    </a:ext>
                  </a:extLst>
                </p:cNvPr>
                <p:cNvSpPr/>
                <p:nvPr/>
              </p:nvSpPr>
              <p:spPr>
                <a:xfrm>
                  <a:off x="2372927" y="3009286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4" name="矩形 183">
                  <a:extLst>
                    <a:ext uri="{FF2B5EF4-FFF2-40B4-BE49-F238E27FC236}">
                      <a16:creationId xmlns:a16="http://schemas.microsoft.com/office/drawing/2014/main" id="{CE0239C7-C0F3-8FEF-7D08-14E2B878C01D}"/>
                    </a:ext>
                  </a:extLst>
                </p:cNvPr>
                <p:cNvSpPr/>
                <p:nvPr/>
              </p:nvSpPr>
              <p:spPr>
                <a:xfrm>
                  <a:off x="2543117" y="318180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5" name="矩形 184">
                  <a:extLst>
                    <a:ext uri="{FF2B5EF4-FFF2-40B4-BE49-F238E27FC236}">
                      <a16:creationId xmlns:a16="http://schemas.microsoft.com/office/drawing/2014/main" id="{A846BF06-E12A-4BFA-9195-62E0F9E6D2C3}"/>
                    </a:ext>
                  </a:extLst>
                </p:cNvPr>
                <p:cNvSpPr/>
                <p:nvPr/>
              </p:nvSpPr>
              <p:spPr>
                <a:xfrm>
                  <a:off x="2715181" y="3181809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6" name="矩形 185">
                  <a:extLst>
                    <a:ext uri="{FF2B5EF4-FFF2-40B4-BE49-F238E27FC236}">
                      <a16:creationId xmlns:a16="http://schemas.microsoft.com/office/drawing/2014/main" id="{2C1436D4-C749-7BBF-3F77-78D622AAD8F7}"/>
                    </a:ext>
                  </a:extLst>
                </p:cNvPr>
                <p:cNvSpPr/>
                <p:nvPr/>
              </p:nvSpPr>
              <p:spPr>
                <a:xfrm>
                  <a:off x="2543117" y="3009286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7" name="矩形 186">
                  <a:extLst>
                    <a:ext uri="{FF2B5EF4-FFF2-40B4-BE49-F238E27FC236}">
                      <a16:creationId xmlns:a16="http://schemas.microsoft.com/office/drawing/2014/main" id="{D5103F56-2B90-3EEF-35FF-C710F01A2D1A}"/>
                    </a:ext>
                  </a:extLst>
                </p:cNvPr>
                <p:cNvSpPr/>
                <p:nvPr/>
              </p:nvSpPr>
              <p:spPr>
                <a:xfrm>
                  <a:off x="2715181" y="3009286"/>
                  <a:ext cx="172523" cy="172523"/>
                </a:xfrm>
                <a:prstGeom prst="rect">
                  <a:avLst/>
                </a:prstGeom>
                <a:solidFill>
                  <a:srgbClr val="A3E0FF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cxnSp>
            <p:nvCxnSpPr>
              <p:cNvPr id="173" name="直線接點 172">
                <a:extLst>
                  <a:ext uri="{FF2B5EF4-FFF2-40B4-BE49-F238E27FC236}">
                    <a16:creationId xmlns:a16="http://schemas.microsoft.com/office/drawing/2014/main" id="{0751547C-438D-F0CE-89B9-397D39DE00E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304254" y="2482863"/>
                <a:ext cx="0" cy="603627"/>
              </a:xfrm>
              <a:prstGeom prst="line">
                <a:avLst/>
              </a:prstGeom>
              <a:ln w="28575">
                <a:solidFill>
                  <a:srgbClr val="C0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4" name="矩形 373">
              <a:extLst>
                <a:ext uri="{FF2B5EF4-FFF2-40B4-BE49-F238E27FC236}">
                  <a16:creationId xmlns:a16="http://schemas.microsoft.com/office/drawing/2014/main" id="{C731880E-E06C-893A-9DD8-5F6E5F766693}"/>
                </a:ext>
              </a:extLst>
            </p:cNvPr>
            <p:cNvSpPr/>
            <p:nvPr/>
          </p:nvSpPr>
          <p:spPr>
            <a:xfrm>
              <a:off x="8332068" y="1572440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376" name="矩形 375">
              <a:extLst>
                <a:ext uri="{FF2B5EF4-FFF2-40B4-BE49-F238E27FC236}">
                  <a16:creationId xmlns:a16="http://schemas.microsoft.com/office/drawing/2014/main" id="{61E55D16-C63E-D4A6-C2C4-1FACA480CC52}"/>
                </a:ext>
              </a:extLst>
            </p:cNvPr>
            <p:cNvSpPr/>
            <p:nvPr/>
          </p:nvSpPr>
          <p:spPr>
            <a:xfrm>
              <a:off x="8332068" y="2070646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378" name="箭號: 向右 377">
            <a:extLst>
              <a:ext uri="{FF2B5EF4-FFF2-40B4-BE49-F238E27FC236}">
                <a16:creationId xmlns:a16="http://schemas.microsoft.com/office/drawing/2014/main" id="{C0E3CDB1-88BB-F015-982C-98A435402719}"/>
              </a:ext>
            </a:extLst>
          </p:cNvPr>
          <p:cNvSpPr/>
          <p:nvPr/>
        </p:nvSpPr>
        <p:spPr>
          <a:xfrm>
            <a:off x="4482394" y="1795416"/>
            <a:ext cx="366102" cy="181340"/>
          </a:xfrm>
          <a:prstGeom prst="rightArrow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grpSp>
        <p:nvGrpSpPr>
          <p:cNvPr id="402" name="群組 401">
            <a:extLst>
              <a:ext uri="{FF2B5EF4-FFF2-40B4-BE49-F238E27FC236}">
                <a16:creationId xmlns:a16="http://schemas.microsoft.com/office/drawing/2014/main" id="{01D41AC0-520B-FFAB-B1CA-EC5E9959FA2F}"/>
              </a:ext>
            </a:extLst>
          </p:cNvPr>
          <p:cNvGrpSpPr/>
          <p:nvPr/>
        </p:nvGrpSpPr>
        <p:grpSpPr>
          <a:xfrm>
            <a:off x="7966221" y="1454301"/>
            <a:ext cx="4038120" cy="2402652"/>
            <a:chOff x="7966221" y="1454301"/>
            <a:chExt cx="4038120" cy="2402652"/>
          </a:xfrm>
        </p:grpSpPr>
        <p:pic>
          <p:nvPicPr>
            <p:cNvPr id="381" name="圖片 380">
              <a:extLst>
                <a:ext uri="{FF2B5EF4-FFF2-40B4-BE49-F238E27FC236}">
                  <a16:creationId xmlns:a16="http://schemas.microsoft.com/office/drawing/2014/main" id="{99DD529B-752E-BCD6-B6C7-301F0FBFC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66221" y="1454301"/>
              <a:ext cx="4038120" cy="2402652"/>
            </a:xfrm>
            <a:prstGeom prst="rect">
              <a:avLst/>
            </a:prstGeom>
          </p:spPr>
        </p:pic>
        <p:sp>
          <p:nvSpPr>
            <p:cNvPr id="382" name="矩形: 圓角 381">
              <a:extLst>
                <a:ext uri="{FF2B5EF4-FFF2-40B4-BE49-F238E27FC236}">
                  <a16:creationId xmlns:a16="http://schemas.microsoft.com/office/drawing/2014/main" id="{4EF3D0FD-9B1D-62ED-47E4-5B3CB64AEE29}"/>
                </a:ext>
              </a:extLst>
            </p:cNvPr>
            <p:cNvSpPr/>
            <p:nvPr/>
          </p:nvSpPr>
          <p:spPr>
            <a:xfrm>
              <a:off x="10361919" y="1932734"/>
              <a:ext cx="1463369" cy="953341"/>
            </a:xfrm>
            <a:prstGeom prst="roundRect">
              <a:avLst>
                <a:gd name="adj" fmla="val 5377"/>
              </a:avLst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</p:grpSp>
      <p:grpSp>
        <p:nvGrpSpPr>
          <p:cNvPr id="5" name="群組 4">
            <a:extLst>
              <a:ext uri="{FF2B5EF4-FFF2-40B4-BE49-F238E27FC236}">
                <a16:creationId xmlns:a16="http://schemas.microsoft.com/office/drawing/2014/main" id="{EF29DAA7-4BF5-5657-C803-C27EDBDBCB8E}"/>
              </a:ext>
            </a:extLst>
          </p:cNvPr>
          <p:cNvGrpSpPr/>
          <p:nvPr/>
        </p:nvGrpSpPr>
        <p:grpSpPr>
          <a:xfrm>
            <a:off x="3437258" y="3770691"/>
            <a:ext cx="565016" cy="897929"/>
            <a:chOff x="4085297" y="4158423"/>
            <a:chExt cx="565016" cy="897929"/>
          </a:xfrm>
        </p:grpSpPr>
        <p:grpSp>
          <p:nvGrpSpPr>
            <p:cNvPr id="202" name="群組 201">
              <a:extLst>
                <a:ext uri="{FF2B5EF4-FFF2-40B4-BE49-F238E27FC236}">
                  <a16:creationId xmlns:a16="http://schemas.microsoft.com/office/drawing/2014/main" id="{FBA518D8-A5DD-706B-463F-52821D297615}"/>
                </a:ext>
              </a:extLst>
            </p:cNvPr>
            <p:cNvGrpSpPr/>
            <p:nvPr/>
          </p:nvGrpSpPr>
          <p:grpSpPr>
            <a:xfrm rot="16200000">
              <a:off x="4109250" y="4244455"/>
              <a:ext cx="517110" cy="345046"/>
              <a:chOff x="1856276" y="2514624"/>
              <a:chExt cx="517110" cy="345046"/>
            </a:xfrm>
          </p:grpSpPr>
          <p:sp>
            <p:nvSpPr>
              <p:cNvPr id="203" name="矩形 202">
                <a:extLst>
                  <a:ext uri="{FF2B5EF4-FFF2-40B4-BE49-F238E27FC236}">
                    <a16:creationId xmlns:a16="http://schemas.microsoft.com/office/drawing/2014/main" id="{1A116097-3275-0BCA-E420-0103EC9E5D21}"/>
                  </a:ext>
                </a:extLst>
              </p:cNvPr>
              <p:cNvSpPr/>
              <p:nvPr/>
            </p:nvSpPr>
            <p:spPr>
              <a:xfrm>
                <a:off x="1856276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4" name="矩形 203">
                <a:extLst>
                  <a:ext uri="{FF2B5EF4-FFF2-40B4-BE49-F238E27FC236}">
                    <a16:creationId xmlns:a16="http://schemas.microsoft.com/office/drawing/2014/main" id="{FCB1CF96-2E8C-0C03-6DB7-3F31B91BD99A}"/>
                  </a:ext>
                </a:extLst>
              </p:cNvPr>
              <p:cNvSpPr/>
              <p:nvPr/>
            </p:nvSpPr>
            <p:spPr>
              <a:xfrm>
                <a:off x="2028340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5" name="矩形 204">
                <a:extLst>
                  <a:ext uri="{FF2B5EF4-FFF2-40B4-BE49-F238E27FC236}">
                    <a16:creationId xmlns:a16="http://schemas.microsoft.com/office/drawing/2014/main" id="{3DAAB5C1-5A4C-62DF-4E53-B3C4D147B955}"/>
                  </a:ext>
                </a:extLst>
              </p:cNvPr>
              <p:cNvSpPr/>
              <p:nvPr/>
            </p:nvSpPr>
            <p:spPr>
              <a:xfrm>
                <a:off x="1856276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6" name="矩形 205">
                <a:extLst>
                  <a:ext uri="{FF2B5EF4-FFF2-40B4-BE49-F238E27FC236}">
                    <a16:creationId xmlns:a16="http://schemas.microsoft.com/office/drawing/2014/main" id="{8CD6C2FE-94A5-E758-26ED-C6244D3F489C}"/>
                  </a:ext>
                </a:extLst>
              </p:cNvPr>
              <p:cNvSpPr/>
              <p:nvPr/>
            </p:nvSpPr>
            <p:spPr>
              <a:xfrm>
                <a:off x="2028340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7" name="矩形 206">
                <a:extLst>
                  <a:ext uri="{FF2B5EF4-FFF2-40B4-BE49-F238E27FC236}">
                    <a16:creationId xmlns:a16="http://schemas.microsoft.com/office/drawing/2014/main" id="{7F656BAD-DB3B-88CF-32C0-52EB31F3CCA5}"/>
                  </a:ext>
                </a:extLst>
              </p:cNvPr>
              <p:cNvSpPr/>
              <p:nvPr/>
            </p:nvSpPr>
            <p:spPr>
              <a:xfrm>
                <a:off x="2200863" y="2687147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8" name="矩形 207">
                <a:extLst>
                  <a:ext uri="{FF2B5EF4-FFF2-40B4-BE49-F238E27FC236}">
                    <a16:creationId xmlns:a16="http://schemas.microsoft.com/office/drawing/2014/main" id="{522CD372-8E00-F6E1-E60E-7FBCEE2D5C1B}"/>
                  </a:ext>
                </a:extLst>
              </p:cNvPr>
              <p:cNvSpPr/>
              <p:nvPr/>
            </p:nvSpPr>
            <p:spPr>
              <a:xfrm>
                <a:off x="2200863" y="2514624"/>
                <a:ext cx="172523" cy="172523"/>
              </a:xfrm>
              <a:prstGeom prst="rect">
                <a:avLst/>
              </a:prstGeom>
              <a:solidFill>
                <a:srgbClr val="A3E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212" name="矩形 211">
              <a:extLst>
                <a:ext uri="{FF2B5EF4-FFF2-40B4-BE49-F238E27FC236}">
                  <a16:creationId xmlns:a16="http://schemas.microsoft.com/office/drawing/2014/main" id="{B48BA895-77D7-1F97-AD22-51FE649B270F}"/>
                </a:ext>
              </a:extLst>
            </p:cNvPr>
            <p:cNvSpPr/>
            <p:nvPr/>
          </p:nvSpPr>
          <p:spPr>
            <a:xfrm>
              <a:off x="4085297" y="4658847"/>
              <a:ext cx="565016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B</a:t>
              </a:r>
              <a:r>
                <a:rPr lang="en-US" altLang="zh-TW" baseline="-25000" dirty="0">
                  <a:solidFill>
                    <a:schemeClr val="tx1"/>
                  </a:solidFill>
                </a:rPr>
                <a:t>1</a:t>
              </a:r>
              <a:endParaRPr lang="zh-TW" altLang="en-US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8" name="群組 257">
            <a:extLst>
              <a:ext uri="{FF2B5EF4-FFF2-40B4-BE49-F238E27FC236}">
                <a16:creationId xmlns:a16="http://schemas.microsoft.com/office/drawing/2014/main" id="{B2B24EA2-3994-790B-CB79-420C611E0CE3}"/>
              </a:ext>
            </a:extLst>
          </p:cNvPr>
          <p:cNvGrpSpPr/>
          <p:nvPr/>
        </p:nvGrpSpPr>
        <p:grpSpPr>
          <a:xfrm>
            <a:off x="2572158" y="4115278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252" name="矩形 251">
              <a:extLst>
                <a:ext uri="{FF2B5EF4-FFF2-40B4-BE49-F238E27FC236}">
                  <a16:creationId xmlns:a16="http://schemas.microsoft.com/office/drawing/2014/main" id="{BC50B7E7-6568-EC3F-9E91-0C9DD5F3775B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3" name="矩形 252">
              <a:extLst>
                <a:ext uri="{FF2B5EF4-FFF2-40B4-BE49-F238E27FC236}">
                  <a16:creationId xmlns:a16="http://schemas.microsoft.com/office/drawing/2014/main" id="{140B112D-FCBB-66D2-BA49-B3E2848F208B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6" name="矩形 255">
              <a:extLst>
                <a:ext uri="{FF2B5EF4-FFF2-40B4-BE49-F238E27FC236}">
                  <a16:creationId xmlns:a16="http://schemas.microsoft.com/office/drawing/2014/main" id="{EF8DE432-3475-DBC4-190B-9BD4AE06453A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259" name="矩形 258">
            <a:extLst>
              <a:ext uri="{FF2B5EF4-FFF2-40B4-BE49-F238E27FC236}">
                <a16:creationId xmlns:a16="http://schemas.microsoft.com/office/drawing/2014/main" id="{5A25F3AE-F9A3-8C08-B79A-F48E27317756}"/>
              </a:ext>
            </a:extLst>
          </p:cNvPr>
          <p:cNvSpPr/>
          <p:nvPr/>
        </p:nvSpPr>
        <p:spPr>
          <a:xfrm>
            <a:off x="2549024" y="4271115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Y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273" name="等於 272">
            <a:extLst>
              <a:ext uri="{FF2B5EF4-FFF2-40B4-BE49-F238E27FC236}">
                <a16:creationId xmlns:a16="http://schemas.microsoft.com/office/drawing/2014/main" id="{5B43B1C9-AFB3-C3E6-DCF4-B5B41E72486A}"/>
              </a:ext>
            </a:extLst>
          </p:cNvPr>
          <p:cNvSpPr/>
          <p:nvPr/>
        </p:nvSpPr>
        <p:spPr>
          <a:xfrm>
            <a:off x="4100397" y="4119537"/>
            <a:ext cx="207625" cy="207625"/>
          </a:xfrm>
          <a:prstGeom prst="mathEqual">
            <a:avLst>
              <a:gd name="adj1" fmla="val 17786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id="{76A94F98-CA4C-BDDD-D80D-179EF690B9ED}"/>
              </a:ext>
            </a:extLst>
          </p:cNvPr>
          <p:cNvGrpSpPr/>
          <p:nvPr/>
        </p:nvGrpSpPr>
        <p:grpSpPr>
          <a:xfrm>
            <a:off x="4504269" y="4115278"/>
            <a:ext cx="344587" cy="172523"/>
            <a:chOff x="3267852" y="4264198"/>
            <a:chExt cx="344587" cy="172523"/>
          </a:xfrm>
          <a:solidFill>
            <a:srgbClr val="89F841"/>
          </a:solidFill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AD1A505-64F8-C669-AD3D-DB55C3EE890A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DC7B789-348E-E734-0F5F-1486F92480D7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49A54A0-29DA-235B-F7C7-1FEB5B0D3AEB}"/>
              </a:ext>
            </a:extLst>
          </p:cNvPr>
          <p:cNvSpPr/>
          <p:nvPr/>
        </p:nvSpPr>
        <p:spPr>
          <a:xfrm>
            <a:off x="4394054" y="4271115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Z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16" name="十字形 15">
            <a:extLst>
              <a:ext uri="{FF2B5EF4-FFF2-40B4-BE49-F238E27FC236}">
                <a16:creationId xmlns:a16="http://schemas.microsoft.com/office/drawing/2014/main" id="{26CB092A-4B87-C8F6-3E13-2161843427F7}"/>
              </a:ext>
            </a:extLst>
          </p:cNvPr>
          <p:cNvSpPr/>
          <p:nvPr/>
        </p:nvSpPr>
        <p:spPr>
          <a:xfrm rot="2700000">
            <a:off x="3226668" y="4147724"/>
            <a:ext cx="151250" cy="151250"/>
          </a:xfrm>
          <a:prstGeom prst="plus">
            <a:avLst>
              <a:gd name="adj" fmla="val 4573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62" name="群組 161">
            <a:extLst>
              <a:ext uri="{FF2B5EF4-FFF2-40B4-BE49-F238E27FC236}">
                <a16:creationId xmlns:a16="http://schemas.microsoft.com/office/drawing/2014/main" id="{9B3D1989-FCB5-B6C4-2316-AD684DF2B892}"/>
              </a:ext>
            </a:extLst>
          </p:cNvPr>
          <p:cNvGrpSpPr/>
          <p:nvPr/>
        </p:nvGrpSpPr>
        <p:grpSpPr>
          <a:xfrm rot="16200000">
            <a:off x="3461211" y="5514596"/>
            <a:ext cx="517110" cy="345046"/>
            <a:chOff x="1856276" y="2514624"/>
            <a:chExt cx="517110" cy="345046"/>
          </a:xfrm>
        </p:grpSpPr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4179AB05-6E3E-C602-0430-B9A8C6FE0B66}"/>
                </a:ext>
              </a:extLst>
            </p:cNvPr>
            <p:cNvSpPr/>
            <p:nvPr/>
          </p:nvSpPr>
          <p:spPr>
            <a:xfrm>
              <a:off x="1856276" y="2687147"/>
              <a:ext cx="172523" cy="172523"/>
            </a:xfrm>
            <a:prstGeom prst="rect">
              <a:avLst/>
            </a:prstGeom>
            <a:solidFill>
              <a:srgbClr val="A3E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01C769CB-8BF3-9B28-875A-51662A5C5CDB}"/>
                </a:ext>
              </a:extLst>
            </p:cNvPr>
            <p:cNvSpPr/>
            <p:nvPr/>
          </p:nvSpPr>
          <p:spPr>
            <a:xfrm>
              <a:off x="2028340" y="2687147"/>
              <a:ext cx="172523" cy="172523"/>
            </a:xfrm>
            <a:prstGeom prst="rect">
              <a:avLst/>
            </a:prstGeom>
            <a:solidFill>
              <a:srgbClr val="A3E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B07545-F0DF-6434-643A-221810D5A955}"/>
                </a:ext>
              </a:extLst>
            </p:cNvPr>
            <p:cNvSpPr/>
            <p:nvPr/>
          </p:nvSpPr>
          <p:spPr>
            <a:xfrm>
              <a:off x="1856276" y="2514624"/>
              <a:ext cx="172523" cy="172523"/>
            </a:xfrm>
            <a:prstGeom prst="rect">
              <a:avLst/>
            </a:prstGeom>
            <a:solidFill>
              <a:srgbClr val="A3E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48EE1A83-F8A9-435C-2EAF-706D5EEC15DF}"/>
                </a:ext>
              </a:extLst>
            </p:cNvPr>
            <p:cNvSpPr/>
            <p:nvPr/>
          </p:nvSpPr>
          <p:spPr>
            <a:xfrm>
              <a:off x="2028340" y="2514624"/>
              <a:ext cx="172523" cy="172523"/>
            </a:xfrm>
            <a:prstGeom prst="rect">
              <a:avLst/>
            </a:prstGeom>
            <a:solidFill>
              <a:srgbClr val="A3E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41CAA606-F4D9-1B4B-79EC-C44DE034A1FA}"/>
                </a:ext>
              </a:extLst>
            </p:cNvPr>
            <p:cNvSpPr/>
            <p:nvPr/>
          </p:nvSpPr>
          <p:spPr>
            <a:xfrm>
              <a:off x="2200863" y="2687147"/>
              <a:ext cx="172523" cy="172523"/>
            </a:xfrm>
            <a:prstGeom prst="rect">
              <a:avLst/>
            </a:prstGeom>
            <a:solidFill>
              <a:srgbClr val="A3E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0" name="矩形 169">
              <a:extLst>
                <a:ext uri="{FF2B5EF4-FFF2-40B4-BE49-F238E27FC236}">
                  <a16:creationId xmlns:a16="http://schemas.microsoft.com/office/drawing/2014/main" id="{B4A5519C-3DB1-13CF-1FA2-7BCF5E5DF4C4}"/>
                </a:ext>
              </a:extLst>
            </p:cNvPr>
            <p:cNvSpPr/>
            <p:nvPr/>
          </p:nvSpPr>
          <p:spPr>
            <a:xfrm>
              <a:off x="2200863" y="2514624"/>
              <a:ext cx="172523" cy="172523"/>
            </a:xfrm>
            <a:prstGeom prst="rect">
              <a:avLst/>
            </a:prstGeom>
            <a:solidFill>
              <a:srgbClr val="A3E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64" name="矩形 163">
            <a:extLst>
              <a:ext uri="{FF2B5EF4-FFF2-40B4-BE49-F238E27FC236}">
                <a16:creationId xmlns:a16="http://schemas.microsoft.com/office/drawing/2014/main" id="{6DF2971B-463A-6DF0-52F0-A311BCCE9132}"/>
              </a:ext>
            </a:extLst>
          </p:cNvPr>
          <p:cNvSpPr/>
          <p:nvPr/>
        </p:nvSpPr>
        <p:spPr>
          <a:xfrm>
            <a:off x="3437258" y="5928988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B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grpSp>
        <p:nvGrpSpPr>
          <p:cNvPr id="157" name="群組 156">
            <a:extLst>
              <a:ext uri="{FF2B5EF4-FFF2-40B4-BE49-F238E27FC236}">
                <a16:creationId xmlns:a16="http://schemas.microsoft.com/office/drawing/2014/main" id="{6A61C301-A44C-A1AA-B76E-11EB5D327B89}"/>
              </a:ext>
            </a:extLst>
          </p:cNvPr>
          <p:cNvGrpSpPr/>
          <p:nvPr/>
        </p:nvGrpSpPr>
        <p:grpSpPr>
          <a:xfrm>
            <a:off x="2572158" y="5773151"/>
            <a:ext cx="517110" cy="172523"/>
            <a:chOff x="3267852" y="4264198"/>
            <a:chExt cx="517110" cy="172523"/>
          </a:xfrm>
          <a:solidFill>
            <a:srgbClr val="89F841"/>
          </a:solidFill>
        </p:grpSpPr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2B5BEA38-5BCA-59D9-C97A-D956999D4AD0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C80F2B4-CAFA-8D30-E575-4CF3488EE6EC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A62E3E9-2E41-97DC-8244-64BACB1E8902}"/>
                </a:ext>
              </a:extLst>
            </p:cNvPr>
            <p:cNvSpPr/>
            <p:nvPr/>
          </p:nvSpPr>
          <p:spPr>
            <a:xfrm>
              <a:off x="3612439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58" name="矩形 157">
            <a:extLst>
              <a:ext uri="{FF2B5EF4-FFF2-40B4-BE49-F238E27FC236}">
                <a16:creationId xmlns:a16="http://schemas.microsoft.com/office/drawing/2014/main" id="{3644A30F-5D8A-1769-8251-111C021B0461}"/>
              </a:ext>
            </a:extLst>
          </p:cNvPr>
          <p:cNvSpPr/>
          <p:nvPr/>
        </p:nvSpPr>
        <p:spPr>
          <a:xfrm>
            <a:off x="2549024" y="5928988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Y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147" name="等於 146">
            <a:extLst>
              <a:ext uri="{FF2B5EF4-FFF2-40B4-BE49-F238E27FC236}">
                <a16:creationId xmlns:a16="http://schemas.microsoft.com/office/drawing/2014/main" id="{C83B8F8D-6465-4B26-038B-125D34B855C4}"/>
              </a:ext>
            </a:extLst>
          </p:cNvPr>
          <p:cNvSpPr/>
          <p:nvPr/>
        </p:nvSpPr>
        <p:spPr>
          <a:xfrm>
            <a:off x="4100397" y="5777410"/>
            <a:ext cx="207625" cy="207625"/>
          </a:xfrm>
          <a:prstGeom prst="mathEqual">
            <a:avLst>
              <a:gd name="adj1" fmla="val 17786"/>
              <a:gd name="adj2" fmla="val 1176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grpSp>
        <p:nvGrpSpPr>
          <p:cNvPr id="150" name="群組 149">
            <a:extLst>
              <a:ext uri="{FF2B5EF4-FFF2-40B4-BE49-F238E27FC236}">
                <a16:creationId xmlns:a16="http://schemas.microsoft.com/office/drawing/2014/main" id="{F58EB133-A760-9E7F-B875-A3F0F7C14662}"/>
              </a:ext>
            </a:extLst>
          </p:cNvPr>
          <p:cNvGrpSpPr/>
          <p:nvPr/>
        </p:nvGrpSpPr>
        <p:grpSpPr>
          <a:xfrm>
            <a:off x="4504269" y="5773151"/>
            <a:ext cx="344587" cy="172523"/>
            <a:chOff x="3267852" y="4264198"/>
            <a:chExt cx="344587" cy="172523"/>
          </a:xfrm>
          <a:solidFill>
            <a:srgbClr val="89F841"/>
          </a:solidFill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449BABDD-7C36-9655-178F-04F73EBBE544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CFC5DF14-16A9-C3F2-1303-F48AF17FEAE4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51" name="矩形 150">
            <a:extLst>
              <a:ext uri="{FF2B5EF4-FFF2-40B4-BE49-F238E27FC236}">
                <a16:creationId xmlns:a16="http://schemas.microsoft.com/office/drawing/2014/main" id="{8BEB9FE6-B21B-F4EF-E6C3-0F9734119470}"/>
              </a:ext>
            </a:extLst>
          </p:cNvPr>
          <p:cNvSpPr/>
          <p:nvPr/>
        </p:nvSpPr>
        <p:spPr>
          <a:xfrm>
            <a:off x="4394054" y="5928988"/>
            <a:ext cx="565016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Z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149" name="十字形 148">
            <a:extLst>
              <a:ext uri="{FF2B5EF4-FFF2-40B4-BE49-F238E27FC236}">
                <a16:creationId xmlns:a16="http://schemas.microsoft.com/office/drawing/2014/main" id="{DA920FFA-225D-13A3-8A53-B9E08922CBE7}"/>
              </a:ext>
            </a:extLst>
          </p:cNvPr>
          <p:cNvSpPr/>
          <p:nvPr/>
        </p:nvSpPr>
        <p:spPr>
          <a:xfrm rot="2700000">
            <a:off x="3226668" y="5805597"/>
            <a:ext cx="151250" cy="151250"/>
          </a:xfrm>
          <a:prstGeom prst="plus">
            <a:avLst>
              <a:gd name="adj" fmla="val 4573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3" name="矩形 382">
            <a:extLst>
              <a:ext uri="{FF2B5EF4-FFF2-40B4-BE49-F238E27FC236}">
                <a16:creationId xmlns:a16="http://schemas.microsoft.com/office/drawing/2014/main" id="{803E4E4F-69BB-6231-64BB-6FBEA6CDD147}"/>
              </a:ext>
            </a:extLst>
          </p:cNvPr>
          <p:cNvSpPr/>
          <p:nvPr/>
        </p:nvSpPr>
        <p:spPr>
          <a:xfrm>
            <a:off x="939711" y="3990326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84" name="矩形 383">
            <a:extLst>
              <a:ext uri="{FF2B5EF4-FFF2-40B4-BE49-F238E27FC236}">
                <a16:creationId xmlns:a16="http://schemas.microsoft.com/office/drawing/2014/main" id="{8470474C-C773-AC1B-54A1-977A43EFADAB}"/>
              </a:ext>
            </a:extLst>
          </p:cNvPr>
          <p:cNvSpPr/>
          <p:nvPr/>
        </p:nvSpPr>
        <p:spPr>
          <a:xfrm>
            <a:off x="939711" y="5662796"/>
            <a:ext cx="876300" cy="3619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GPU</a:t>
            </a:r>
            <a:r>
              <a:rPr lang="zh-TW" altLang="en-US" dirty="0">
                <a:solidFill>
                  <a:schemeClr val="tx1"/>
                </a:solidFill>
              </a:rPr>
              <a:t> </a:t>
            </a:r>
            <a:r>
              <a:rPr lang="en-US" altLang="zh-TW" dirty="0">
                <a:solidFill>
                  <a:schemeClr val="tx1"/>
                </a:solidFill>
              </a:rPr>
              <a:t>1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385" name="直線接點 384">
            <a:extLst>
              <a:ext uri="{FF2B5EF4-FFF2-40B4-BE49-F238E27FC236}">
                <a16:creationId xmlns:a16="http://schemas.microsoft.com/office/drawing/2014/main" id="{A961F751-16DB-F3DE-56AC-784E7236A0A7}"/>
              </a:ext>
            </a:extLst>
          </p:cNvPr>
          <p:cNvCxnSpPr>
            <a:cxnSpLocks/>
          </p:cNvCxnSpPr>
          <p:nvPr/>
        </p:nvCxnSpPr>
        <p:spPr>
          <a:xfrm>
            <a:off x="975241" y="4974522"/>
            <a:ext cx="4924033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4" name="群組 403">
            <a:extLst>
              <a:ext uri="{FF2B5EF4-FFF2-40B4-BE49-F238E27FC236}">
                <a16:creationId xmlns:a16="http://schemas.microsoft.com/office/drawing/2014/main" id="{130F03B8-94E3-A1A9-51DA-86D833BC81DD}"/>
              </a:ext>
            </a:extLst>
          </p:cNvPr>
          <p:cNvGrpSpPr/>
          <p:nvPr/>
        </p:nvGrpSpPr>
        <p:grpSpPr>
          <a:xfrm>
            <a:off x="5866227" y="3389469"/>
            <a:ext cx="1366705" cy="2937024"/>
            <a:chOff x="5866227" y="3389469"/>
            <a:chExt cx="1366705" cy="2937024"/>
          </a:xfrm>
        </p:grpSpPr>
        <p:sp>
          <p:nvSpPr>
            <p:cNvPr id="386" name="矩形: 圓角 385">
              <a:extLst>
                <a:ext uri="{FF2B5EF4-FFF2-40B4-BE49-F238E27FC236}">
                  <a16:creationId xmlns:a16="http://schemas.microsoft.com/office/drawing/2014/main" id="{D8FEEB55-FDC9-CF59-BE1C-2ECAF6BAB827}"/>
                </a:ext>
              </a:extLst>
            </p:cNvPr>
            <p:cNvSpPr/>
            <p:nvPr/>
          </p:nvSpPr>
          <p:spPr>
            <a:xfrm>
              <a:off x="6291153" y="3770691"/>
              <a:ext cx="568649" cy="2555802"/>
            </a:xfrm>
            <a:prstGeom prst="roundRect">
              <a:avLst/>
            </a:prstGeom>
            <a:solidFill>
              <a:srgbClr val="7FB908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7" name="矩形 386">
                  <a:extLst>
                    <a:ext uri="{FF2B5EF4-FFF2-40B4-BE49-F238E27FC236}">
                      <a16:creationId xmlns:a16="http://schemas.microsoft.com/office/drawing/2014/main" id="{2B0DB937-AB5C-8651-2FE3-7F13F85BE511}"/>
                    </a:ext>
                  </a:extLst>
                </p:cNvPr>
                <p:cNvSpPr/>
                <p:nvPr/>
              </p:nvSpPr>
              <p:spPr>
                <a:xfrm>
                  <a:off x="6431280" y="4624061"/>
                  <a:ext cx="357150" cy="56725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oMath>
                    </m:oMathPara>
                  </a14:m>
                  <a:endParaRPr lang="zh-TW" altLang="en-US" sz="18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87" name="矩形 386">
                  <a:extLst>
                    <a:ext uri="{FF2B5EF4-FFF2-40B4-BE49-F238E27FC236}">
                      <a16:creationId xmlns:a16="http://schemas.microsoft.com/office/drawing/2014/main" id="{2B0DB937-AB5C-8651-2FE3-7F13F85BE51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31280" y="4624061"/>
                  <a:ext cx="357150" cy="567257"/>
                </a:xfrm>
                <a:prstGeom prst="rect">
                  <a:avLst/>
                </a:prstGeom>
                <a:blipFill>
                  <a:blip r:embed="rId4"/>
                  <a:stretch>
                    <a:fillRect l="-339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8" name="矩形 387">
              <a:extLst>
                <a:ext uri="{FF2B5EF4-FFF2-40B4-BE49-F238E27FC236}">
                  <a16:creationId xmlns:a16="http://schemas.microsoft.com/office/drawing/2014/main" id="{218A14E7-453A-F561-6915-0D99E706705B}"/>
                </a:ext>
              </a:extLst>
            </p:cNvPr>
            <p:cNvSpPr/>
            <p:nvPr/>
          </p:nvSpPr>
          <p:spPr>
            <a:xfrm>
              <a:off x="5866227" y="3389469"/>
              <a:ext cx="1366705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err="1">
                  <a:solidFill>
                    <a:schemeClr val="tx1"/>
                  </a:solidFill>
                </a:rPr>
                <a:t>AllReduce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90" name="箭號: 向右 389">
            <a:extLst>
              <a:ext uri="{FF2B5EF4-FFF2-40B4-BE49-F238E27FC236}">
                <a16:creationId xmlns:a16="http://schemas.microsoft.com/office/drawing/2014/main" id="{2B369DEA-DCAF-CB20-5A80-911738305664}"/>
              </a:ext>
            </a:extLst>
          </p:cNvPr>
          <p:cNvSpPr/>
          <p:nvPr/>
        </p:nvSpPr>
        <p:spPr>
          <a:xfrm>
            <a:off x="5315608" y="4140770"/>
            <a:ext cx="353506" cy="175100"/>
          </a:xfrm>
          <a:prstGeom prst="rightArrow">
            <a:avLst/>
          </a:prstGeom>
          <a:solidFill>
            <a:srgbClr val="7FB90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1" name="箭號: 向右 390">
            <a:extLst>
              <a:ext uri="{FF2B5EF4-FFF2-40B4-BE49-F238E27FC236}">
                <a16:creationId xmlns:a16="http://schemas.microsoft.com/office/drawing/2014/main" id="{EB72B120-FD8D-23DE-0971-0F0BA2333275}"/>
              </a:ext>
            </a:extLst>
          </p:cNvPr>
          <p:cNvSpPr/>
          <p:nvPr/>
        </p:nvSpPr>
        <p:spPr>
          <a:xfrm>
            <a:off x="5315608" y="5792298"/>
            <a:ext cx="353506" cy="175100"/>
          </a:xfrm>
          <a:prstGeom prst="rightArrow">
            <a:avLst/>
          </a:prstGeom>
          <a:solidFill>
            <a:srgbClr val="7FB90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4" name="箭號: 向右 393">
            <a:extLst>
              <a:ext uri="{FF2B5EF4-FFF2-40B4-BE49-F238E27FC236}">
                <a16:creationId xmlns:a16="http://schemas.microsoft.com/office/drawing/2014/main" id="{613D932A-7988-ACB8-A531-EA6F14E6C9BE}"/>
              </a:ext>
            </a:extLst>
          </p:cNvPr>
          <p:cNvSpPr/>
          <p:nvPr/>
        </p:nvSpPr>
        <p:spPr>
          <a:xfrm>
            <a:off x="7305088" y="4886972"/>
            <a:ext cx="353506" cy="175100"/>
          </a:xfrm>
          <a:prstGeom prst="rightArrow">
            <a:avLst/>
          </a:prstGeom>
          <a:solidFill>
            <a:srgbClr val="7FB90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grpSp>
        <p:nvGrpSpPr>
          <p:cNvPr id="396" name="群組 395">
            <a:extLst>
              <a:ext uri="{FF2B5EF4-FFF2-40B4-BE49-F238E27FC236}">
                <a16:creationId xmlns:a16="http://schemas.microsoft.com/office/drawing/2014/main" id="{4A26A250-3BBD-90F8-F7B5-48B977C72D57}"/>
              </a:ext>
            </a:extLst>
          </p:cNvPr>
          <p:cNvGrpSpPr/>
          <p:nvPr/>
        </p:nvGrpSpPr>
        <p:grpSpPr>
          <a:xfrm>
            <a:off x="8126073" y="4909497"/>
            <a:ext cx="344587" cy="172523"/>
            <a:chOff x="3267852" y="4264198"/>
            <a:chExt cx="344587" cy="172523"/>
          </a:xfrm>
          <a:solidFill>
            <a:srgbClr val="89F841"/>
          </a:solidFill>
        </p:grpSpPr>
        <p:sp>
          <p:nvSpPr>
            <p:cNvPr id="398" name="矩形 397">
              <a:extLst>
                <a:ext uri="{FF2B5EF4-FFF2-40B4-BE49-F238E27FC236}">
                  <a16:creationId xmlns:a16="http://schemas.microsoft.com/office/drawing/2014/main" id="{0132FBAB-C919-3C5C-7B4B-E53D7A037A9A}"/>
                </a:ext>
              </a:extLst>
            </p:cNvPr>
            <p:cNvSpPr/>
            <p:nvPr/>
          </p:nvSpPr>
          <p:spPr>
            <a:xfrm>
              <a:off x="3267852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9" name="矩形 398">
              <a:extLst>
                <a:ext uri="{FF2B5EF4-FFF2-40B4-BE49-F238E27FC236}">
                  <a16:creationId xmlns:a16="http://schemas.microsoft.com/office/drawing/2014/main" id="{3082269D-578A-29AD-ECC6-074EF6254FE2}"/>
                </a:ext>
              </a:extLst>
            </p:cNvPr>
            <p:cNvSpPr/>
            <p:nvPr/>
          </p:nvSpPr>
          <p:spPr>
            <a:xfrm>
              <a:off x="3439916" y="4264198"/>
              <a:ext cx="172523" cy="17252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</p:grpSp>
      <p:sp>
        <p:nvSpPr>
          <p:cNvPr id="397" name="矩形 396">
            <a:extLst>
              <a:ext uri="{FF2B5EF4-FFF2-40B4-BE49-F238E27FC236}">
                <a16:creationId xmlns:a16="http://schemas.microsoft.com/office/drawing/2014/main" id="{CE424167-5283-DAB2-88FE-D2CD57FF4CB3}"/>
              </a:ext>
            </a:extLst>
          </p:cNvPr>
          <p:cNvSpPr/>
          <p:nvPr/>
        </p:nvSpPr>
        <p:spPr>
          <a:xfrm>
            <a:off x="7569422" y="5165050"/>
            <a:ext cx="1457430" cy="397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solidFill>
                  <a:schemeClr val="tx1"/>
                </a:solidFill>
              </a:rPr>
              <a:t>Z </a:t>
            </a:r>
            <a:br>
              <a:rPr lang="en-US" altLang="zh-TW" dirty="0">
                <a:solidFill>
                  <a:schemeClr val="tx1"/>
                </a:solidFill>
              </a:rPr>
            </a:br>
            <a:r>
              <a:rPr lang="en-US" altLang="zh-TW" dirty="0">
                <a:solidFill>
                  <a:schemeClr val="tx1"/>
                </a:solidFill>
              </a:rPr>
              <a:t>(= Z</a:t>
            </a:r>
            <a:r>
              <a:rPr lang="en-US" altLang="zh-TW" baseline="-25000" dirty="0">
                <a:solidFill>
                  <a:schemeClr val="tx1"/>
                </a:solidFill>
              </a:rPr>
              <a:t>1</a:t>
            </a:r>
            <a:r>
              <a:rPr lang="en-US" altLang="zh-TW" dirty="0">
                <a:solidFill>
                  <a:schemeClr val="tx1"/>
                </a:solidFill>
              </a:rPr>
              <a:t>+ Z</a:t>
            </a:r>
            <a:r>
              <a:rPr lang="en-US" altLang="zh-TW" baseline="-25000" dirty="0">
                <a:solidFill>
                  <a:schemeClr val="tx1"/>
                </a:solidFill>
              </a:rPr>
              <a:t>2</a:t>
            </a:r>
            <a:r>
              <a:rPr lang="en-US" altLang="zh-TW" dirty="0">
                <a:solidFill>
                  <a:schemeClr val="tx1"/>
                </a:solidFill>
              </a:rPr>
              <a:t>) </a:t>
            </a:r>
            <a:endParaRPr lang="zh-TW" altLang="en-US" baseline="-25000" dirty="0">
              <a:solidFill>
                <a:schemeClr val="tx1"/>
              </a:solidFill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9D82222C-9CB2-65EC-654E-0E34823075E3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Megatron-LM: Training Multi-Billion Parameter Language Models Using Model Parallelism [</a:t>
            </a:r>
            <a:r>
              <a:rPr lang="en-US" altLang="zh-TW" sz="1100" dirty="0" err="1"/>
              <a:t>Shoeybi</a:t>
            </a:r>
            <a:r>
              <a:rPr lang="en-US" altLang="zh-TW" sz="1100" dirty="0"/>
              <a:t> M. et al. 2019]</a:t>
            </a:r>
          </a:p>
        </p:txBody>
      </p:sp>
    </p:spTree>
    <p:extLst>
      <p:ext uri="{BB962C8B-B14F-4D97-AF65-F5344CB8AC3E}">
        <p14:creationId xmlns:p14="http://schemas.microsoft.com/office/powerpoint/2010/main" val="199411565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D62CD7-6C90-69C8-CF33-F77D331E2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4C3EDF8-9AF6-D19A-EEE0-A0C1D03A9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altLang="zh-TW" dirty="0"/>
              <a:t>Federated learning</a:t>
            </a:r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/>
              <a:t>Introduction and </a:t>
            </a:r>
            <a:r>
              <a:rPr lang="en-US" altLang="zh-TW" dirty="0">
                <a:solidFill>
                  <a:schemeClr val="tx1"/>
                </a:solidFill>
              </a:rPr>
              <a:t>Heterogeneity</a:t>
            </a:r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accent3"/>
                </a:solidFill>
              </a:rPr>
              <a:t>Variations of FL</a:t>
            </a:r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703DF7-6DED-5E1F-E1A8-AF156F7FE5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15768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0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 dirty="0"/>
              <a:t>Introduction</a:t>
            </a:r>
            <a:endParaRPr dirty="0"/>
          </a:p>
        </p:txBody>
      </p:sp>
      <p:sp>
        <p:nvSpPr>
          <p:cNvPr id="318" name="Google Shape;318;p30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dirty="0"/>
              <a:t>Definition</a:t>
            </a:r>
            <a:endParaRPr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Train a model across decentralized devices or servers while keeping data local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dirty="0"/>
              <a:t>Benefits</a:t>
            </a:r>
            <a:endParaRPr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Privacy: Protect user data by keeping it on the device</a:t>
            </a:r>
            <a:endParaRPr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Collaboration: Enable multiple parties to jointly train a model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dirty="0"/>
              <a:t>Example</a:t>
            </a:r>
            <a:endParaRPr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Healthcare: Collaborative disease prediction without sharing patient data</a:t>
            </a:r>
            <a:endParaRPr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Smart Devices: Improving voice recognition without transmitting audio</a:t>
            </a:r>
            <a:endParaRPr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Autonomous Vehicles: Enhancing safety through collective learning</a:t>
            </a:r>
            <a:endParaRPr dirty="0"/>
          </a:p>
          <a:p>
            <a:pPr marL="342900" lvl="0" indent="-1651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endParaRPr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4F7A73E-6440-2AD9-5194-11F1511AE0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8701DE-474E-E88E-4838-D78FFB31D5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084" y="82113"/>
            <a:ext cx="4348815" cy="2148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BCF193-D7F5-B7BC-E566-3B57BADFC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Heterogeneity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F3617A8-0632-32AD-C23F-083A13116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0424" y="1673292"/>
            <a:ext cx="10515600" cy="4503671"/>
          </a:xfrm>
        </p:spPr>
        <p:txBody>
          <a:bodyPr/>
          <a:lstStyle/>
          <a:p>
            <a:r>
              <a:rPr lang="en-US" altLang="zh-TW" dirty="0"/>
              <a:t>The main differences between FL and distributed training</a:t>
            </a:r>
          </a:p>
          <a:p>
            <a:pPr lvl="1"/>
            <a:r>
              <a:rPr lang="en-US" altLang="zh-TW" dirty="0"/>
              <a:t>FL</a:t>
            </a:r>
            <a:r>
              <a:rPr lang="zh-TW" altLang="en-US" dirty="0"/>
              <a:t> </a:t>
            </a:r>
            <a:r>
              <a:rPr lang="en-US" altLang="zh-TW" dirty="0"/>
              <a:t>focuses on mitigating the impact of heterogeneity</a:t>
            </a:r>
          </a:p>
          <a:p>
            <a:pPr lvl="1"/>
            <a:r>
              <a:rPr lang="en-US" altLang="zh-TW" dirty="0"/>
              <a:t>FL considers the privacy-preserving capacity</a:t>
            </a:r>
          </a:p>
          <a:p>
            <a:r>
              <a:rPr lang="en-US" altLang="zh-TW" dirty="0"/>
              <a:t>In practice, there are various heterogeneity to be considered</a:t>
            </a:r>
          </a:p>
          <a:p>
            <a:pPr lvl="1"/>
            <a:r>
              <a:rPr lang="en-US" altLang="zh-TW" dirty="0"/>
              <a:t>Data heterogeneity: data distribution</a:t>
            </a:r>
          </a:p>
          <a:p>
            <a:pPr lvl="1"/>
            <a:r>
              <a:rPr lang="en-US" altLang="zh-TW" dirty="0"/>
              <a:t>Device heterogeneity: device computing capability</a:t>
            </a:r>
          </a:p>
          <a:p>
            <a:pPr lvl="1"/>
            <a:r>
              <a:rPr lang="en-US" altLang="zh-TW" dirty="0"/>
              <a:t>Network heterogeneity: network connectivity / speed</a:t>
            </a:r>
            <a:endParaRPr lang="zh-TW" altLang="en-US" dirty="0"/>
          </a:p>
        </p:txBody>
      </p: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D83E2F61-0F06-F069-4B1B-928002A82672}"/>
              </a:ext>
            </a:extLst>
          </p:cNvPr>
          <p:cNvGrpSpPr/>
          <p:nvPr/>
        </p:nvGrpSpPr>
        <p:grpSpPr>
          <a:xfrm>
            <a:off x="1736457" y="5554663"/>
            <a:ext cx="2032544" cy="1180459"/>
            <a:chOff x="1502112" y="5554663"/>
            <a:chExt cx="2032544" cy="1180459"/>
          </a:xfrm>
        </p:grpSpPr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0022C09F-3351-9530-D09B-9FA431C0E47B}"/>
                </a:ext>
              </a:extLst>
            </p:cNvPr>
            <p:cNvGrpSpPr/>
            <p:nvPr/>
          </p:nvGrpSpPr>
          <p:grpSpPr>
            <a:xfrm>
              <a:off x="1502112" y="5554663"/>
              <a:ext cx="2032544" cy="541867"/>
              <a:chOff x="8423970" y="3892337"/>
              <a:chExt cx="2032544" cy="541867"/>
            </a:xfrm>
          </p:grpSpPr>
          <p:pic>
            <p:nvPicPr>
              <p:cNvPr id="4" name="Google Shape;102;p25" descr="筆記型電腦 以實心填滿">
                <a:extLst>
                  <a:ext uri="{FF2B5EF4-FFF2-40B4-BE49-F238E27FC236}">
                    <a16:creationId xmlns:a16="http://schemas.microsoft.com/office/drawing/2014/main" id="{08CE684F-3152-C744-6733-E5509FA31F32}"/>
                  </a:ext>
                </a:extLst>
              </p:cNvPr>
              <p:cNvPicPr preferRelativeResize="0"/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rcRect t="17173" b="17173"/>
              <a:stretch/>
            </p:blipFill>
            <p:spPr>
              <a:xfrm>
                <a:off x="9778818" y="3940804"/>
                <a:ext cx="677696" cy="4449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" name="Google Shape;111;p25">
                <a:extLst>
                  <a:ext uri="{FF2B5EF4-FFF2-40B4-BE49-F238E27FC236}">
                    <a16:creationId xmlns:a16="http://schemas.microsoft.com/office/drawing/2014/main" id="{B0A42F7B-BC3D-9449-AF74-EF5FBD65AF4E}"/>
                  </a:ext>
                </a:extLst>
              </p:cNvPr>
              <p:cNvPicPr preferRelativeResize="0"/>
              <p:nvPr/>
            </p:nvPicPr>
            <p:blipFill rotWithShape="1">
              <a:blip r:embed="rId5"/>
              <a:srcRect/>
              <a:stretch/>
            </p:blipFill>
            <p:spPr>
              <a:xfrm>
                <a:off x="8423970" y="3892337"/>
                <a:ext cx="541867" cy="541867"/>
              </a:xfrm>
              <a:prstGeom prst="rect">
                <a:avLst/>
              </a:prstGeom>
            </p:spPr>
          </p:pic>
          <p:sp>
            <p:nvSpPr>
              <p:cNvPr id="6" name="箭號: 左-右雙向 5">
                <a:extLst>
                  <a:ext uri="{FF2B5EF4-FFF2-40B4-BE49-F238E27FC236}">
                    <a16:creationId xmlns:a16="http://schemas.microsoft.com/office/drawing/2014/main" id="{2F94D811-B6B7-0336-2FC9-51FC6450D838}"/>
                  </a:ext>
                </a:extLst>
              </p:cNvPr>
              <p:cNvSpPr/>
              <p:nvPr/>
            </p:nvSpPr>
            <p:spPr>
              <a:xfrm>
                <a:off x="9101394" y="4035057"/>
                <a:ext cx="541867" cy="256426"/>
              </a:xfrm>
              <a:prstGeom prst="left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7C164A6-529C-DDDB-ADAE-CACDEB7AE261}"/>
                </a:ext>
              </a:extLst>
            </p:cNvPr>
            <p:cNvSpPr/>
            <p:nvPr/>
          </p:nvSpPr>
          <p:spPr>
            <a:xfrm>
              <a:off x="1509440" y="6337617"/>
              <a:ext cx="2017888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Device heterogeneity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235557D0-8502-276E-6CFA-1F320A8971D0}"/>
              </a:ext>
            </a:extLst>
          </p:cNvPr>
          <p:cNvGrpSpPr/>
          <p:nvPr/>
        </p:nvGrpSpPr>
        <p:grpSpPr>
          <a:xfrm>
            <a:off x="5402092" y="5522616"/>
            <a:ext cx="2074696" cy="1212506"/>
            <a:chOff x="5011815" y="5522616"/>
            <a:chExt cx="2074696" cy="1212506"/>
          </a:xfrm>
        </p:grpSpPr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3322F777-2ABB-78A1-B576-9250E3670AF5}"/>
                </a:ext>
              </a:extLst>
            </p:cNvPr>
            <p:cNvGrpSpPr/>
            <p:nvPr/>
          </p:nvGrpSpPr>
          <p:grpSpPr>
            <a:xfrm>
              <a:off x="5011815" y="5522616"/>
              <a:ext cx="2074696" cy="762000"/>
              <a:chOff x="8423970" y="4543583"/>
              <a:chExt cx="2074696" cy="762000"/>
            </a:xfrm>
          </p:grpSpPr>
          <p:pic>
            <p:nvPicPr>
              <p:cNvPr id="2050" name="Picture 2" descr="Ethernet - Free technology icons">
                <a:extLst>
                  <a:ext uri="{FF2B5EF4-FFF2-40B4-BE49-F238E27FC236}">
                    <a16:creationId xmlns:a16="http://schemas.microsoft.com/office/drawing/2014/main" id="{EBAA128E-C232-FDE1-10F2-B90C5ACF91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23970" y="4653650"/>
                <a:ext cx="541867" cy="5418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56" name="Picture 8" descr="Wireless symbol icon">
                <a:extLst>
                  <a:ext uri="{FF2B5EF4-FFF2-40B4-BE49-F238E27FC236}">
                    <a16:creationId xmlns:a16="http://schemas.microsoft.com/office/drawing/2014/main" id="{DEA2A9C9-EFE6-A5DC-27B4-66006F68168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36666" y="4543583"/>
                <a:ext cx="762000" cy="762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箭號: 左-右雙向 6">
                <a:extLst>
                  <a:ext uri="{FF2B5EF4-FFF2-40B4-BE49-F238E27FC236}">
                    <a16:creationId xmlns:a16="http://schemas.microsoft.com/office/drawing/2014/main" id="{29D5E926-A776-A908-42DC-EF884FAF6CBE}"/>
                  </a:ext>
                </a:extLst>
              </p:cNvPr>
              <p:cNvSpPr/>
              <p:nvPr/>
            </p:nvSpPr>
            <p:spPr>
              <a:xfrm>
                <a:off x="9116003" y="4796370"/>
                <a:ext cx="541867" cy="256426"/>
              </a:xfrm>
              <a:prstGeom prst="left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06C2B9A-08E9-00CC-28D4-6F53F5263CF3}"/>
                </a:ext>
              </a:extLst>
            </p:cNvPr>
            <p:cNvSpPr/>
            <p:nvPr/>
          </p:nvSpPr>
          <p:spPr>
            <a:xfrm>
              <a:off x="5040219" y="6337617"/>
              <a:ext cx="2017888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Network heterogeneity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9C4D87C8-175E-F45F-8B50-61F16672C0DF}"/>
              </a:ext>
            </a:extLst>
          </p:cNvPr>
          <p:cNvGrpSpPr/>
          <p:nvPr/>
        </p:nvGrpSpPr>
        <p:grpSpPr>
          <a:xfrm>
            <a:off x="8360107" y="3953933"/>
            <a:ext cx="3748849" cy="2781189"/>
            <a:chOff x="8216171" y="3953933"/>
            <a:chExt cx="3748849" cy="2781189"/>
          </a:xfrm>
        </p:grpSpPr>
        <p:pic>
          <p:nvPicPr>
            <p:cNvPr id="2051" name="Picture 3">
              <a:extLst>
                <a:ext uri="{FF2B5EF4-FFF2-40B4-BE49-F238E27FC236}">
                  <a16:creationId xmlns:a16="http://schemas.microsoft.com/office/drawing/2014/main" id="{D78D00D1-86E4-7F4C-D0CF-790DB7AF62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6171" y="3953933"/>
              <a:ext cx="3748849" cy="2433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FA7454F-1F33-F7D5-32C5-D4528AAC9950}"/>
                </a:ext>
              </a:extLst>
            </p:cNvPr>
            <p:cNvSpPr/>
            <p:nvPr/>
          </p:nvSpPr>
          <p:spPr>
            <a:xfrm>
              <a:off x="9081651" y="6337617"/>
              <a:ext cx="2017888" cy="3975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Data heterogeneity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816878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D62CD7-6C90-69C8-CF33-F77D331E2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4C3EDF8-9AF6-D19A-EEE0-A0C1D03A9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altLang="zh-TW" dirty="0"/>
              <a:t>Federated learning</a:t>
            </a:r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rgbClr val="C0C0C0"/>
                </a:solidFill>
              </a:rPr>
              <a:t>Introduction and Heterogeneity</a:t>
            </a:r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tx1"/>
                </a:solidFill>
              </a:rPr>
              <a:t>Variations of FL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1703DF7-6DED-5E1F-E1A8-AF156F7FE5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91561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0B0C732-75EF-5241-99DE-F9AA6715E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Variations of FL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6B63A48-846E-2C3F-6164-CD02BBF410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3 variations of federated learning</a:t>
            </a:r>
          </a:p>
          <a:p>
            <a:pPr lvl="1"/>
            <a:r>
              <a:rPr lang="en-US" altLang="zh-TW" dirty="0"/>
              <a:t>Federated Learning (FL)</a:t>
            </a:r>
          </a:p>
          <a:p>
            <a:pPr lvl="1"/>
            <a:r>
              <a:rPr lang="en-US" altLang="zh-TW" dirty="0"/>
              <a:t>Split Learning (SL)</a:t>
            </a:r>
          </a:p>
          <a:p>
            <a:pPr lvl="1"/>
            <a:r>
              <a:rPr lang="en-US" altLang="zh-TW" dirty="0"/>
              <a:t>Split-Federated Learning (SFL)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9D6949E-9811-A8BB-8DC5-3289E3C0CD0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25440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788CCF8-D379-05EB-2CC2-17A98E7E0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Federated Learning (FL)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857234F-272B-23CC-3D17-F3B0C594D8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Procedure</a:t>
            </a:r>
          </a:p>
          <a:p>
            <a:pPr lvl="1"/>
            <a:r>
              <a:rPr lang="en-US" altLang="zh-TW" dirty="0"/>
              <a:t>Train a complete model on client device with private data</a:t>
            </a:r>
          </a:p>
          <a:p>
            <a:pPr lvl="1"/>
            <a:r>
              <a:rPr lang="en-US" altLang="zh-TW" dirty="0"/>
              <a:t>Send the updated parameters to server for aggregation</a:t>
            </a:r>
          </a:p>
          <a:p>
            <a:pPr lvl="1"/>
            <a:r>
              <a:rPr lang="en-US" altLang="zh-TW" dirty="0"/>
              <a:t>Similar to parameter server</a:t>
            </a:r>
          </a:p>
          <a:p>
            <a:pPr lvl="2"/>
            <a:r>
              <a:rPr lang="en-US" altLang="zh-TW" dirty="0"/>
              <a:t>The aggregation’s frequency are less than parameter server</a:t>
            </a:r>
          </a:p>
          <a:p>
            <a:r>
              <a:rPr lang="en-US" altLang="zh-TW" dirty="0"/>
              <a:t>Advantage</a:t>
            </a:r>
          </a:p>
          <a:p>
            <a:pPr lvl="1"/>
            <a:r>
              <a:rPr lang="en-US" altLang="zh-TW" dirty="0"/>
              <a:t>Clients can train in parallel</a:t>
            </a:r>
          </a:p>
          <a:p>
            <a:r>
              <a:rPr lang="en-US" altLang="zh-TW" dirty="0"/>
              <a:t>Disadvantage</a:t>
            </a:r>
          </a:p>
          <a:p>
            <a:pPr lvl="1"/>
            <a:r>
              <a:rPr lang="en-US" altLang="zh-TW" dirty="0"/>
              <a:t>Higher computation requirements</a:t>
            </a:r>
          </a:p>
          <a:p>
            <a:pPr lvl="1"/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0B1CEBB-AC77-193C-6665-8AE9623EC6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67</a:t>
            </a:fld>
            <a:endParaRPr lang="en-US"/>
          </a:p>
        </p:txBody>
      </p:sp>
      <p:sp>
        <p:nvSpPr>
          <p:cNvPr id="230" name="文字方塊 229">
            <a:extLst>
              <a:ext uri="{FF2B5EF4-FFF2-40B4-BE49-F238E27FC236}">
                <a16:creationId xmlns:a16="http://schemas.microsoft.com/office/drawing/2014/main" id="{A6F0A117-4104-7F85-80E8-9EC4F1871018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Communication-efficient learning of deep networks from decentralized data. [B. McMahan. et al. 2017]</a:t>
            </a:r>
          </a:p>
        </p:txBody>
      </p:sp>
      <p:grpSp>
        <p:nvGrpSpPr>
          <p:cNvPr id="878" name="群組 877">
            <a:extLst>
              <a:ext uri="{FF2B5EF4-FFF2-40B4-BE49-F238E27FC236}">
                <a16:creationId xmlns:a16="http://schemas.microsoft.com/office/drawing/2014/main" id="{46423F2C-600D-CDA8-4448-C4F5FA07F814}"/>
              </a:ext>
            </a:extLst>
          </p:cNvPr>
          <p:cNvGrpSpPr/>
          <p:nvPr/>
        </p:nvGrpSpPr>
        <p:grpSpPr>
          <a:xfrm>
            <a:off x="9518516" y="1896691"/>
            <a:ext cx="2509096" cy="3064617"/>
            <a:chOff x="1061854" y="1520384"/>
            <a:chExt cx="2933669" cy="3583191"/>
          </a:xfrm>
        </p:grpSpPr>
        <p:cxnSp>
          <p:nvCxnSpPr>
            <p:cNvPr id="879" name="Google Shape;173;p25">
              <a:extLst>
                <a:ext uri="{FF2B5EF4-FFF2-40B4-BE49-F238E27FC236}">
                  <a16:creationId xmlns:a16="http://schemas.microsoft.com/office/drawing/2014/main" id="{3D82AD9E-9897-D7D0-B22E-958C232671D9}"/>
                </a:ext>
              </a:extLst>
            </p:cNvPr>
            <p:cNvCxnSpPr>
              <a:cxnSpLocks/>
              <a:stCxn id="926" idx="0"/>
              <a:endCxn id="1005" idx="2"/>
            </p:cNvCxnSpPr>
            <p:nvPr/>
          </p:nvCxnSpPr>
          <p:spPr>
            <a:xfrm flipH="1" flipV="1">
              <a:off x="2525502" y="2575357"/>
              <a:ext cx="3188" cy="396097"/>
            </a:xfrm>
            <a:prstGeom prst="straightConnector1">
              <a:avLst/>
            </a:prstGeom>
            <a:noFill/>
            <a:ln w="12700" cap="flat" cmpd="sng">
              <a:solidFill>
                <a:srgbClr val="595959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cxnSp>
          <p:nvCxnSpPr>
            <p:cNvPr id="880" name="Google Shape;173;p25">
              <a:extLst>
                <a:ext uri="{FF2B5EF4-FFF2-40B4-BE49-F238E27FC236}">
                  <a16:creationId xmlns:a16="http://schemas.microsoft.com/office/drawing/2014/main" id="{818DB98D-AD70-8D74-45AB-15D7EF9598FB}"/>
                </a:ext>
              </a:extLst>
            </p:cNvPr>
            <p:cNvCxnSpPr>
              <a:cxnSpLocks/>
              <a:stCxn id="888" idx="0"/>
              <a:endCxn id="1007" idx="2"/>
            </p:cNvCxnSpPr>
            <p:nvPr/>
          </p:nvCxnSpPr>
          <p:spPr>
            <a:xfrm flipV="1">
              <a:off x="1511641" y="2575357"/>
              <a:ext cx="712604" cy="396097"/>
            </a:xfrm>
            <a:prstGeom prst="straightConnector1">
              <a:avLst/>
            </a:prstGeom>
            <a:noFill/>
            <a:ln w="12700" cap="flat" cmpd="sng">
              <a:solidFill>
                <a:srgbClr val="595959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cxnSp>
          <p:nvCxnSpPr>
            <p:cNvPr id="881" name="Google Shape;173;p25">
              <a:extLst>
                <a:ext uri="{FF2B5EF4-FFF2-40B4-BE49-F238E27FC236}">
                  <a16:creationId xmlns:a16="http://schemas.microsoft.com/office/drawing/2014/main" id="{1A0AAD88-1399-6A19-5E71-E540322FEE15}"/>
                </a:ext>
              </a:extLst>
            </p:cNvPr>
            <p:cNvCxnSpPr>
              <a:cxnSpLocks/>
              <a:stCxn id="964" idx="0"/>
              <a:endCxn id="1006" idx="2"/>
            </p:cNvCxnSpPr>
            <p:nvPr/>
          </p:nvCxnSpPr>
          <p:spPr>
            <a:xfrm flipH="1" flipV="1">
              <a:off x="2833134" y="2575357"/>
              <a:ext cx="712604" cy="396096"/>
            </a:xfrm>
            <a:prstGeom prst="straightConnector1">
              <a:avLst/>
            </a:prstGeom>
            <a:noFill/>
            <a:ln w="12700" cap="flat" cmpd="sng">
              <a:solidFill>
                <a:srgbClr val="595959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grpSp>
          <p:nvGrpSpPr>
            <p:cNvPr id="882" name="群組 881">
              <a:extLst>
                <a:ext uri="{FF2B5EF4-FFF2-40B4-BE49-F238E27FC236}">
                  <a16:creationId xmlns:a16="http://schemas.microsoft.com/office/drawing/2014/main" id="{EA5D860F-7400-4410-1961-61806F9D76D8}"/>
                </a:ext>
              </a:extLst>
            </p:cNvPr>
            <p:cNvGrpSpPr/>
            <p:nvPr/>
          </p:nvGrpSpPr>
          <p:grpSpPr>
            <a:xfrm>
              <a:off x="1349004" y="1520384"/>
              <a:ext cx="2359368" cy="1054973"/>
              <a:chOff x="1230796" y="1520384"/>
              <a:chExt cx="2359368" cy="1054973"/>
            </a:xfrm>
          </p:grpSpPr>
          <p:grpSp>
            <p:nvGrpSpPr>
              <p:cNvPr id="1001" name="群組 1000">
                <a:extLst>
                  <a:ext uri="{FF2B5EF4-FFF2-40B4-BE49-F238E27FC236}">
                    <a16:creationId xmlns:a16="http://schemas.microsoft.com/office/drawing/2014/main" id="{16B88D60-FF1A-8173-1F58-FBF7994553D0}"/>
                  </a:ext>
                </a:extLst>
              </p:cNvPr>
              <p:cNvGrpSpPr/>
              <p:nvPr/>
            </p:nvGrpSpPr>
            <p:grpSpPr>
              <a:xfrm>
                <a:off x="1816704" y="1520384"/>
                <a:ext cx="1187553" cy="376800"/>
                <a:chOff x="9118286" y="1428479"/>
                <a:chExt cx="1187553" cy="376800"/>
              </a:xfrm>
            </p:grpSpPr>
            <p:sp>
              <p:nvSpPr>
                <p:cNvPr id="1008" name="Google Shape;104;p25">
                  <a:extLst>
                    <a:ext uri="{FF2B5EF4-FFF2-40B4-BE49-F238E27FC236}">
                      <a16:creationId xmlns:a16="http://schemas.microsoft.com/office/drawing/2014/main" id="{560D1BBB-762F-055F-382D-7E3847DCBB4B}"/>
                    </a:ext>
                  </a:extLst>
                </p:cNvPr>
                <p:cNvSpPr txBox="1"/>
                <p:nvPr/>
              </p:nvSpPr>
              <p:spPr>
                <a:xfrm>
                  <a:off x="9456389" y="1428479"/>
                  <a:ext cx="849450" cy="376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000"/>
                    <a:buFont typeface="Arial"/>
                    <a:buNone/>
                  </a:pPr>
                  <a:r>
                    <a:rPr lang="zh-TW" sz="12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Server</a:t>
                  </a:r>
                  <a:endParaRPr sz="12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1009" name="Google Shape;105;p25">
                  <a:extLst>
                    <a:ext uri="{FF2B5EF4-FFF2-40B4-BE49-F238E27FC236}">
                      <a16:creationId xmlns:a16="http://schemas.microsoft.com/office/drawing/2014/main" id="{5E864219-ED77-F363-CE25-63900460AD15}"/>
                    </a:ext>
                  </a:extLst>
                </p:cNvPr>
                <p:cNvPicPr preferRelativeResize="0"/>
                <p:nvPr/>
              </p:nvPicPr>
              <p:blipFill rotWithShape="1"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alphaModFix/>
                </a:blip>
                <a:srcRect/>
                <a:stretch/>
              </p:blipFill>
              <p:spPr>
                <a:xfrm>
                  <a:off x="9118286" y="1448140"/>
                  <a:ext cx="353270" cy="35327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002" name="群組 1001">
                <a:extLst>
                  <a:ext uri="{FF2B5EF4-FFF2-40B4-BE49-F238E27FC236}">
                    <a16:creationId xmlns:a16="http://schemas.microsoft.com/office/drawing/2014/main" id="{1E9886DB-8500-1B92-EC0B-F09E25C0F551}"/>
                  </a:ext>
                </a:extLst>
              </p:cNvPr>
              <p:cNvGrpSpPr/>
              <p:nvPr/>
            </p:nvGrpSpPr>
            <p:grpSpPr>
              <a:xfrm>
                <a:off x="1230796" y="1950171"/>
                <a:ext cx="2359368" cy="625186"/>
                <a:chOff x="1437476" y="2155210"/>
                <a:chExt cx="2359368" cy="625186"/>
              </a:xfrm>
            </p:grpSpPr>
            <p:sp>
              <p:nvSpPr>
                <p:cNvPr id="1003" name="矩形 1002">
                  <a:extLst>
                    <a:ext uri="{FF2B5EF4-FFF2-40B4-BE49-F238E27FC236}">
                      <a16:creationId xmlns:a16="http://schemas.microsoft.com/office/drawing/2014/main" id="{385573FC-B0D7-6D9C-FF93-526A42ED17BE}"/>
                    </a:ext>
                  </a:extLst>
                </p:cNvPr>
                <p:cNvSpPr/>
                <p:nvPr/>
              </p:nvSpPr>
              <p:spPr>
                <a:xfrm>
                  <a:off x="1437476" y="2155210"/>
                  <a:ext cx="2359368" cy="50642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TW" altLang="en-US" sz="11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∑ </a:t>
                  </a:r>
                  <a:r>
                    <a:rPr lang="en-US" altLang="zh-TW" sz="11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Aggregation</a:t>
                  </a:r>
                  <a:endParaRPr lang="zh-TW" altLang="en-US" sz="11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004" name="群組 1003">
                  <a:extLst>
                    <a:ext uri="{FF2B5EF4-FFF2-40B4-BE49-F238E27FC236}">
                      <a16:creationId xmlns:a16="http://schemas.microsoft.com/office/drawing/2014/main" id="{DD829E4C-B3FA-1B9D-E6F7-B2231BA73B38}"/>
                    </a:ext>
                  </a:extLst>
                </p:cNvPr>
                <p:cNvGrpSpPr/>
                <p:nvPr/>
              </p:nvGrpSpPr>
              <p:grpSpPr>
                <a:xfrm>
                  <a:off x="2159369" y="2242635"/>
                  <a:ext cx="915584" cy="537761"/>
                  <a:chOff x="5620227" y="2334358"/>
                  <a:chExt cx="588139" cy="1152000"/>
                </a:xfrm>
              </p:grpSpPr>
              <p:sp>
                <p:nvSpPr>
                  <p:cNvPr id="1005" name="矩形 1004">
                    <a:extLst>
                      <a:ext uri="{FF2B5EF4-FFF2-40B4-BE49-F238E27FC236}">
                        <a16:creationId xmlns:a16="http://schemas.microsoft.com/office/drawing/2014/main" id="{EE776ADC-2112-1E3B-4938-CDA333869E82}"/>
                      </a:ext>
                    </a:extLst>
                  </p:cNvPr>
                  <p:cNvSpPr/>
                  <p:nvPr/>
                </p:nvSpPr>
                <p:spPr>
                  <a:xfrm>
                    <a:off x="5813744" y="2334358"/>
                    <a:ext cx="197010" cy="11520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1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06" name="矩形 1005">
                    <a:extLst>
                      <a:ext uri="{FF2B5EF4-FFF2-40B4-BE49-F238E27FC236}">
                        <a16:creationId xmlns:a16="http://schemas.microsoft.com/office/drawing/2014/main" id="{22BB4DA2-3241-13A6-ECB3-DE4AD74A04A1}"/>
                      </a:ext>
                    </a:extLst>
                  </p:cNvPr>
                  <p:cNvSpPr/>
                  <p:nvPr/>
                </p:nvSpPr>
                <p:spPr>
                  <a:xfrm>
                    <a:off x="6011356" y="2334358"/>
                    <a:ext cx="197010" cy="11520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1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07" name="矩形 1006">
                    <a:extLst>
                      <a:ext uri="{FF2B5EF4-FFF2-40B4-BE49-F238E27FC236}">
                        <a16:creationId xmlns:a16="http://schemas.microsoft.com/office/drawing/2014/main" id="{C7342671-7DB4-71F6-64A3-4905957AE5A8}"/>
                      </a:ext>
                    </a:extLst>
                  </p:cNvPr>
                  <p:cNvSpPr/>
                  <p:nvPr/>
                </p:nvSpPr>
                <p:spPr>
                  <a:xfrm>
                    <a:off x="5620227" y="2334358"/>
                    <a:ext cx="197010" cy="11520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1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</p:grpSp>
        <p:grpSp>
          <p:nvGrpSpPr>
            <p:cNvPr id="883" name="群組 882">
              <a:extLst>
                <a:ext uri="{FF2B5EF4-FFF2-40B4-BE49-F238E27FC236}">
                  <a16:creationId xmlns:a16="http://schemas.microsoft.com/office/drawing/2014/main" id="{DEDC940D-845A-2A5F-1EB6-9F47EE9261AD}"/>
                </a:ext>
              </a:extLst>
            </p:cNvPr>
            <p:cNvGrpSpPr/>
            <p:nvPr/>
          </p:nvGrpSpPr>
          <p:grpSpPr>
            <a:xfrm>
              <a:off x="1061854" y="2971453"/>
              <a:ext cx="2933669" cy="2132122"/>
              <a:chOff x="1061854" y="2971453"/>
              <a:chExt cx="2933669" cy="2132122"/>
            </a:xfrm>
          </p:grpSpPr>
          <p:grpSp>
            <p:nvGrpSpPr>
              <p:cNvPr id="884" name="群組 883">
                <a:extLst>
                  <a:ext uri="{FF2B5EF4-FFF2-40B4-BE49-F238E27FC236}">
                    <a16:creationId xmlns:a16="http://schemas.microsoft.com/office/drawing/2014/main" id="{6FF11BC6-D11C-3177-CAB8-F33F823FB1D1}"/>
                  </a:ext>
                </a:extLst>
              </p:cNvPr>
              <p:cNvGrpSpPr/>
              <p:nvPr/>
            </p:nvGrpSpPr>
            <p:grpSpPr>
              <a:xfrm>
                <a:off x="3095951" y="2971453"/>
                <a:ext cx="899572" cy="2132122"/>
                <a:chOff x="2948114" y="2971453"/>
                <a:chExt cx="899572" cy="2132122"/>
              </a:xfrm>
            </p:grpSpPr>
            <p:grpSp>
              <p:nvGrpSpPr>
                <p:cNvPr id="963" name="群組 962">
                  <a:extLst>
                    <a:ext uri="{FF2B5EF4-FFF2-40B4-BE49-F238E27FC236}">
                      <a16:creationId xmlns:a16="http://schemas.microsoft.com/office/drawing/2014/main" id="{382EEE0F-E01B-6242-C8AF-52BE20CEB64C}"/>
                    </a:ext>
                  </a:extLst>
                </p:cNvPr>
                <p:cNvGrpSpPr/>
                <p:nvPr/>
              </p:nvGrpSpPr>
              <p:grpSpPr>
                <a:xfrm>
                  <a:off x="2948114" y="3024907"/>
                  <a:ext cx="899572" cy="2078668"/>
                  <a:chOff x="2948114" y="3024907"/>
                  <a:chExt cx="899572" cy="2078668"/>
                </a:xfrm>
              </p:grpSpPr>
              <p:sp>
                <p:nvSpPr>
                  <p:cNvPr id="965" name="矩形 964">
                    <a:extLst>
                      <a:ext uri="{FF2B5EF4-FFF2-40B4-BE49-F238E27FC236}">
                        <a16:creationId xmlns:a16="http://schemas.microsoft.com/office/drawing/2014/main" id="{E4F7CCA6-EDA6-3B69-9B2C-168B4ED40A6E}"/>
                      </a:ext>
                    </a:extLst>
                  </p:cNvPr>
                  <p:cNvSpPr/>
                  <p:nvPr/>
                </p:nvSpPr>
                <p:spPr>
                  <a:xfrm>
                    <a:off x="2948114" y="3024907"/>
                    <a:ext cx="899572" cy="2078668"/>
                  </a:xfrm>
                  <a:prstGeom prst="rect">
                    <a:avLst/>
                  </a:prstGeom>
                  <a:solidFill>
                    <a:schemeClr val="accent6">
                      <a:lumMod val="10000"/>
                      <a:lumOff val="90000"/>
                    </a:schemeClr>
                  </a:solidFill>
                  <a:ln>
                    <a:solidFill>
                      <a:srgbClr val="4D5E5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1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966" name="群組 965">
                    <a:extLst>
                      <a:ext uri="{FF2B5EF4-FFF2-40B4-BE49-F238E27FC236}">
                        <a16:creationId xmlns:a16="http://schemas.microsoft.com/office/drawing/2014/main" id="{A62DBEB3-94D6-8BE8-B7DF-7583905935E9}"/>
                      </a:ext>
                    </a:extLst>
                  </p:cNvPr>
                  <p:cNvGrpSpPr/>
                  <p:nvPr/>
                </p:nvGrpSpPr>
                <p:grpSpPr>
                  <a:xfrm>
                    <a:off x="3065354" y="3126046"/>
                    <a:ext cx="665092" cy="1073961"/>
                    <a:chOff x="1691322" y="2216710"/>
                    <a:chExt cx="775852" cy="1252810"/>
                  </a:xfrm>
                </p:grpSpPr>
                <p:sp>
                  <p:nvSpPr>
                    <p:cNvPr id="970" name="橢圓 969">
                      <a:extLst>
                        <a:ext uri="{FF2B5EF4-FFF2-40B4-BE49-F238E27FC236}">
                          <a16:creationId xmlns:a16="http://schemas.microsoft.com/office/drawing/2014/main" id="{C4D45CC5-B43E-ED81-88FB-279164D336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71428" y="3330974"/>
                      <a:ext cx="138545" cy="138544"/>
                    </a:xfrm>
                    <a:prstGeom prst="ellipse">
                      <a:avLst/>
                    </a:prstGeom>
                    <a:solidFill>
                      <a:srgbClr val="92D050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71" name="橢圓 970">
                      <a:extLst>
                        <a:ext uri="{FF2B5EF4-FFF2-40B4-BE49-F238E27FC236}">
                          <a16:creationId xmlns:a16="http://schemas.microsoft.com/office/drawing/2014/main" id="{6E066DAE-7744-3466-BEAC-B6423669A1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90080" y="3330976"/>
                      <a:ext cx="138545" cy="138544"/>
                    </a:xfrm>
                    <a:prstGeom prst="ellipse">
                      <a:avLst/>
                    </a:prstGeom>
                    <a:solidFill>
                      <a:srgbClr val="92D050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72" name="橢圓 971">
                      <a:extLst>
                        <a:ext uri="{FF2B5EF4-FFF2-40B4-BE49-F238E27FC236}">
                          <a16:creationId xmlns:a16="http://schemas.microsoft.com/office/drawing/2014/main" id="{D0E90F8C-36DE-A98D-5970-D1CD5DE375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91322" y="2938619"/>
                      <a:ext cx="138545" cy="138544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73" name="橢圓 972">
                      <a:extLst>
                        <a:ext uri="{FF2B5EF4-FFF2-40B4-BE49-F238E27FC236}">
                          <a16:creationId xmlns:a16="http://schemas.microsoft.com/office/drawing/2014/main" id="{7E8460E8-B767-3B7E-91AC-22270A06F6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09974" y="2938619"/>
                      <a:ext cx="138545" cy="138544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74" name="橢圓 973">
                      <a:extLst>
                        <a:ext uri="{FF2B5EF4-FFF2-40B4-BE49-F238E27FC236}">
                          <a16:creationId xmlns:a16="http://schemas.microsoft.com/office/drawing/2014/main" id="{245DC20A-B3DD-DE5B-3EEF-7AE4563012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28626" y="2938619"/>
                      <a:ext cx="138545" cy="138544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75" name="橢圓 974">
                      <a:extLst>
                        <a:ext uri="{FF2B5EF4-FFF2-40B4-BE49-F238E27FC236}">
                          <a16:creationId xmlns:a16="http://schemas.microsoft.com/office/drawing/2014/main" id="{19D15FE8-E24F-AED3-91C5-4773A0EB01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91325" y="2577664"/>
                      <a:ext cx="138545" cy="138544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76" name="橢圓 975">
                      <a:extLst>
                        <a:ext uri="{FF2B5EF4-FFF2-40B4-BE49-F238E27FC236}">
                          <a16:creationId xmlns:a16="http://schemas.microsoft.com/office/drawing/2014/main" id="{BDFD83B9-D1D4-0231-07FA-E3A1729925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09978" y="2577664"/>
                      <a:ext cx="138545" cy="138544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77" name="橢圓 976">
                      <a:extLst>
                        <a:ext uri="{FF2B5EF4-FFF2-40B4-BE49-F238E27FC236}">
                          <a16:creationId xmlns:a16="http://schemas.microsoft.com/office/drawing/2014/main" id="{CA226DB4-10FA-AA55-15BE-59AFA07EE9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28629" y="2577664"/>
                      <a:ext cx="138545" cy="138544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78" name="橢圓 977">
                      <a:extLst>
                        <a:ext uri="{FF2B5EF4-FFF2-40B4-BE49-F238E27FC236}">
                          <a16:creationId xmlns:a16="http://schemas.microsoft.com/office/drawing/2014/main" id="{1CE4F585-8C20-480A-6063-E7CF084D3D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71432" y="2216710"/>
                      <a:ext cx="138545" cy="138544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79" name="橢圓 978">
                      <a:extLst>
                        <a:ext uri="{FF2B5EF4-FFF2-40B4-BE49-F238E27FC236}">
                          <a16:creationId xmlns:a16="http://schemas.microsoft.com/office/drawing/2014/main" id="{25346387-619E-EB98-33B9-1C7CA8B0F1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90085" y="2216710"/>
                      <a:ext cx="138545" cy="138544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980" name="Google Shape;173;p25">
                      <a:extLst>
                        <a:ext uri="{FF2B5EF4-FFF2-40B4-BE49-F238E27FC236}">
                          <a16:creationId xmlns:a16="http://schemas.microsoft.com/office/drawing/2014/main" id="{C886C315-CB62-F5EA-BCEC-3A54C8B94710}"/>
                        </a:ext>
                      </a:extLst>
                    </p:cNvPr>
                    <p:cNvCxnSpPr>
                      <a:cxnSpLocks/>
                      <a:stCxn id="975" idx="0"/>
                      <a:endCxn id="978" idx="4"/>
                    </p:cNvCxnSpPr>
                    <p:nvPr/>
                  </p:nvCxnSpPr>
                  <p:spPr>
                    <a:xfrm flipV="1">
                      <a:off x="1760597" y="2355254"/>
                      <a:ext cx="18011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81" name="Google Shape;173;p25">
                      <a:extLst>
                        <a:ext uri="{FF2B5EF4-FFF2-40B4-BE49-F238E27FC236}">
                          <a16:creationId xmlns:a16="http://schemas.microsoft.com/office/drawing/2014/main" id="{52B6D46E-A17B-D6F6-9726-3EC58194AFDB}"/>
                        </a:ext>
                      </a:extLst>
                    </p:cNvPr>
                    <p:cNvCxnSpPr>
                      <a:cxnSpLocks/>
                      <a:stCxn id="976" idx="0"/>
                      <a:endCxn id="978" idx="4"/>
                    </p:cNvCxnSpPr>
                    <p:nvPr/>
                  </p:nvCxnSpPr>
                  <p:spPr>
                    <a:xfrm flipH="1" flipV="1">
                      <a:off x="1940707" y="2355254"/>
                      <a:ext cx="13854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82" name="Google Shape;173;p25">
                      <a:extLst>
                        <a:ext uri="{FF2B5EF4-FFF2-40B4-BE49-F238E27FC236}">
                          <a16:creationId xmlns:a16="http://schemas.microsoft.com/office/drawing/2014/main" id="{1DE6E2A4-5138-6750-4993-80D19DE0E5BB}"/>
                        </a:ext>
                      </a:extLst>
                    </p:cNvPr>
                    <p:cNvCxnSpPr>
                      <a:cxnSpLocks/>
                      <a:stCxn id="977" idx="0"/>
                      <a:endCxn id="978" idx="4"/>
                    </p:cNvCxnSpPr>
                    <p:nvPr/>
                  </p:nvCxnSpPr>
                  <p:spPr>
                    <a:xfrm flipH="1" flipV="1">
                      <a:off x="1940707" y="2355254"/>
                      <a:ext cx="457197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83" name="Google Shape;173;p25">
                      <a:extLst>
                        <a:ext uri="{FF2B5EF4-FFF2-40B4-BE49-F238E27FC236}">
                          <a16:creationId xmlns:a16="http://schemas.microsoft.com/office/drawing/2014/main" id="{037525F4-C923-0321-2329-F2A55DC34A1F}"/>
                        </a:ext>
                      </a:extLst>
                    </p:cNvPr>
                    <p:cNvCxnSpPr>
                      <a:cxnSpLocks/>
                      <a:stCxn id="975" idx="0"/>
                      <a:endCxn id="979" idx="4"/>
                    </p:cNvCxnSpPr>
                    <p:nvPr/>
                  </p:nvCxnSpPr>
                  <p:spPr>
                    <a:xfrm flipV="1">
                      <a:off x="1760599" y="2355254"/>
                      <a:ext cx="498763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84" name="Google Shape;173;p25">
                      <a:extLst>
                        <a:ext uri="{FF2B5EF4-FFF2-40B4-BE49-F238E27FC236}">
                          <a16:creationId xmlns:a16="http://schemas.microsoft.com/office/drawing/2014/main" id="{B7266378-9698-3C31-2A29-AF75A15E55B0}"/>
                        </a:ext>
                      </a:extLst>
                    </p:cNvPr>
                    <p:cNvCxnSpPr>
                      <a:cxnSpLocks/>
                      <a:stCxn id="976" idx="0"/>
                      <a:endCxn id="979" idx="4"/>
                    </p:cNvCxnSpPr>
                    <p:nvPr/>
                  </p:nvCxnSpPr>
                  <p:spPr>
                    <a:xfrm flipV="1">
                      <a:off x="2079253" y="2355254"/>
                      <a:ext cx="18011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85" name="Google Shape;173;p25">
                      <a:extLst>
                        <a:ext uri="{FF2B5EF4-FFF2-40B4-BE49-F238E27FC236}">
                          <a16:creationId xmlns:a16="http://schemas.microsoft.com/office/drawing/2014/main" id="{BE2DE412-5A6A-F961-65FD-7D15E7CDAF80}"/>
                        </a:ext>
                      </a:extLst>
                    </p:cNvPr>
                    <p:cNvCxnSpPr>
                      <a:cxnSpLocks/>
                      <a:stCxn id="977" idx="0"/>
                      <a:endCxn id="979" idx="4"/>
                    </p:cNvCxnSpPr>
                    <p:nvPr/>
                  </p:nvCxnSpPr>
                  <p:spPr>
                    <a:xfrm flipH="1" flipV="1">
                      <a:off x="2259363" y="2355254"/>
                      <a:ext cx="13854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86" name="Google Shape;173;p25">
                      <a:extLst>
                        <a:ext uri="{FF2B5EF4-FFF2-40B4-BE49-F238E27FC236}">
                          <a16:creationId xmlns:a16="http://schemas.microsoft.com/office/drawing/2014/main" id="{F6701A4E-D39F-20DE-20B9-2211CCDFDA74}"/>
                        </a:ext>
                      </a:extLst>
                    </p:cNvPr>
                    <p:cNvCxnSpPr>
                      <a:cxnSpLocks/>
                      <a:stCxn id="972" idx="0"/>
                      <a:endCxn id="975" idx="4"/>
                    </p:cNvCxnSpPr>
                    <p:nvPr/>
                  </p:nvCxnSpPr>
                  <p:spPr>
                    <a:xfrm flipV="1">
                      <a:off x="1760601" y="2716208"/>
                      <a:ext cx="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87" name="Google Shape;173;p25">
                      <a:extLst>
                        <a:ext uri="{FF2B5EF4-FFF2-40B4-BE49-F238E27FC236}">
                          <a16:creationId xmlns:a16="http://schemas.microsoft.com/office/drawing/2014/main" id="{85D38D55-459C-3D99-C577-089931E21534}"/>
                        </a:ext>
                      </a:extLst>
                    </p:cNvPr>
                    <p:cNvCxnSpPr>
                      <a:cxnSpLocks/>
                      <a:stCxn id="972" idx="0"/>
                      <a:endCxn id="976" idx="4"/>
                    </p:cNvCxnSpPr>
                    <p:nvPr/>
                  </p:nvCxnSpPr>
                  <p:spPr>
                    <a:xfrm flipV="1">
                      <a:off x="1760603" y="2716208"/>
                      <a:ext cx="31865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88" name="Google Shape;173;p25">
                      <a:extLst>
                        <a:ext uri="{FF2B5EF4-FFF2-40B4-BE49-F238E27FC236}">
                          <a16:creationId xmlns:a16="http://schemas.microsoft.com/office/drawing/2014/main" id="{E9FE79F5-75C7-9AB4-DABF-DA375752E5E6}"/>
                        </a:ext>
                      </a:extLst>
                    </p:cNvPr>
                    <p:cNvCxnSpPr>
                      <a:cxnSpLocks/>
                      <a:stCxn id="972" idx="0"/>
                      <a:endCxn id="977" idx="4"/>
                    </p:cNvCxnSpPr>
                    <p:nvPr/>
                  </p:nvCxnSpPr>
                  <p:spPr>
                    <a:xfrm flipV="1">
                      <a:off x="1760605" y="2716208"/>
                      <a:ext cx="637309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89" name="Google Shape;173;p25">
                      <a:extLst>
                        <a:ext uri="{FF2B5EF4-FFF2-40B4-BE49-F238E27FC236}">
                          <a16:creationId xmlns:a16="http://schemas.microsoft.com/office/drawing/2014/main" id="{8FEF91FA-63A4-288B-3D45-965C622068F0}"/>
                        </a:ext>
                      </a:extLst>
                    </p:cNvPr>
                    <p:cNvCxnSpPr>
                      <a:cxnSpLocks/>
                      <a:stCxn id="973" idx="0"/>
                      <a:endCxn id="975" idx="4"/>
                    </p:cNvCxnSpPr>
                    <p:nvPr/>
                  </p:nvCxnSpPr>
                  <p:spPr>
                    <a:xfrm flipH="1" flipV="1">
                      <a:off x="1760607" y="2716208"/>
                      <a:ext cx="31865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90" name="Google Shape;173;p25">
                      <a:extLst>
                        <a:ext uri="{FF2B5EF4-FFF2-40B4-BE49-F238E27FC236}">
                          <a16:creationId xmlns:a16="http://schemas.microsoft.com/office/drawing/2014/main" id="{CF6F6776-3F97-DA5D-F630-2A271E8D9667}"/>
                        </a:ext>
                      </a:extLst>
                    </p:cNvPr>
                    <p:cNvCxnSpPr>
                      <a:cxnSpLocks/>
                      <a:stCxn id="973" idx="0"/>
                      <a:endCxn id="976" idx="4"/>
                    </p:cNvCxnSpPr>
                    <p:nvPr/>
                  </p:nvCxnSpPr>
                  <p:spPr>
                    <a:xfrm flipV="1">
                      <a:off x="2079262" y="2716208"/>
                      <a:ext cx="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91" name="Google Shape;173;p25">
                      <a:extLst>
                        <a:ext uri="{FF2B5EF4-FFF2-40B4-BE49-F238E27FC236}">
                          <a16:creationId xmlns:a16="http://schemas.microsoft.com/office/drawing/2014/main" id="{48C02044-22D7-1C94-C814-D02798B2E1B2}"/>
                        </a:ext>
                      </a:extLst>
                    </p:cNvPr>
                    <p:cNvCxnSpPr>
                      <a:cxnSpLocks/>
                      <a:stCxn id="973" idx="0"/>
                      <a:endCxn id="977" idx="4"/>
                    </p:cNvCxnSpPr>
                    <p:nvPr/>
                  </p:nvCxnSpPr>
                  <p:spPr>
                    <a:xfrm flipV="1">
                      <a:off x="2079262" y="2716208"/>
                      <a:ext cx="31865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92" name="Google Shape;173;p25">
                      <a:extLst>
                        <a:ext uri="{FF2B5EF4-FFF2-40B4-BE49-F238E27FC236}">
                          <a16:creationId xmlns:a16="http://schemas.microsoft.com/office/drawing/2014/main" id="{54E27F0D-BFD0-5D2D-1C7A-EA0472F5A087}"/>
                        </a:ext>
                      </a:extLst>
                    </p:cNvPr>
                    <p:cNvCxnSpPr>
                      <a:cxnSpLocks/>
                      <a:stCxn id="975" idx="4"/>
                      <a:endCxn id="974" idx="0"/>
                    </p:cNvCxnSpPr>
                    <p:nvPr/>
                  </p:nvCxnSpPr>
                  <p:spPr>
                    <a:xfrm>
                      <a:off x="1760608" y="2716208"/>
                      <a:ext cx="63731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93" name="Google Shape;173;p25">
                      <a:extLst>
                        <a:ext uri="{FF2B5EF4-FFF2-40B4-BE49-F238E27FC236}">
                          <a16:creationId xmlns:a16="http://schemas.microsoft.com/office/drawing/2014/main" id="{C2A3378E-785C-45A9-7275-CC335DC1558F}"/>
                        </a:ext>
                      </a:extLst>
                    </p:cNvPr>
                    <p:cNvCxnSpPr>
                      <a:cxnSpLocks/>
                      <a:stCxn id="974" idx="0"/>
                      <a:endCxn id="976" idx="4"/>
                    </p:cNvCxnSpPr>
                    <p:nvPr/>
                  </p:nvCxnSpPr>
                  <p:spPr>
                    <a:xfrm flipH="1" flipV="1">
                      <a:off x="2079263" y="2716208"/>
                      <a:ext cx="31865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94" name="Google Shape;173;p25">
                      <a:extLst>
                        <a:ext uri="{FF2B5EF4-FFF2-40B4-BE49-F238E27FC236}">
                          <a16:creationId xmlns:a16="http://schemas.microsoft.com/office/drawing/2014/main" id="{122FEFE3-1F5D-65CE-B941-C1E59EDAA186}"/>
                        </a:ext>
                      </a:extLst>
                    </p:cNvPr>
                    <p:cNvCxnSpPr>
                      <a:cxnSpLocks/>
                      <a:stCxn id="974" idx="0"/>
                      <a:endCxn id="977" idx="4"/>
                    </p:cNvCxnSpPr>
                    <p:nvPr/>
                  </p:nvCxnSpPr>
                  <p:spPr>
                    <a:xfrm flipV="1">
                      <a:off x="2397918" y="2716205"/>
                      <a:ext cx="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95" name="Google Shape;173;p25">
                      <a:extLst>
                        <a:ext uri="{FF2B5EF4-FFF2-40B4-BE49-F238E27FC236}">
                          <a16:creationId xmlns:a16="http://schemas.microsoft.com/office/drawing/2014/main" id="{AD774B21-C065-9EE2-89CB-BCD1D2FA6D01}"/>
                        </a:ext>
                      </a:extLst>
                    </p:cNvPr>
                    <p:cNvCxnSpPr>
                      <a:cxnSpLocks/>
                      <a:stCxn id="970" idx="0"/>
                      <a:endCxn id="972" idx="4"/>
                    </p:cNvCxnSpPr>
                    <p:nvPr/>
                  </p:nvCxnSpPr>
                  <p:spPr>
                    <a:xfrm flipH="1" flipV="1">
                      <a:off x="1760608" y="3077159"/>
                      <a:ext cx="180110" cy="253814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96" name="Google Shape;173;p25">
                      <a:extLst>
                        <a:ext uri="{FF2B5EF4-FFF2-40B4-BE49-F238E27FC236}">
                          <a16:creationId xmlns:a16="http://schemas.microsoft.com/office/drawing/2014/main" id="{AD2F803D-D9AF-22E1-E41A-8058B28DF0C3}"/>
                        </a:ext>
                      </a:extLst>
                    </p:cNvPr>
                    <p:cNvCxnSpPr>
                      <a:cxnSpLocks/>
                      <a:stCxn id="970" idx="0"/>
                      <a:endCxn id="973" idx="4"/>
                    </p:cNvCxnSpPr>
                    <p:nvPr/>
                  </p:nvCxnSpPr>
                  <p:spPr>
                    <a:xfrm flipV="1">
                      <a:off x="1940719" y="3077159"/>
                      <a:ext cx="138545" cy="253814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97" name="Google Shape;173;p25">
                      <a:extLst>
                        <a:ext uri="{FF2B5EF4-FFF2-40B4-BE49-F238E27FC236}">
                          <a16:creationId xmlns:a16="http://schemas.microsoft.com/office/drawing/2014/main" id="{FED00C7B-45FF-722A-EFC4-DE45745B8933}"/>
                        </a:ext>
                      </a:extLst>
                    </p:cNvPr>
                    <p:cNvCxnSpPr>
                      <a:cxnSpLocks/>
                      <a:stCxn id="970" idx="0"/>
                      <a:endCxn id="974" idx="4"/>
                    </p:cNvCxnSpPr>
                    <p:nvPr/>
                  </p:nvCxnSpPr>
                  <p:spPr>
                    <a:xfrm flipV="1">
                      <a:off x="1940718" y="3077157"/>
                      <a:ext cx="457199" cy="253812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98" name="Google Shape;173;p25">
                      <a:extLst>
                        <a:ext uri="{FF2B5EF4-FFF2-40B4-BE49-F238E27FC236}">
                          <a16:creationId xmlns:a16="http://schemas.microsoft.com/office/drawing/2014/main" id="{E519E8FA-0008-CC6E-FA2C-ED49264BD15A}"/>
                        </a:ext>
                      </a:extLst>
                    </p:cNvPr>
                    <p:cNvCxnSpPr>
                      <a:cxnSpLocks/>
                      <a:stCxn id="971" idx="0"/>
                      <a:endCxn id="972" idx="4"/>
                    </p:cNvCxnSpPr>
                    <p:nvPr/>
                  </p:nvCxnSpPr>
                  <p:spPr>
                    <a:xfrm flipH="1" flipV="1">
                      <a:off x="1760608" y="3077174"/>
                      <a:ext cx="498765" cy="253815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99" name="Google Shape;173;p25">
                      <a:extLst>
                        <a:ext uri="{FF2B5EF4-FFF2-40B4-BE49-F238E27FC236}">
                          <a16:creationId xmlns:a16="http://schemas.microsoft.com/office/drawing/2014/main" id="{818D529F-1DF5-1F40-AEF8-F8A594410E7B}"/>
                        </a:ext>
                      </a:extLst>
                    </p:cNvPr>
                    <p:cNvCxnSpPr>
                      <a:cxnSpLocks/>
                      <a:stCxn id="971" idx="0"/>
                      <a:endCxn id="973" idx="4"/>
                    </p:cNvCxnSpPr>
                    <p:nvPr/>
                  </p:nvCxnSpPr>
                  <p:spPr>
                    <a:xfrm flipH="1" flipV="1">
                      <a:off x="2079264" y="3077183"/>
                      <a:ext cx="180110" cy="253815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1000" name="Google Shape;173;p25">
                      <a:extLst>
                        <a:ext uri="{FF2B5EF4-FFF2-40B4-BE49-F238E27FC236}">
                          <a16:creationId xmlns:a16="http://schemas.microsoft.com/office/drawing/2014/main" id="{C3A12E21-0236-E253-6BBE-08D2ADF37117}"/>
                        </a:ext>
                      </a:extLst>
                    </p:cNvPr>
                    <p:cNvCxnSpPr>
                      <a:cxnSpLocks/>
                      <a:stCxn id="971" idx="0"/>
                      <a:endCxn id="974" idx="4"/>
                    </p:cNvCxnSpPr>
                    <p:nvPr/>
                  </p:nvCxnSpPr>
                  <p:spPr>
                    <a:xfrm flipV="1">
                      <a:off x="2259368" y="3077183"/>
                      <a:ext cx="138545" cy="253815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</p:grpSp>
              <p:grpSp>
                <p:nvGrpSpPr>
                  <p:cNvPr id="967" name="群組 966">
                    <a:extLst>
                      <a:ext uri="{FF2B5EF4-FFF2-40B4-BE49-F238E27FC236}">
                        <a16:creationId xmlns:a16="http://schemas.microsoft.com/office/drawing/2014/main" id="{CEC65907-850D-24F1-7DA1-232C5A1E3D8E}"/>
                      </a:ext>
                    </a:extLst>
                  </p:cNvPr>
                  <p:cNvGrpSpPr/>
                  <p:nvPr/>
                </p:nvGrpSpPr>
                <p:grpSpPr>
                  <a:xfrm>
                    <a:off x="2961505" y="4493044"/>
                    <a:ext cx="872790" cy="539901"/>
                    <a:chOff x="2451664" y="5609585"/>
                    <a:chExt cx="872790" cy="539901"/>
                  </a:xfrm>
                </p:grpSpPr>
                <p:pic>
                  <p:nvPicPr>
                    <p:cNvPr id="968" name="Google Shape;102;p25" descr="筆記型電腦 以實心填滿">
                      <a:extLst>
                        <a:ext uri="{FF2B5EF4-FFF2-40B4-BE49-F238E27FC236}">
                          <a16:creationId xmlns:a16="http://schemas.microsoft.com/office/drawing/2014/main" id="{FA9C9F6E-EA27-0225-ACAB-27921EEC5179}"/>
                        </a:ext>
                      </a:extLst>
                    </p:cNvPr>
                    <p:cNvPicPr preferRelativeResize="0"/>
                    <p:nvPr/>
                  </p:nvPicPr>
                  <p:blipFill>
                    <a:blip r:embed="rId4">
                      <a:extLst>
                        <a:ext uri="{96DAC541-7B7A-43D3-8B79-37D633B846F1}">
                          <asvg:svgBlip xmlns:asvg="http://schemas.microsoft.com/office/drawing/2016/SVG/main" xmlns="" r:embed="rId5"/>
                        </a:ext>
                      </a:extLst>
                    </a:blip>
                    <a:srcRect t="17173" b="17173"/>
                    <a:stretch/>
                  </p:blipFill>
                  <p:spPr>
                    <a:xfrm>
                      <a:off x="2684066" y="5609585"/>
                      <a:ext cx="407986" cy="26785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sp>
                  <p:nvSpPr>
                    <p:cNvPr id="969" name="Google Shape;147;p25">
                      <a:extLst>
                        <a:ext uri="{FF2B5EF4-FFF2-40B4-BE49-F238E27FC236}">
                          <a16:creationId xmlns:a16="http://schemas.microsoft.com/office/drawing/2014/main" id="{AC43C1A1-5BC5-FF5B-BCBF-741E3410BB2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451664" y="5810839"/>
                      <a:ext cx="872790" cy="33864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t" anchorCtr="0">
                      <a:noAutofit/>
                    </a:bodyPr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zh-TW" sz="12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Client </a:t>
                      </a:r>
                      <a:r>
                        <a:rPr lang="en-US" altLang="zh-TW" sz="12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2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2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sp>
              <p:nvSpPr>
                <p:cNvPr id="964" name="矩形 963">
                  <a:extLst>
                    <a:ext uri="{FF2B5EF4-FFF2-40B4-BE49-F238E27FC236}">
                      <a16:creationId xmlns:a16="http://schemas.microsoft.com/office/drawing/2014/main" id="{7D310951-5396-EA90-F234-48FC94CF8E4C}"/>
                    </a:ext>
                  </a:extLst>
                </p:cNvPr>
                <p:cNvSpPr/>
                <p:nvPr/>
              </p:nvSpPr>
              <p:spPr>
                <a:xfrm>
                  <a:off x="3028277" y="2971453"/>
                  <a:ext cx="739247" cy="52976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100" dirty="0"/>
                </a:p>
              </p:txBody>
            </p:sp>
          </p:grpSp>
          <p:grpSp>
            <p:nvGrpSpPr>
              <p:cNvPr id="885" name="群組 884">
                <a:extLst>
                  <a:ext uri="{FF2B5EF4-FFF2-40B4-BE49-F238E27FC236}">
                    <a16:creationId xmlns:a16="http://schemas.microsoft.com/office/drawing/2014/main" id="{BC1ADB9F-675F-3FAA-092A-12A835FF5970}"/>
                  </a:ext>
                </a:extLst>
              </p:cNvPr>
              <p:cNvGrpSpPr/>
              <p:nvPr/>
            </p:nvGrpSpPr>
            <p:grpSpPr>
              <a:xfrm>
                <a:off x="2078903" y="2971454"/>
                <a:ext cx="899572" cy="2132121"/>
                <a:chOff x="2049701" y="2971454"/>
                <a:chExt cx="899572" cy="2132121"/>
              </a:xfrm>
            </p:grpSpPr>
            <p:grpSp>
              <p:nvGrpSpPr>
                <p:cNvPr id="925" name="群組 924">
                  <a:extLst>
                    <a:ext uri="{FF2B5EF4-FFF2-40B4-BE49-F238E27FC236}">
                      <a16:creationId xmlns:a16="http://schemas.microsoft.com/office/drawing/2014/main" id="{25CA54F4-7BA4-CAFE-5749-226CC9AAE41A}"/>
                    </a:ext>
                  </a:extLst>
                </p:cNvPr>
                <p:cNvGrpSpPr/>
                <p:nvPr/>
              </p:nvGrpSpPr>
              <p:grpSpPr>
                <a:xfrm>
                  <a:off x="2049701" y="3024907"/>
                  <a:ext cx="899572" cy="2078668"/>
                  <a:chOff x="2049701" y="3024907"/>
                  <a:chExt cx="899572" cy="2078668"/>
                </a:xfrm>
              </p:grpSpPr>
              <p:sp>
                <p:nvSpPr>
                  <p:cNvPr id="927" name="矩形 926">
                    <a:extLst>
                      <a:ext uri="{FF2B5EF4-FFF2-40B4-BE49-F238E27FC236}">
                        <a16:creationId xmlns:a16="http://schemas.microsoft.com/office/drawing/2014/main" id="{0452FC70-2E30-58A4-6906-B8FFDC1CA3FD}"/>
                      </a:ext>
                    </a:extLst>
                  </p:cNvPr>
                  <p:cNvSpPr/>
                  <p:nvPr/>
                </p:nvSpPr>
                <p:spPr>
                  <a:xfrm>
                    <a:off x="2049701" y="3024907"/>
                    <a:ext cx="899572" cy="2078668"/>
                  </a:xfrm>
                  <a:prstGeom prst="rect">
                    <a:avLst/>
                  </a:prstGeom>
                  <a:solidFill>
                    <a:schemeClr val="accent6">
                      <a:lumMod val="10000"/>
                      <a:lumOff val="90000"/>
                    </a:schemeClr>
                  </a:solidFill>
                  <a:ln>
                    <a:solidFill>
                      <a:srgbClr val="4D5E5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1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928" name="群組 927">
                    <a:extLst>
                      <a:ext uri="{FF2B5EF4-FFF2-40B4-BE49-F238E27FC236}">
                        <a16:creationId xmlns:a16="http://schemas.microsoft.com/office/drawing/2014/main" id="{C4D1619A-6993-D149-C632-1195A56400AF}"/>
                      </a:ext>
                    </a:extLst>
                  </p:cNvPr>
                  <p:cNvGrpSpPr/>
                  <p:nvPr/>
                </p:nvGrpSpPr>
                <p:grpSpPr>
                  <a:xfrm>
                    <a:off x="2166941" y="3126046"/>
                    <a:ext cx="665092" cy="1073961"/>
                    <a:chOff x="1691322" y="2216710"/>
                    <a:chExt cx="775852" cy="1252810"/>
                  </a:xfrm>
                </p:grpSpPr>
                <p:sp>
                  <p:nvSpPr>
                    <p:cNvPr id="932" name="橢圓 931">
                      <a:extLst>
                        <a:ext uri="{FF2B5EF4-FFF2-40B4-BE49-F238E27FC236}">
                          <a16:creationId xmlns:a16="http://schemas.microsoft.com/office/drawing/2014/main" id="{8C12F6C1-3B56-3F0B-F102-1EF9A0AE5D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71428" y="3330974"/>
                      <a:ext cx="138545" cy="138544"/>
                    </a:xfrm>
                    <a:prstGeom prst="ellipse">
                      <a:avLst/>
                    </a:prstGeom>
                    <a:solidFill>
                      <a:srgbClr val="92D050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33" name="橢圓 932">
                      <a:extLst>
                        <a:ext uri="{FF2B5EF4-FFF2-40B4-BE49-F238E27FC236}">
                          <a16:creationId xmlns:a16="http://schemas.microsoft.com/office/drawing/2014/main" id="{B58104BD-9654-FAFA-5AD8-DD5A62F1BC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90080" y="3330976"/>
                      <a:ext cx="138545" cy="138544"/>
                    </a:xfrm>
                    <a:prstGeom prst="ellipse">
                      <a:avLst/>
                    </a:prstGeom>
                    <a:solidFill>
                      <a:srgbClr val="92D050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34" name="橢圓 933">
                      <a:extLst>
                        <a:ext uri="{FF2B5EF4-FFF2-40B4-BE49-F238E27FC236}">
                          <a16:creationId xmlns:a16="http://schemas.microsoft.com/office/drawing/2014/main" id="{4EFA3EED-F93F-2577-F0B8-C207F81506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91322" y="2938619"/>
                      <a:ext cx="138545" cy="138544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35" name="橢圓 934">
                      <a:extLst>
                        <a:ext uri="{FF2B5EF4-FFF2-40B4-BE49-F238E27FC236}">
                          <a16:creationId xmlns:a16="http://schemas.microsoft.com/office/drawing/2014/main" id="{48C77591-7676-A88F-ED46-C94AAA32CF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09974" y="2938619"/>
                      <a:ext cx="138545" cy="138544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36" name="橢圓 935">
                      <a:extLst>
                        <a:ext uri="{FF2B5EF4-FFF2-40B4-BE49-F238E27FC236}">
                          <a16:creationId xmlns:a16="http://schemas.microsoft.com/office/drawing/2014/main" id="{19FE72D8-0676-BF32-83CA-C30DEA6FA6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28626" y="2938619"/>
                      <a:ext cx="138545" cy="138544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37" name="橢圓 936">
                      <a:extLst>
                        <a:ext uri="{FF2B5EF4-FFF2-40B4-BE49-F238E27FC236}">
                          <a16:creationId xmlns:a16="http://schemas.microsoft.com/office/drawing/2014/main" id="{79FD630D-1410-0075-D2B8-4445D1F7FE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91325" y="2577664"/>
                      <a:ext cx="138545" cy="138544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38" name="橢圓 937">
                      <a:extLst>
                        <a:ext uri="{FF2B5EF4-FFF2-40B4-BE49-F238E27FC236}">
                          <a16:creationId xmlns:a16="http://schemas.microsoft.com/office/drawing/2014/main" id="{F0304BEE-B3DF-BCE7-CD69-AECA040B17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09978" y="2577664"/>
                      <a:ext cx="138545" cy="138544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39" name="橢圓 938">
                      <a:extLst>
                        <a:ext uri="{FF2B5EF4-FFF2-40B4-BE49-F238E27FC236}">
                          <a16:creationId xmlns:a16="http://schemas.microsoft.com/office/drawing/2014/main" id="{154D7B20-8737-ACBC-5910-5F3434B4FC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28629" y="2577664"/>
                      <a:ext cx="138545" cy="138544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40" name="橢圓 939">
                      <a:extLst>
                        <a:ext uri="{FF2B5EF4-FFF2-40B4-BE49-F238E27FC236}">
                          <a16:creationId xmlns:a16="http://schemas.microsoft.com/office/drawing/2014/main" id="{64A0AD9D-1518-ACEB-90BF-256DE92DFC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71432" y="2216710"/>
                      <a:ext cx="138545" cy="138544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41" name="橢圓 940">
                      <a:extLst>
                        <a:ext uri="{FF2B5EF4-FFF2-40B4-BE49-F238E27FC236}">
                          <a16:creationId xmlns:a16="http://schemas.microsoft.com/office/drawing/2014/main" id="{4A51EF32-AB6B-39FD-58EC-3A5AF7A323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90085" y="2216710"/>
                      <a:ext cx="138545" cy="138544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942" name="Google Shape;173;p25">
                      <a:extLst>
                        <a:ext uri="{FF2B5EF4-FFF2-40B4-BE49-F238E27FC236}">
                          <a16:creationId xmlns:a16="http://schemas.microsoft.com/office/drawing/2014/main" id="{3A9F2F48-4044-6CE9-4DC5-57DC3669D434}"/>
                        </a:ext>
                      </a:extLst>
                    </p:cNvPr>
                    <p:cNvCxnSpPr>
                      <a:cxnSpLocks/>
                      <a:stCxn id="937" idx="0"/>
                      <a:endCxn id="940" idx="4"/>
                    </p:cNvCxnSpPr>
                    <p:nvPr/>
                  </p:nvCxnSpPr>
                  <p:spPr>
                    <a:xfrm flipV="1">
                      <a:off x="1760597" y="2355254"/>
                      <a:ext cx="18011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43" name="Google Shape;173;p25">
                      <a:extLst>
                        <a:ext uri="{FF2B5EF4-FFF2-40B4-BE49-F238E27FC236}">
                          <a16:creationId xmlns:a16="http://schemas.microsoft.com/office/drawing/2014/main" id="{36ED6530-92BE-3F17-1F92-3DE5008C0F15}"/>
                        </a:ext>
                      </a:extLst>
                    </p:cNvPr>
                    <p:cNvCxnSpPr>
                      <a:cxnSpLocks/>
                      <a:stCxn id="938" idx="0"/>
                      <a:endCxn id="940" idx="4"/>
                    </p:cNvCxnSpPr>
                    <p:nvPr/>
                  </p:nvCxnSpPr>
                  <p:spPr>
                    <a:xfrm flipH="1" flipV="1">
                      <a:off x="1940707" y="2355254"/>
                      <a:ext cx="13854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44" name="Google Shape;173;p25">
                      <a:extLst>
                        <a:ext uri="{FF2B5EF4-FFF2-40B4-BE49-F238E27FC236}">
                          <a16:creationId xmlns:a16="http://schemas.microsoft.com/office/drawing/2014/main" id="{F763CC55-1621-06A5-FA32-733658A23810}"/>
                        </a:ext>
                      </a:extLst>
                    </p:cNvPr>
                    <p:cNvCxnSpPr>
                      <a:cxnSpLocks/>
                      <a:stCxn id="939" idx="0"/>
                      <a:endCxn id="940" idx="4"/>
                    </p:cNvCxnSpPr>
                    <p:nvPr/>
                  </p:nvCxnSpPr>
                  <p:spPr>
                    <a:xfrm flipH="1" flipV="1">
                      <a:off x="1940707" y="2355254"/>
                      <a:ext cx="457197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45" name="Google Shape;173;p25">
                      <a:extLst>
                        <a:ext uri="{FF2B5EF4-FFF2-40B4-BE49-F238E27FC236}">
                          <a16:creationId xmlns:a16="http://schemas.microsoft.com/office/drawing/2014/main" id="{FD04DD1F-B50A-79F5-4F4D-7DC65CFF1232}"/>
                        </a:ext>
                      </a:extLst>
                    </p:cNvPr>
                    <p:cNvCxnSpPr>
                      <a:cxnSpLocks/>
                      <a:stCxn id="937" idx="0"/>
                      <a:endCxn id="941" idx="4"/>
                    </p:cNvCxnSpPr>
                    <p:nvPr/>
                  </p:nvCxnSpPr>
                  <p:spPr>
                    <a:xfrm flipV="1">
                      <a:off x="1760599" y="2355254"/>
                      <a:ext cx="498763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46" name="Google Shape;173;p25">
                      <a:extLst>
                        <a:ext uri="{FF2B5EF4-FFF2-40B4-BE49-F238E27FC236}">
                          <a16:creationId xmlns:a16="http://schemas.microsoft.com/office/drawing/2014/main" id="{0952AA8A-D3CA-C7C2-787B-7F627D3FC3D4}"/>
                        </a:ext>
                      </a:extLst>
                    </p:cNvPr>
                    <p:cNvCxnSpPr>
                      <a:cxnSpLocks/>
                      <a:stCxn id="938" idx="0"/>
                      <a:endCxn id="941" idx="4"/>
                    </p:cNvCxnSpPr>
                    <p:nvPr/>
                  </p:nvCxnSpPr>
                  <p:spPr>
                    <a:xfrm flipV="1">
                      <a:off x="2079253" y="2355254"/>
                      <a:ext cx="18011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47" name="Google Shape;173;p25">
                      <a:extLst>
                        <a:ext uri="{FF2B5EF4-FFF2-40B4-BE49-F238E27FC236}">
                          <a16:creationId xmlns:a16="http://schemas.microsoft.com/office/drawing/2014/main" id="{B37AB809-B62F-2814-2BBE-677D36729139}"/>
                        </a:ext>
                      </a:extLst>
                    </p:cNvPr>
                    <p:cNvCxnSpPr>
                      <a:cxnSpLocks/>
                      <a:stCxn id="939" idx="0"/>
                      <a:endCxn id="941" idx="4"/>
                    </p:cNvCxnSpPr>
                    <p:nvPr/>
                  </p:nvCxnSpPr>
                  <p:spPr>
                    <a:xfrm flipH="1" flipV="1">
                      <a:off x="2259363" y="2355254"/>
                      <a:ext cx="13854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48" name="Google Shape;173;p25">
                      <a:extLst>
                        <a:ext uri="{FF2B5EF4-FFF2-40B4-BE49-F238E27FC236}">
                          <a16:creationId xmlns:a16="http://schemas.microsoft.com/office/drawing/2014/main" id="{8189C76B-5E6C-8B2B-8444-C4AEFC7D1B4E}"/>
                        </a:ext>
                      </a:extLst>
                    </p:cNvPr>
                    <p:cNvCxnSpPr>
                      <a:cxnSpLocks/>
                      <a:stCxn id="934" idx="0"/>
                      <a:endCxn id="937" idx="4"/>
                    </p:cNvCxnSpPr>
                    <p:nvPr/>
                  </p:nvCxnSpPr>
                  <p:spPr>
                    <a:xfrm flipV="1">
                      <a:off x="1760601" y="2716208"/>
                      <a:ext cx="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49" name="Google Shape;173;p25">
                      <a:extLst>
                        <a:ext uri="{FF2B5EF4-FFF2-40B4-BE49-F238E27FC236}">
                          <a16:creationId xmlns:a16="http://schemas.microsoft.com/office/drawing/2014/main" id="{4E8B46B6-925A-C0E5-E47D-42520FB1D611}"/>
                        </a:ext>
                      </a:extLst>
                    </p:cNvPr>
                    <p:cNvCxnSpPr>
                      <a:cxnSpLocks/>
                      <a:stCxn id="934" idx="0"/>
                      <a:endCxn id="938" idx="4"/>
                    </p:cNvCxnSpPr>
                    <p:nvPr/>
                  </p:nvCxnSpPr>
                  <p:spPr>
                    <a:xfrm flipV="1">
                      <a:off x="1760603" y="2716208"/>
                      <a:ext cx="31865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50" name="Google Shape;173;p25">
                      <a:extLst>
                        <a:ext uri="{FF2B5EF4-FFF2-40B4-BE49-F238E27FC236}">
                          <a16:creationId xmlns:a16="http://schemas.microsoft.com/office/drawing/2014/main" id="{5194A9EA-ED38-2312-055F-13DCED3F82BA}"/>
                        </a:ext>
                      </a:extLst>
                    </p:cNvPr>
                    <p:cNvCxnSpPr>
                      <a:cxnSpLocks/>
                      <a:stCxn id="934" idx="0"/>
                      <a:endCxn id="939" idx="4"/>
                    </p:cNvCxnSpPr>
                    <p:nvPr/>
                  </p:nvCxnSpPr>
                  <p:spPr>
                    <a:xfrm flipV="1">
                      <a:off x="1760605" y="2716208"/>
                      <a:ext cx="637309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51" name="Google Shape;173;p25">
                      <a:extLst>
                        <a:ext uri="{FF2B5EF4-FFF2-40B4-BE49-F238E27FC236}">
                          <a16:creationId xmlns:a16="http://schemas.microsoft.com/office/drawing/2014/main" id="{0F4D7BE4-A673-814C-5C5D-07BBBF3DA57C}"/>
                        </a:ext>
                      </a:extLst>
                    </p:cNvPr>
                    <p:cNvCxnSpPr>
                      <a:cxnSpLocks/>
                      <a:stCxn id="935" idx="0"/>
                      <a:endCxn id="937" idx="4"/>
                    </p:cNvCxnSpPr>
                    <p:nvPr/>
                  </p:nvCxnSpPr>
                  <p:spPr>
                    <a:xfrm flipH="1" flipV="1">
                      <a:off x="1760607" y="2716208"/>
                      <a:ext cx="31865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52" name="Google Shape;173;p25">
                      <a:extLst>
                        <a:ext uri="{FF2B5EF4-FFF2-40B4-BE49-F238E27FC236}">
                          <a16:creationId xmlns:a16="http://schemas.microsoft.com/office/drawing/2014/main" id="{1C2D8C70-2F1B-DAED-F2F3-B1AF47514BD9}"/>
                        </a:ext>
                      </a:extLst>
                    </p:cNvPr>
                    <p:cNvCxnSpPr>
                      <a:cxnSpLocks/>
                      <a:stCxn id="935" idx="0"/>
                      <a:endCxn id="938" idx="4"/>
                    </p:cNvCxnSpPr>
                    <p:nvPr/>
                  </p:nvCxnSpPr>
                  <p:spPr>
                    <a:xfrm flipV="1">
                      <a:off x="2079262" y="2716208"/>
                      <a:ext cx="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53" name="Google Shape;173;p25">
                      <a:extLst>
                        <a:ext uri="{FF2B5EF4-FFF2-40B4-BE49-F238E27FC236}">
                          <a16:creationId xmlns:a16="http://schemas.microsoft.com/office/drawing/2014/main" id="{341B25BE-47A8-FA9A-AB7E-903AD4684CBA}"/>
                        </a:ext>
                      </a:extLst>
                    </p:cNvPr>
                    <p:cNvCxnSpPr>
                      <a:cxnSpLocks/>
                      <a:stCxn id="935" idx="0"/>
                      <a:endCxn id="939" idx="4"/>
                    </p:cNvCxnSpPr>
                    <p:nvPr/>
                  </p:nvCxnSpPr>
                  <p:spPr>
                    <a:xfrm flipV="1">
                      <a:off x="2079262" y="2716208"/>
                      <a:ext cx="31865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54" name="Google Shape;173;p25">
                      <a:extLst>
                        <a:ext uri="{FF2B5EF4-FFF2-40B4-BE49-F238E27FC236}">
                          <a16:creationId xmlns:a16="http://schemas.microsoft.com/office/drawing/2014/main" id="{57F8AC29-8BE9-7792-FDEE-29C03BC0FE28}"/>
                        </a:ext>
                      </a:extLst>
                    </p:cNvPr>
                    <p:cNvCxnSpPr>
                      <a:cxnSpLocks/>
                      <a:stCxn id="937" idx="4"/>
                      <a:endCxn id="936" idx="0"/>
                    </p:cNvCxnSpPr>
                    <p:nvPr/>
                  </p:nvCxnSpPr>
                  <p:spPr>
                    <a:xfrm>
                      <a:off x="1760608" y="2716208"/>
                      <a:ext cx="63731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55" name="Google Shape;173;p25">
                      <a:extLst>
                        <a:ext uri="{FF2B5EF4-FFF2-40B4-BE49-F238E27FC236}">
                          <a16:creationId xmlns:a16="http://schemas.microsoft.com/office/drawing/2014/main" id="{17A87204-CE00-D8FA-C820-A0A69830E5D9}"/>
                        </a:ext>
                      </a:extLst>
                    </p:cNvPr>
                    <p:cNvCxnSpPr>
                      <a:cxnSpLocks/>
                      <a:stCxn id="936" idx="0"/>
                      <a:endCxn id="938" idx="4"/>
                    </p:cNvCxnSpPr>
                    <p:nvPr/>
                  </p:nvCxnSpPr>
                  <p:spPr>
                    <a:xfrm flipH="1" flipV="1">
                      <a:off x="2079263" y="2716208"/>
                      <a:ext cx="31865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56" name="Google Shape;173;p25">
                      <a:extLst>
                        <a:ext uri="{FF2B5EF4-FFF2-40B4-BE49-F238E27FC236}">
                          <a16:creationId xmlns:a16="http://schemas.microsoft.com/office/drawing/2014/main" id="{1ECFF2E5-921C-A4F7-484D-F9132240A0C4}"/>
                        </a:ext>
                      </a:extLst>
                    </p:cNvPr>
                    <p:cNvCxnSpPr>
                      <a:cxnSpLocks/>
                      <a:stCxn id="936" idx="0"/>
                      <a:endCxn id="939" idx="4"/>
                    </p:cNvCxnSpPr>
                    <p:nvPr/>
                  </p:nvCxnSpPr>
                  <p:spPr>
                    <a:xfrm flipV="1">
                      <a:off x="2397918" y="2716205"/>
                      <a:ext cx="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57" name="Google Shape;173;p25">
                      <a:extLst>
                        <a:ext uri="{FF2B5EF4-FFF2-40B4-BE49-F238E27FC236}">
                          <a16:creationId xmlns:a16="http://schemas.microsoft.com/office/drawing/2014/main" id="{C5034D5B-888D-1869-9E1C-BF0829B32F57}"/>
                        </a:ext>
                      </a:extLst>
                    </p:cNvPr>
                    <p:cNvCxnSpPr>
                      <a:cxnSpLocks/>
                      <a:stCxn id="932" idx="0"/>
                      <a:endCxn id="934" idx="4"/>
                    </p:cNvCxnSpPr>
                    <p:nvPr/>
                  </p:nvCxnSpPr>
                  <p:spPr>
                    <a:xfrm flipH="1" flipV="1">
                      <a:off x="1760608" y="3077159"/>
                      <a:ext cx="180110" cy="253814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58" name="Google Shape;173;p25">
                      <a:extLst>
                        <a:ext uri="{FF2B5EF4-FFF2-40B4-BE49-F238E27FC236}">
                          <a16:creationId xmlns:a16="http://schemas.microsoft.com/office/drawing/2014/main" id="{26060624-72EF-B9FF-6B46-B2233697519F}"/>
                        </a:ext>
                      </a:extLst>
                    </p:cNvPr>
                    <p:cNvCxnSpPr>
                      <a:cxnSpLocks/>
                      <a:stCxn id="932" idx="0"/>
                      <a:endCxn id="935" idx="4"/>
                    </p:cNvCxnSpPr>
                    <p:nvPr/>
                  </p:nvCxnSpPr>
                  <p:spPr>
                    <a:xfrm flipV="1">
                      <a:off x="1940719" y="3077159"/>
                      <a:ext cx="138545" cy="253814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59" name="Google Shape;173;p25">
                      <a:extLst>
                        <a:ext uri="{FF2B5EF4-FFF2-40B4-BE49-F238E27FC236}">
                          <a16:creationId xmlns:a16="http://schemas.microsoft.com/office/drawing/2014/main" id="{F49DA046-FE69-F9DF-2519-76C33867C063}"/>
                        </a:ext>
                      </a:extLst>
                    </p:cNvPr>
                    <p:cNvCxnSpPr>
                      <a:cxnSpLocks/>
                      <a:stCxn id="932" idx="0"/>
                      <a:endCxn id="936" idx="4"/>
                    </p:cNvCxnSpPr>
                    <p:nvPr/>
                  </p:nvCxnSpPr>
                  <p:spPr>
                    <a:xfrm flipV="1">
                      <a:off x="1940718" y="3077157"/>
                      <a:ext cx="457199" cy="253812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60" name="Google Shape;173;p25">
                      <a:extLst>
                        <a:ext uri="{FF2B5EF4-FFF2-40B4-BE49-F238E27FC236}">
                          <a16:creationId xmlns:a16="http://schemas.microsoft.com/office/drawing/2014/main" id="{5D8E1E11-CDE9-2908-D4E1-B22E78EDC569}"/>
                        </a:ext>
                      </a:extLst>
                    </p:cNvPr>
                    <p:cNvCxnSpPr>
                      <a:cxnSpLocks/>
                      <a:stCxn id="933" idx="0"/>
                      <a:endCxn id="934" idx="4"/>
                    </p:cNvCxnSpPr>
                    <p:nvPr/>
                  </p:nvCxnSpPr>
                  <p:spPr>
                    <a:xfrm flipH="1" flipV="1">
                      <a:off x="1760608" y="3077174"/>
                      <a:ext cx="498765" cy="253815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61" name="Google Shape;173;p25">
                      <a:extLst>
                        <a:ext uri="{FF2B5EF4-FFF2-40B4-BE49-F238E27FC236}">
                          <a16:creationId xmlns:a16="http://schemas.microsoft.com/office/drawing/2014/main" id="{930CD0C3-C9BF-0635-546C-72DA1837DB4E}"/>
                        </a:ext>
                      </a:extLst>
                    </p:cNvPr>
                    <p:cNvCxnSpPr>
                      <a:cxnSpLocks/>
                      <a:stCxn id="933" idx="0"/>
                      <a:endCxn id="935" idx="4"/>
                    </p:cNvCxnSpPr>
                    <p:nvPr/>
                  </p:nvCxnSpPr>
                  <p:spPr>
                    <a:xfrm flipH="1" flipV="1">
                      <a:off x="2079264" y="3077183"/>
                      <a:ext cx="180110" cy="253815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62" name="Google Shape;173;p25">
                      <a:extLst>
                        <a:ext uri="{FF2B5EF4-FFF2-40B4-BE49-F238E27FC236}">
                          <a16:creationId xmlns:a16="http://schemas.microsoft.com/office/drawing/2014/main" id="{AAFC5A78-7CDC-26DD-6617-008BB85CDE78}"/>
                        </a:ext>
                      </a:extLst>
                    </p:cNvPr>
                    <p:cNvCxnSpPr>
                      <a:cxnSpLocks/>
                      <a:stCxn id="933" idx="0"/>
                      <a:endCxn id="936" idx="4"/>
                    </p:cNvCxnSpPr>
                    <p:nvPr/>
                  </p:nvCxnSpPr>
                  <p:spPr>
                    <a:xfrm flipV="1">
                      <a:off x="2259368" y="3077183"/>
                      <a:ext cx="138545" cy="253815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</p:grpSp>
              <p:grpSp>
                <p:nvGrpSpPr>
                  <p:cNvPr id="929" name="群組 928">
                    <a:extLst>
                      <a:ext uri="{FF2B5EF4-FFF2-40B4-BE49-F238E27FC236}">
                        <a16:creationId xmlns:a16="http://schemas.microsoft.com/office/drawing/2014/main" id="{D831CC96-0D38-7F08-6F91-1A17AEE01EB9}"/>
                      </a:ext>
                    </a:extLst>
                  </p:cNvPr>
                  <p:cNvGrpSpPr/>
                  <p:nvPr/>
                </p:nvGrpSpPr>
                <p:grpSpPr>
                  <a:xfrm>
                    <a:off x="2049702" y="4490492"/>
                    <a:ext cx="899571" cy="542453"/>
                    <a:chOff x="1462519" y="5609585"/>
                    <a:chExt cx="899571" cy="542453"/>
                  </a:xfrm>
                </p:grpSpPr>
                <p:pic>
                  <p:nvPicPr>
                    <p:cNvPr id="930" name="Google Shape;111;p25">
                      <a:extLst>
                        <a:ext uri="{FF2B5EF4-FFF2-40B4-BE49-F238E27FC236}">
                          <a16:creationId xmlns:a16="http://schemas.microsoft.com/office/drawing/2014/main" id="{35997E93-364C-9C52-306F-59D8A8F7424F}"/>
                        </a:ext>
                      </a:extLst>
                    </p:cNvPr>
                    <p:cNvPicPr preferRelativeResize="0"/>
                    <p:nvPr/>
                  </p:nvPicPr>
                  <p:blipFill rotWithShape="1">
                    <a:blip r:embed="rId6"/>
                    <a:srcRect/>
                    <a:stretch/>
                  </p:blipFill>
                  <p:spPr>
                    <a:xfrm>
                      <a:off x="1772985" y="5609585"/>
                      <a:ext cx="278639" cy="278639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931" name="Google Shape;148;p25">
                      <a:extLst>
                        <a:ext uri="{FF2B5EF4-FFF2-40B4-BE49-F238E27FC236}">
                          <a16:creationId xmlns:a16="http://schemas.microsoft.com/office/drawing/2014/main" id="{5A83A02E-D190-023B-BDE0-920CB07A976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2519" y="5826212"/>
                      <a:ext cx="899571" cy="32582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t" anchorCtr="0">
                      <a:noAutofit/>
                    </a:bodyPr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zh-TW" sz="12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Client </a:t>
                      </a:r>
                      <a:r>
                        <a:rPr lang="en-US" altLang="zh-TW" sz="12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2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sp>
              <p:nvSpPr>
                <p:cNvPr id="926" name="矩形 925">
                  <a:extLst>
                    <a:ext uri="{FF2B5EF4-FFF2-40B4-BE49-F238E27FC236}">
                      <a16:creationId xmlns:a16="http://schemas.microsoft.com/office/drawing/2014/main" id="{0AB2629A-0C93-49D7-E02F-095E12E4FCA0}"/>
                    </a:ext>
                  </a:extLst>
                </p:cNvPr>
                <p:cNvSpPr/>
                <p:nvPr/>
              </p:nvSpPr>
              <p:spPr>
                <a:xfrm>
                  <a:off x="2129864" y="2971454"/>
                  <a:ext cx="739247" cy="52976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100" dirty="0"/>
                </a:p>
              </p:txBody>
            </p:sp>
          </p:grpSp>
          <p:grpSp>
            <p:nvGrpSpPr>
              <p:cNvPr id="886" name="群組 885">
                <a:extLst>
                  <a:ext uri="{FF2B5EF4-FFF2-40B4-BE49-F238E27FC236}">
                    <a16:creationId xmlns:a16="http://schemas.microsoft.com/office/drawing/2014/main" id="{943395C7-94B5-21B0-7188-E493EE57D6A8}"/>
                  </a:ext>
                </a:extLst>
              </p:cNvPr>
              <p:cNvGrpSpPr/>
              <p:nvPr/>
            </p:nvGrpSpPr>
            <p:grpSpPr>
              <a:xfrm>
                <a:off x="1061854" y="2971454"/>
                <a:ext cx="899572" cy="2132121"/>
                <a:chOff x="1061854" y="2971454"/>
                <a:chExt cx="899572" cy="2132121"/>
              </a:xfrm>
            </p:grpSpPr>
            <p:grpSp>
              <p:nvGrpSpPr>
                <p:cNvPr id="887" name="群組 886">
                  <a:extLst>
                    <a:ext uri="{FF2B5EF4-FFF2-40B4-BE49-F238E27FC236}">
                      <a16:creationId xmlns:a16="http://schemas.microsoft.com/office/drawing/2014/main" id="{858C9EC7-CFE0-F2B9-0A30-06362FF3DFFD}"/>
                    </a:ext>
                  </a:extLst>
                </p:cNvPr>
                <p:cNvGrpSpPr/>
                <p:nvPr/>
              </p:nvGrpSpPr>
              <p:grpSpPr>
                <a:xfrm>
                  <a:off x="1061854" y="3024907"/>
                  <a:ext cx="899572" cy="2078668"/>
                  <a:chOff x="1137006" y="3024907"/>
                  <a:chExt cx="899572" cy="2078668"/>
                </a:xfrm>
              </p:grpSpPr>
              <p:sp>
                <p:nvSpPr>
                  <p:cNvPr id="889" name="矩形 888">
                    <a:extLst>
                      <a:ext uri="{FF2B5EF4-FFF2-40B4-BE49-F238E27FC236}">
                        <a16:creationId xmlns:a16="http://schemas.microsoft.com/office/drawing/2014/main" id="{609A3BFC-66AE-1FF4-1B2C-CAF923C2E9AE}"/>
                      </a:ext>
                    </a:extLst>
                  </p:cNvPr>
                  <p:cNvSpPr/>
                  <p:nvPr/>
                </p:nvSpPr>
                <p:spPr>
                  <a:xfrm>
                    <a:off x="1137006" y="3024907"/>
                    <a:ext cx="899572" cy="2078668"/>
                  </a:xfrm>
                  <a:prstGeom prst="rect">
                    <a:avLst/>
                  </a:prstGeom>
                  <a:solidFill>
                    <a:schemeClr val="accent6">
                      <a:lumMod val="10000"/>
                      <a:lumOff val="90000"/>
                    </a:schemeClr>
                  </a:solidFill>
                  <a:ln>
                    <a:solidFill>
                      <a:srgbClr val="4D5E5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10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890" name="群組 889">
                    <a:extLst>
                      <a:ext uri="{FF2B5EF4-FFF2-40B4-BE49-F238E27FC236}">
                        <a16:creationId xmlns:a16="http://schemas.microsoft.com/office/drawing/2014/main" id="{B672F454-A676-B752-D351-6F58223E9D32}"/>
                      </a:ext>
                    </a:extLst>
                  </p:cNvPr>
                  <p:cNvGrpSpPr/>
                  <p:nvPr/>
                </p:nvGrpSpPr>
                <p:grpSpPr>
                  <a:xfrm>
                    <a:off x="1254246" y="3126046"/>
                    <a:ext cx="665092" cy="1073961"/>
                    <a:chOff x="1691322" y="2216710"/>
                    <a:chExt cx="775852" cy="1252810"/>
                  </a:xfrm>
                </p:grpSpPr>
                <p:sp>
                  <p:nvSpPr>
                    <p:cNvPr id="894" name="橢圓 893">
                      <a:extLst>
                        <a:ext uri="{FF2B5EF4-FFF2-40B4-BE49-F238E27FC236}">
                          <a16:creationId xmlns:a16="http://schemas.microsoft.com/office/drawing/2014/main" id="{E7849A40-F19A-1D7F-1F4C-1B88B34B27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71428" y="3330974"/>
                      <a:ext cx="138545" cy="138544"/>
                    </a:xfrm>
                    <a:prstGeom prst="ellipse">
                      <a:avLst/>
                    </a:prstGeom>
                    <a:solidFill>
                      <a:srgbClr val="92D050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95" name="橢圓 894">
                      <a:extLst>
                        <a:ext uri="{FF2B5EF4-FFF2-40B4-BE49-F238E27FC236}">
                          <a16:creationId xmlns:a16="http://schemas.microsoft.com/office/drawing/2014/main" id="{11679472-43B9-08B0-D8F3-088A0A7B5D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90080" y="3330976"/>
                      <a:ext cx="138545" cy="138544"/>
                    </a:xfrm>
                    <a:prstGeom prst="ellipse">
                      <a:avLst/>
                    </a:prstGeom>
                    <a:solidFill>
                      <a:srgbClr val="92D050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96" name="橢圓 895">
                      <a:extLst>
                        <a:ext uri="{FF2B5EF4-FFF2-40B4-BE49-F238E27FC236}">
                          <a16:creationId xmlns:a16="http://schemas.microsoft.com/office/drawing/2014/main" id="{879443F1-06F5-04EA-4866-F22F9A1C2F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91322" y="2938619"/>
                      <a:ext cx="138545" cy="138544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97" name="橢圓 896">
                      <a:extLst>
                        <a:ext uri="{FF2B5EF4-FFF2-40B4-BE49-F238E27FC236}">
                          <a16:creationId xmlns:a16="http://schemas.microsoft.com/office/drawing/2014/main" id="{51F2F530-76FE-C8BF-C2C0-CDF33497C8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09974" y="2938619"/>
                      <a:ext cx="138545" cy="138544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98" name="橢圓 897">
                      <a:extLst>
                        <a:ext uri="{FF2B5EF4-FFF2-40B4-BE49-F238E27FC236}">
                          <a16:creationId xmlns:a16="http://schemas.microsoft.com/office/drawing/2014/main" id="{39630B21-9E50-00F6-8B17-3E26444743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28626" y="2938619"/>
                      <a:ext cx="138545" cy="138544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99" name="橢圓 898">
                      <a:extLst>
                        <a:ext uri="{FF2B5EF4-FFF2-40B4-BE49-F238E27FC236}">
                          <a16:creationId xmlns:a16="http://schemas.microsoft.com/office/drawing/2014/main" id="{6B12ADD7-02E1-22E8-4C9E-93A2A28349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91325" y="2577664"/>
                      <a:ext cx="138545" cy="138544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00" name="橢圓 899">
                      <a:extLst>
                        <a:ext uri="{FF2B5EF4-FFF2-40B4-BE49-F238E27FC236}">
                          <a16:creationId xmlns:a16="http://schemas.microsoft.com/office/drawing/2014/main" id="{72441DD5-4779-E9B5-5F07-D0FA75A083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09978" y="2577664"/>
                      <a:ext cx="138545" cy="138544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01" name="橢圓 900">
                      <a:extLst>
                        <a:ext uri="{FF2B5EF4-FFF2-40B4-BE49-F238E27FC236}">
                          <a16:creationId xmlns:a16="http://schemas.microsoft.com/office/drawing/2014/main" id="{F43026EF-F92F-0B1A-D83A-A9B89EBB7F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28629" y="2577664"/>
                      <a:ext cx="138545" cy="138544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02" name="橢圓 901">
                      <a:extLst>
                        <a:ext uri="{FF2B5EF4-FFF2-40B4-BE49-F238E27FC236}">
                          <a16:creationId xmlns:a16="http://schemas.microsoft.com/office/drawing/2014/main" id="{4C65310A-AF1A-4790-C9FD-1B16447AA9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71432" y="2216710"/>
                      <a:ext cx="138545" cy="138544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903" name="橢圓 902">
                      <a:extLst>
                        <a:ext uri="{FF2B5EF4-FFF2-40B4-BE49-F238E27FC236}">
                          <a16:creationId xmlns:a16="http://schemas.microsoft.com/office/drawing/2014/main" id="{EFD4C633-6430-46BB-37A8-62D231201B8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90085" y="2216710"/>
                      <a:ext cx="138545" cy="138544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904" name="Google Shape;173;p25">
                      <a:extLst>
                        <a:ext uri="{FF2B5EF4-FFF2-40B4-BE49-F238E27FC236}">
                          <a16:creationId xmlns:a16="http://schemas.microsoft.com/office/drawing/2014/main" id="{BF00D494-F950-35A6-A982-A36796E765A0}"/>
                        </a:ext>
                      </a:extLst>
                    </p:cNvPr>
                    <p:cNvCxnSpPr>
                      <a:cxnSpLocks/>
                      <a:stCxn id="899" idx="0"/>
                      <a:endCxn id="902" idx="4"/>
                    </p:cNvCxnSpPr>
                    <p:nvPr/>
                  </p:nvCxnSpPr>
                  <p:spPr>
                    <a:xfrm flipV="1">
                      <a:off x="1760597" y="2355254"/>
                      <a:ext cx="18011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05" name="Google Shape;173;p25">
                      <a:extLst>
                        <a:ext uri="{FF2B5EF4-FFF2-40B4-BE49-F238E27FC236}">
                          <a16:creationId xmlns:a16="http://schemas.microsoft.com/office/drawing/2014/main" id="{80BB557B-987F-0B63-B1DA-B767EE815114}"/>
                        </a:ext>
                      </a:extLst>
                    </p:cNvPr>
                    <p:cNvCxnSpPr>
                      <a:cxnSpLocks/>
                      <a:stCxn id="900" idx="0"/>
                      <a:endCxn id="902" idx="4"/>
                    </p:cNvCxnSpPr>
                    <p:nvPr/>
                  </p:nvCxnSpPr>
                  <p:spPr>
                    <a:xfrm flipH="1" flipV="1">
                      <a:off x="1940707" y="2355254"/>
                      <a:ext cx="13854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06" name="Google Shape;173;p25">
                      <a:extLst>
                        <a:ext uri="{FF2B5EF4-FFF2-40B4-BE49-F238E27FC236}">
                          <a16:creationId xmlns:a16="http://schemas.microsoft.com/office/drawing/2014/main" id="{0E905332-51EE-ECF0-6F28-B5B51889A3FA}"/>
                        </a:ext>
                      </a:extLst>
                    </p:cNvPr>
                    <p:cNvCxnSpPr>
                      <a:cxnSpLocks/>
                      <a:stCxn id="901" idx="0"/>
                      <a:endCxn id="902" idx="4"/>
                    </p:cNvCxnSpPr>
                    <p:nvPr/>
                  </p:nvCxnSpPr>
                  <p:spPr>
                    <a:xfrm flipH="1" flipV="1">
                      <a:off x="1940707" y="2355254"/>
                      <a:ext cx="457197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07" name="Google Shape;173;p25">
                      <a:extLst>
                        <a:ext uri="{FF2B5EF4-FFF2-40B4-BE49-F238E27FC236}">
                          <a16:creationId xmlns:a16="http://schemas.microsoft.com/office/drawing/2014/main" id="{36369CD9-8F25-D93E-281E-00510700343A}"/>
                        </a:ext>
                      </a:extLst>
                    </p:cNvPr>
                    <p:cNvCxnSpPr>
                      <a:cxnSpLocks/>
                      <a:stCxn id="899" idx="0"/>
                      <a:endCxn id="903" idx="4"/>
                    </p:cNvCxnSpPr>
                    <p:nvPr/>
                  </p:nvCxnSpPr>
                  <p:spPr>
                    <a:xfrm flipV="1">
                      <a:off x="1760599" y="2355254"/>
                      <a:ext cx="498763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08" name="Google Shape;173;p25">
                      <a:extLst>
                        <a:ext uri="{FF2B5EF4-FFF2-40B4-BE49-F238E27FC236}">
                          <a16:creationId xmlns:a16="http://schemas.microsoft.com/office/drawing/2014/main" id="{EE5479A0-2369-D33D-C5A9-B1514A8F3F72}"/>
                        </a:ext>
                      </a:extLst>
                    </p:cNvPr>
                    <p:cNvCxnSpPr>
                      <a:cxnSpLocks/>
                      <a:stCxn id="900" idx="0"/>
                      <a:endCxn id="903" idx="4"/>
                    </p:cNvCxnSpPr>
                    <p:nvPr/>
                  </p:nvCxnSpPr>
                  <p:spPr>
                    <a:xfrm flipV="1">
                      <a:off x="2079253" y="2355254"/>
                      <a:ext cx="18011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09" name="Google Shape;173;p25">
                      <a:extLst>
                        <a:ext uri="{FF2B5EF4-FFF2-40B4-BE49-F238E27FC236}">
                          <a16:creationId xmlns:a16="http://schemas.microsoft.com/office/drawing/2014/main" id="{36EF1E92-ECA4-D733-2071-EEA03756AB29}"/>
                        </a:ext>
                      </a:extLst>
                    </p:cNvPr>
                    <p:cNvCxnSpPr>
                      <a:cxnSpLocks/>
                      <a:stCxn id="901" idx="0"/>
                      <a:endCxn id="903" idx="4"/>
                    </p:cNvCxnSpPr>
                    <p:nvPr/>
                  </p:nvCxnSpPr>
                  <p:spPr>
                    <a:xfrm flipH="1" flipV="1">
                      <a:off x="2259363" y="2355254"/>
                      <a:ext cx="13854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10" name="Google Shape;173;p25">
                      <a:extLst>
                        <a:ext uri="{FF2B5EF4-FFF2-40B4-BE49-F238E27FC236}">
                          <a16:creationId xmlns:a16="http://schemas.microsoft.com/office/drawing/2014/main" id="{98FD2576-980C-5F75-0F75-B0FEC3C05BC9}"/>
                        </a:ext>
                      </a:extLst>
                    </p:cNvPr>
                    <p:cNvCxnSpPr>
                      <a:cxnSpLocks/>
                      <a:stCxn id="896" idx="0"/>
                      <a:endCxn id="899" idx="4"/>
                    </p:cNvCxnSpPr>
                    <p:nvPr/>
                  </p:nvCxnSpPr>
                  <p:spPr>
                    <a:xfrm flipV="1">
                      <a:off x="1760601" y="2716208"/>
                      <a:ext cx="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11" name="Google Shape;173;p25">
                      <a:extLst>
                        <a:ext uri="{FF2B5EF4-FFF2-40B4-BE49-F238E27FC236}">
                          <a16:creationId xmlns:a16="http://schemas.microsoft.com/office/drawing/2014/main" id="{FFBDA6F3-EF44-31A3-BA5E-71D0AADE4D91}"/>
                        </a:ext>
                      </a:extLst>
                    </p:cNvPr>
                    <p:cNvCxnSpPr>
                      <a:cxnSpLocks/>
                      <a:stCxn id="896" idx="0"/>
                      <a:endCxn id="900" idx="4"/>
                    </p:cNvCxnSpPr>
                    <p:nvPr/>
                  </p:nvCxnSpPr>
                  <p:spPr>
                    <a:xfrm flipV="1">
                      <a:off x="1760603" y="2716208"/>
                      <a:ext cx="31865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12" name="Google Shape;173;p25">
                      <a:extLst>
                        <a:ext uri="{FF2B5EF4-FFF2-40B4-BE49-F238E27FC236}">
                          <a16:creationId xmlns:a16="http://schemas.microsoft.com/office/drawing/2014/main" id="{F23B4DE3-EFCD-2FC8-8444-EFDD523C58EB}"/>
                        </a:ext>
                      </a:extLst>
                    </p:cNvPr>
                    <p:cNvCxnSpPr>
                      <a:cxnSpLocks/>
                      <a:stCxn id="896" idx="0"/>
                      <a:endCxn id="901" idx="4"/>
                    </p:cNvCxnSpPr>
                    <p:nvPr/>
                  </p:nvCxnSpPr>
                  <p:spPr>
                    <a:xfrm flipV="1">
                      <a:off x="1760605" y="2716208"/>
                      <a:ext cx="637309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13" name="Google Shape;173;p25">
                      <a:extLst>
                        <a:ext uri="{FF2B5EF4-FFF2-40B4-BE49-F238E27FC236}">
                          <a16:creationId xmlns:a16="http://schemas.microsoft.com/office/drawing/2014/main" id="{295A97DA-F544-7EE4-DCF6-48D0384DD80F}"/>
                        </a:ext>
                      </a:extLst>
                    </p:cNvPr>
                    <p:cNvCxnSpPr>
                      <a:cxnSpLocks/>
                      <a:stCxn id="897" idx="0"/>
                      <a:endCxn id="899" idx="4"/>
                    </p:cNvCxnSpPr>
                    <p:nvPr/>
                  </p:nvCxnSpPr>
                  <p:spPr>
                    <a:xfrm flipH="1" flipV="1">
                      <a:off x="1760607" y="2716208"/>
                      <a:ext cx="31865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14" name="Google Shape;173;p25">
                      <a:extLst>
                        <a:ext uri="{FF2B5EF4-FFF2-40B4-BE49-F238E27FC236}">
                          <a16:creationId xmlns:a16="http://schemas.microsoft.com/office/drawing/2014/main" id="{DCDE01A4-5E62-77C7-518D-F9818C937436}"/>
                        </a:ext>
                      </a:extLst>
                    </p:cNvPr>
                    <p:cNvCxnSpPr>
                      <a:cxnSpLocks/>
                      <a:stCxn id="897" idx="0"/>
                      <a:endCxn id="900" idx="4"/>
                    </p:cNvCxnSpPr>
                    <p:nvPr/>
                  </p:nvCxnSpPr>
                  <p:spPr>
                    <a:xfrm flipV="1">
                      <a:off x="2079262" y="2716208"/>
                      <a:ext cx="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15" name="Google Shape;173;p25">
                      <a:extLst>
                        <a:ext uri="{FF2B5EF4-FFF2-40B4-BE49-F238E27FC236}">
                          <a16:creationId xmlns:a16="http://schemas.microsoft.com/office/drawing/2014/main" id="{1DCE31EB-61A4-6292-AC64-8F26A15F4B9C}"/>
                        </a:ext>
                      </a:extLst>
                    </p:cNvPr>
                    <p:cNvCxnSpPr>
                      <a:cxnSpLocks/>
                      <a:stCxn id="897" idx="0"/>
                      <a:endCxn id="901" idx="4"/>
                    </p:cNvCxnSpPr>
                    <p:nvPr/>
                  </p:nvCxnSpPr>
                  <p:spPr>
                    <a:xfrm flipV="1">
                      <a:off x="2079262" y="2716208"/>
                      <a:ext cx="31865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16" name="Google Shape;173;p25">
                      <a:extLst>
                        <a:ext uri="{FF2B5EF4-FFF2-40B4-BE49-F238E27FC236}">
                          <a16:creationId xmlns:a16="http://schemas.microsoft.com/office/drawing/2014/main" id="{18187962-61FD-EFCB-F174-F988CC71B873}"/>
                        </a:ext>
                      </a:extLst>
                    </p:cNvPr>
                    <p:cNvCxnSpPr>
                      <a:cxnSpLocks/>
                      <a:stCxn id="899" idx="4"/>
                      <a:endCxn id="898" idx="0"/>
                    </p:cNvCxnSpPr>
                    <p:nvPr/>
                  </p:nvCxnSpPr>
                  <p:spPr>
                    <a:xfrm>
                      <a:off x="1760608" y="2716208"/>
                      <a:ext cx="63731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17" name="Google Shape;173;p25">
                      <a:extLst>
                        <a:ext uri="{FF2B5EF4-FFF2-40B4-BE49-F238E27FC236}">
                          <a16:creationId xmlns:a16="http://schemas.microsoft.com/office/drawing/2014/main" id="{88ACFC9F-8F3C-0523-7D49-F28C82E7B545}"/>
                        </a:ext>
                      </a:extLst>
                    </p:cNvPr>
                    <p:cNvCxnSpPr>
                      <a:cxnSpLocks/>
                      <a:stCxn id="898" idx="0"/>
                      <a:endCxn id="900" idx="4"/>
                    </p:cNvCxnSpPr>
                    <p:nvPr/>
                  </p:nvCxnSpPr>
                  <p:spPr>
                    <a:xfrm flipH="1" flipV="1">
                      <a:off x="2079263" y="2716208"/>
                      <a:ext cx="318655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18" name="Google Shape;173;p25">
                      <a:extLst>
                        <a:ext uri="{FF2B5EF4-FFF2-40B4-BE49-F238E27FC236}">
                          <a16:creationId xmlns:a16="http://schemas.microsoft.com/office/drawing/2014/main" id="{BAB3E5A2-2F1C-5ADD-FA04-A386C8BDEEA4}"/>
                        </a:ext>
                      </a:extLst>
                    </p:cNvPr>
                    <p:cNvCxnSpPr>
                      <a:cxnSpLocks/>
                      <a:stCxn id="898" idx="0"/>
                      <a:endCxn id="901" idx="4"/>
                    </p:cNvCxnSpPr>
                    <p:nvPr/>
                  </p:nvCxnSpPr>
                  <p:spPr>
                    <a:xfrm flipV="1">
                      <a:off x="2397918" y="2716205"/>
                      <a:ext cx="0" cy="222410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19" name="Google Shape;173;p25">
                      <a:extLst>
                        <a:ext uri="{FF2B5EF4-FFF2-40B4-BE49-F238E27FC236}">
                          <a16:creationId xmlns:a16="http://schemas.microsoft.com/office/drawing/2014/main" id="{FEF14461-CE14-E4F9-2A2B-AB844F579773}"/>
                        </a:ext>
                      </a:extLst>
                    </p:cNvPr>
                    <p:cNvCxnSpPr>
                      <a:cxnSpLocks/>
                      <a:stCxn id="894" idx="0"/>
                      <a:endCxn id="896" idx="4"/>
                    </p:cNvCxnSpPr>
                    <p:nvPr/>
                  </p:nvCxnSpPr>
                  <p:spPr>
                    <a:xfrm flipH="1" flipV="1">
                      <a:off x="1760608" y="3077159"/>
                      <a:ext cx="180110" cy="253814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20" name="Google Shape;173;p25">
                      <a:extLst>
                        <a:ext uri="{FF2B5EF4-FFF2-40B4-BE49-F238E27FC236}">
                          <a16:creationId xmlns:a16="http://schemas.microsoft.com/office/drawing/2014/main" id="{2103792F-868E-7453-5727-08888D94456A}"/>
                        </a:ext>
                      </a:extLst>
                    </p:cNvPr>
                    <p:cNvCxnSpPr>
                      <a:cxnSpLocks/>
                      <a:stCxn id="894" idx="0"/>
                      <a:endCxn id="897" idx="4"/>
                    </p:cNvCxnSpPr>
                    <p:nvPr/>
                  </p:nvCxnSpPr>
                  <p:spPr>
                    <a:xfrm flipV="1">
                      <a:off x="1940719" y="3077159"/>
                      <a:ext cx="138545" cy="253814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21" name="Google Shape;173;p25">
                      <a:extLst>
                        <a:ext uri="{FF2B5EF4-FFF2-40B4-BE49-F238E27FC236}">
                          <a16:creationId xmlns:a16="http://schemas.microsoft.com/office/drawing/2014/main" id="{A242D396-B23F-AA0B-2016-6537B518F943}"/>
                        </a:ext>
                      </a:extLst>
                    </p:cNvPr>
                    <p:cNvCxnSpPr>
                      <a:cxnSpLocks/>
                      <a:stCxn id="894" idx="0"/>
                      <a:endCxn id="898" idx="4"/>
                    </p:cNvCxnSpPr>
                    <p:nvPr/>
                  </p:nvCxnSpPr>
                  <p:spPr>
                    <a:xfrm flipV="1">
                      <a:off x="1940718" y="3077157"/>
                      <a:ext cx="457199" cy="253812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22" name="Google Shape;173;p25">
                      <a:extLst>
                        <a:ext uri="{FF2B5EF4-FFF2-40B4-BE49-F238E27FC236}">
                          <a16:creationId xmlns:a16="http://schemas.microsoft.com/office/drawing/2014/main" id="{5E3F8BFA-5EC4-04CD-EC66-E555234EFE1F}"/>
                        </a:ext>
                      </a:extLst>
                    </p:cNvPr>
                    <p:cNvCxnSpPr>
                      <a:cxnSpLocks/>
                      <a:stCxn id="895" idx="0"/>
                      <a:endCxn id="896" idx="4"/>
                    </p:cNvCxnSpPr>
                    <p:nvPr/>
                  </p:nvCxnSpPr>
                  <p:spPr>
                    <a:xfrm flipH="1" flipV="1">
                      <a:off x="1760608" y="3077174"/>
                      <a:ext cx="498765" cy="253815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23" name="Google Shape;173;p25">
                      <a:extLst>
                        <a:ext uri="{FF2B5EF4-FFF2-40B4-BE49-F238E27FC236}">
                          <a16:creationId xmlns:a16="http://schemas.microsoft.com/office/drawing/2014/main" id="{107DBC96-397F-5AA6-C4A2-6F05EC8A04A9}"/>
                        </a:ext>
                      </a:extLst>
                    </p:cNvPr>
                    <p:cNvCxnSpPr>
                      <a:cxnSpLocks/>
                      <a:stCxn id="895" idx="0"/>
                      <a:endCxn id="897" idx="4"/>
                    </p:cNvCxnSpPr>
                    <p:nvPr/>
                  </p:nvCxnSpPr>
                  <p:spPr>
                    <a:xfrm flipH="1" flipV="1">
                      <a:off x="2079264" y="3077183"/>
                      <a:ext cx="180110" cy="253815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924" name="Google Shape;173;p25">
                      <a:extLst>
                        <a:ext uri="{FF2B5EF4-FFF2-40B4-BE49-F238E27FC236}">
                          <a16:creationId xmlns:a16="http://schemas.microsoft.com/office/drawing/2014/main" id="{B0040F41-51AD-5546-8823-90116ABFFF27}"/>
                        </a:ext>
                      </a:extLst>
                    </p:cNvPr>
                    <p:cNvCxnSpPr>
                      <a:cxnSpLocks/>
                      <a:stCxn id="895" idx="0"/>
                      <a:endCxn id="898" idx="4"/>
                    </p:cNvCxnSpPr>
                    <p:nvPr/>
                  </p:nvCxnSpPr>
                  <p:spPr>
                    <a:xfrm flipV="1">
                      <a:off x="2259368" y="3077183"/>
                      <a:ext cx="138545" cy="253815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</p:grpSp>
              <p:grpSp>
                <p:nvGrpSpPr>
                  <p:cNvPr id="891" name="群組 890">
                    <a:extLst>
                      <a:ext uri="{FF2B5EF4-FFF2-40B4-BE49-F238E27FC236}">
                        <a16:creationId xmlns:a16="http://schemas.microsoft.com/office/drawing/2014/main" id="{D4F48F40-E0B0-5C8D-1AEA-6B2273A6F896}"/>
                      </a:ext>
                    </a:extLst>
                  </p:cNvPr>
                  <p:cNvGrpSpPr/>
                  <p:nvPr/>
                </p:nvGrpSpPr>
                <p:grpSpPr>
                  <a:xfrm>
                    <a:off x="1151107" y="4490492"/>
                    <a:ext cx="871370" cy="542453"/>
                    <a:chOff x="402764" y="5598804"/>
                    <a:chExt cx="871370" cy="542453"/>
                  </a:xfrm>
                </p:grpSpPr>
                <p:pic>
                  <p:nvPicPr>
                    <p:cNvPr id="892" name="Google Shape;111;p25">
                      <a:extLst>
                        <a:ext uri="{FF2B5EF4-FFF2-40B4-BE49-F238E27FC236}">
                          <a16:creationId xmlns:a16="http://schemas.microsoft.com/office/drawing/2014/main" id="{420EA5D8-AA86-7952-4CE6-7F41421543F7}"/>
                        </a:ext>
                      </a:extLst>
                    </p:cNvPr>
                    <p:cNvPicPr preferRelativeResize="0"/>
                    <p:nvPr/>
                  </p:nvPicPr>
                  <p:blipFill rotWithShape="1">
                    <a:blip r:embed="rId6">
                      <a:alphaModFix/>
                    </a:blip>
                    <a:srcRect/>
                    <a:stretch/>
                  </p:blipFill>
                  <p:spPr>
                    <a:xfrm>
                      <a:off x="699130" y="5598804"/>
                      <a:ext cx="278639" cy="2786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sp>
                  <p:nvSpPr>
                    <p:cNvPr id="893" name="Google Shape;148;p25">
                      <a:extLst>
                        <a:ext uri="{FF2B5EF4-FFF2-40B4-BE49-F238E27FC236}">
                          <a16:creationId xmlns:a16="http://schemas.microsoft.com/office/drawing/2014/main" id="{64B7E0F9-18BA-3E91-492F-224D11DF4CB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2764" y="5815431"/>
                      <a:ext cx="871370" cy="32582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t" anchorCtr="0">
                      <a:noAutofit/>
                    </a:bodyPr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zh-TW" sz="12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Client 1</a:t>
                      </a:r>
                      <a:endParaRPr sz="12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sp>
              <p:nvSpPr>
                <p:cNvPr id="888" name="矩形 887">
                  <a:extLst>
                    <a:ext uri="{FF2B5EF4-FFF2-40B4-BE49-F238E27FC236}">
                      <a16:creationId xmlns:a16="http://schemas.microsoft.com/office/drawing/2014/main" id="{A6D8F145-6059-66CB-4DCA-F45313E4167E}"/>
                    </a:ext>
                  </a:extLst>
                </p:cNvPr>
                <p:cNvSpPr/>
                <p:nvPr/>
              </p:nvSpPr>
              <p:spPr>
                <a:xfrm>
                  <a:off x="1142017" y="2971454"/>
                  <a:ext cx="739247" cy="52976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sz="11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91273818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BC122D1-4044-B4CB-B08E-57C9357C9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Split Learning (SL)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9AA7C6B-249C-44B8-22CC-D30B2F1F2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/>
              <a:t>Procedure</a:t>
            </a:r>
          </a:p>
          <a:p>
            <a:pPr lvl="1"/>
            <a:r>
              <a:rPr lang="en-US" altLang="zh-TW" dirty="0"/>
              <a:t>Clients forward private data through the client-side model </a:t>
            </a:r>
          </a:p>
          <a:p>
            <a:pPr lvl="1"/>
            <a:r>
              <a:rPr lang="en-US" altLang="zh-TW" dirty="0"/>
              <a:t>Send the intermediate activation to server </a:t>
            </a:r>
          </a:p>
          <a:p>
            <a:pPr lvl="1"/>
            <a:r>
              <a:rPr lang="en-US" altLang="zh-TW" dirty="0"/>
              <a:t>Perform forward and backward on the server-side model</a:t>
            </a:r>
          </a:p>
          <a:p>
            <a:pPr lvl="1"/>
            <a:r>
              <a:rPr lang="en-US" altLang="zh-TW" dirty="0"/>
              <a:t>Send the gradients back to client complete 1 iteration</a:t>
            </a:r>
            <a:endParaRPr lang="zh-TW" altLang="en-US" dirty="0"/>
          </a:p>
          <a:p>
            <a:r>
              <a:rPr lang="en-US" altLang="zh-TW" dirty="0"/>
              <a:t>Advantage</a:t>
            </a:r>
          </a:p>
          <a:p>
            <a:pPr lvl="1"/>
            <a:r>
              <a:rPr lang="en-US" altLang="zh-TW" dirty="0"/>
              <a:t>Less computation requirement for client device</a:t>
            </a:r>
            <a:r>
              <a:rPr lang="zh-TW" altLang="en-US" dirty="0"/>
              <a:t> </a:t>
            </a:r>
            <a:r>
              <a:rPr lang="en-US" altLang="zh-TW" dirty="0"/>
              <a:t>data</a:t>
            </a:r>
          </a:p>
          <a:p>
            <a:r>
              <a:rPr lang="en-US" altLang="zh-TW" dirty="0"/>
              <a:t>Disadvantage</a:t>
            </a:r>
          </a:p>
          <a:p>
            <a:pPr lvl="1"/>
            <a:r>
              <a:rPr lang="en-US" altLang="zh-TW" dirty="0"/>
              <a:t>Exposing model information and intermediate activation to server</a:t>
            </a:r>
          </a:p>
          <a:p>
            <a:pPr lvl="1"/>
            <a:r>
              <a:rPr lang="en-US" altLang="zh-TW" dirty="0"/>
              <a:t>Clients needs to sequentially participating training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54C6C9D-F7CB-0E41-20D5-067759303D7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68</a:t>
            </a:fld>
            <a:endParaRPr lang="en-US"/>
          </a:p>
        </p:txBody>
      </p:sp>
      <p:grpSp>
        <p:nvGrpSpPr>
          <p:cNvPr id="783" name="群組 782">
            <a:extLst>
              <a:ext uri="{FF2B5EF4-FFF2-40B4-BE49-F238E27FC236}">
                <a16:creationId xmlns:a16="http://schemas.microsoft.com/office/drawing/2014/main" id="{0D305577-4EF5-E21D-280C-A6444396A403}"/>
              </a:ext>
            </a:extLst>
          </p:cNvPr>
          <p:cNvGrpSpPr/>
          <p:nvPr/>
        </p:nvGrpSpPr>
        <p:grpSpPr>
          <a:xfrm>
            <a:off x="8734596" y="1946462"/>
            <a:ext cx="3457404" cy="2965076"/>
            <a:chOff x="8661086" y="1754898"/>
            <a:chExt cx="3530914" cy="3028118"/>
          </a:xfrm>
        </p:grpSpPr>
        <p:grpSp>
          <p:nvGrpSpPr>
            <p:cNvPr id="784" name="群組 783">
              <a:extLst>
                <a:ext uri="{FF2B5EF4-FFF2-40B4-BE49-F238E27FC236}">
                  <a16:creationId xmlns:a16="http://schemas.microsoft.com/office/drawing/2014/main" id="{B33E5635-84C5-26E9-0005-7F04A67FBF79}"/>
                </a:ext>
              </a:extLst>
            </p:cNvPr>
            <p:cNvGrpSpPr/>
            <p:nvPr/>
          </p:nvGrpSpPr>
          <p:grpSpPr>
            <a:xfrm>
              <a:off x="9780570" y="1754898"/>
              <a:ext cx="2411430" cy="3028118"/>
              <a:chOff x="4691722" y="1520384"/>
              <a:chExt cx="2827111" cy="3550103"/>
            </a:xfrm>
          </p:grpSpPr>
          <p:sp>
            <p:nvSpPr>
              <p:cNvPr id="787" name="矩形 786">
                <a:extLst>
                  <a:ext uri="{FF2B5EF4-FFF2-40B4-BE49-F238E27FC236}">
                    <a16:creationId xmlns:a16="http://schemas.microsoft.com/office/drawing/2014/main" id="{E3A246EA-F9C6-78F6-0271-ABEEEAA15701}"/>
                  </a:ext>
                </a:extLst>
              </p:cNvPr>
              <p:cNvSpPr/>
              <p:nvPr/>
            </p:nvSpPr>
            <p:spPr>
              <a:xfrm>
                <a:off x="4792295" y="1950171"/>
                <a:ext cx="2620977" cy="1741105"/>
              </a:xfrm>
              <a:prstGeom prst="rect">
                <a:avLst/>
              </a:prstGeom>
              <a:solidFill>
                <a:schemeClr val="accent6">
                  <a:lumMod val="10000"/>
                  <a:lumOff val="9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050" dirty="0"/>
              </a:p>
            </p:txBody>
          </p:sp>
          <p:sp>
            <p:nvSpPr>
              <p:cNvPr id="788" name="矩形 787">
                <a:extLst>
                  <a:ext uri="{FF2B5EF4-FFF2-40B4-BE49-F238E27FC236}">
                    <a16:creationId xmlns:a16="http://schemas.microsoft.com/office/drawing/2014/main" id="{1E4096FA-E6E5-022F-295B-F9EAE5401DD5}"/>
                  </a:ext>
                </a:extLst>
              </p:cNvPr>
              <p:cNvSpPr/>
              <p:nvPr/>
            </p:nvSpPr>
            <p:spPr>
              <a:xfrm>
                <a:off x="4691722" y="1950171"/>
                <a:ext cx="2827111" cy="3808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1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Forward / backward</a:t>
                </a:r>
                <a:endParaRPr lang="zh-TW" altLang="en-US" sz="11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789" name="群組 788">
                <a:extLst>
                  <a:ext uri="{FF2B5EF4-FFF2-40B4-BE49-F238E27FC236}">
                    <a16:creationId xmlns:a16="http://schemas.microsoft.com/office/drawing/2014/main" id="{A3D703ED-9774-4533-4A9B-FB02B226A25B}"/>
                  </a:ext>
                </a:extLst>
              </p:cNvPr>
              <p:cNvGrpSpPr/>
              <p:nvPr/>
            </p:nvGrpSpPr>
            <p:grpSpPr>
              <a:xfrm>
                <a:off x="5511501" y="1520384"/>
                <a:ext cx="1187553" cy="376800"/>
                <a:chOff x="9118286" y="1428479"/>
                <a:chExt cx="1187553" cy="376800"/>
              </a:xfrm>
            </p:grpSpPr>
            <p:sp>
              <p:nvSpPr>
                <p:cNvPr id="876" name="Google Shape;104;p25">
                  <a:extLst>
                    <a:ext uri="{FF2B5EF4-FFF2-40B4-BE49-F238E27FC236}">
                      <a16:creationId xmlns:a16="http://schemas.microsoft.com/office/drawing/2014/main" id="{E3A4F985-A803-4805-0DC7-6B0E1CBD6635}"/>
                    </a:ext>
                  </a:extLst>
                </p:cNvPr>
                <p:cNvSpPr txBox="1"/>
                <p:nvPr/>
              </p:nvSpPr>
              <p:spPr>
                <a:xfrm>
                  <a:off x="9456389" y="1428479"/>
                  <a:ext cx="849450" cy="376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000"/>
                    <a:buFont typeface="Arial"/>
                    <a:buNone/>
                  </a:pPr>
                  <a:r>
                    <a:rPr lang="zh-TW" sz="11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Server</a:t>
                  </a:r>
                  <a:endParaRPr sz="11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877" name="Google Shape;105;p25">
                  <a:extLst>
                    <a:ext uri="{FF2B5EF4-FFF2-40B4-BE49-F238E27FC236}">
                      <a16:creationId xmlns:a16="http://schemas.microsoft.com/office/drawing/2014/main" id="{E63C2F9D-5462-E144-C59E-05B195B7DB2D}"/>
                    </a:ext>
                  </a:extLst>
                </p:cNvPr>
                <p:cNvPicPr preferRelativeResize="0"/>
                <p:nvPr/>
              </p:nvPicPr>
              <p:blipFill rotWithShape="1"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alphaModFix/>
                </a:blip>
                <a:srcRect/>
                <a:stretch/>
              </p:blipFill>
              <p:spPr>
                <a:xfrm>
                  <a:off x="9118286" y="1448140"/>
                  <a:ext cx="353270" cy="35327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cxnSp>
            <p:nvCxnSpPr>
              <p:cNvPr id="790" name="Google Shape;173;p25">
                <a:extLst>
                  <a:ext uri="{FF2B5EF4-FFF2-40B4-BE49-F238E27FC236}">
                    <a16:creationId xmlns:a16="http://schemas.microsoft.com/office/drawing/2014/main" id="{10DE6E2F-2897-499F-2E38-6F228A593CF6}"/>
                  </a:ext>
                </a:extLst>
              </p:cNvPr>
              <p:cNvCxnSpPr>
                <a:cxnSpLocks/>
                <a:stCxn id="796" idx="0"/>
                <a:endCxn id="812" idx="2"/>
              </p:cNvCxnSpPr>
              <p:nvPr/>
            </p:nvCxnSpPr>
            <p:spPr>
              <a:xfrm flipH="1" flipV="1">
                <a:off x="6260003" y="3486358"/>
                <a:ext cx="732766" cy="445856"/>
              </a:xfrm>
              <a:prstGeom prst="straightConnector1">
                <a:avLst/>
              </a:prstGeom>
              <a:noFill/>
              <a:ln w="12700" cap="flat" cmpd="sng">
                <a:solidFill>
                  <a:srgbClr val="595959"/>
                </a:solidFill>
                <a:prstDash val="solid"/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791" name="Google Shape;173;p25">
                <a:extLst>
                  <a:ext uri="{FF2B5EF4-FFF2-40B4-BE49-F238E27FC236}">
                    <a16:creationId xmlns:a16="http://schemas.microsoft.com/office/drawing/2014/main" id="{C6EA30E1-8F29-C1FB-5A0E-A699EB3E7807}"/>
                  </a:ext>
                </a:extLst>
              </p:cNvPr>
              <p:cNvCxnSpPr>
                <a:cxnSpLocks/>
                <a:stCxn id="800" idx="0"/>
                <a:endCxn id="811" idx="2"/>
              </p:cNvCxnSpPr>
              <p:nvPr/>
            </p:nvCxnSpPr>
            <p:spPr>
              <a:xfrm flipH="1" flipV="1">
                <a:off x="6062391" y="3486358"/>
                <a:ext cx="18477" cy="445857"/>
              </a:xfrm>
              <a:prstGeom prst="straightConnector1">
                <a:avLst/>
              </a:prstGeom>
              <a:noFill/>
              <a:ln w="12700" cap="flat" cmpd="sng">
                <a:solidFill>
                  <a:srgbClr val="595959"/>
                </a:solidFill>
                <a:prstDash val="solid"/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792" name="Google Shape;173;p25">
                <a:extLst>
                  <a:ext uri="{FF2B5EF4-FFF2-40B4-BE49-F238E27FC236}">
                    <a16:creationId xmlns:a16="http://schemas.microsoft.com/office/drawing/2014/main" id="{8023A549-8094-F456-5BF3-1984494CF855}"/>
                  </a:ext>
                </a:extLst>
              </p:cNvPr>
              <p:cNvCxnSpPr>
                <a:cxnSpLocks/>
                <a:stCxn id="804" idx="0"/>
                <a:endCxn id="813" idx="2"/>
              </p:cNvCxnSpPr>
              <p:nvPr/>
            </p:nvCxnSpPr>
            <p:spPr>
              <a:xfrm flipV="1">
                <a:off x="5192764" y="3486358"/>
                <a:ext cx="676110" cy="445857"/>
              </a:xfrm>
              <a:prstGeom prst="straightConnector1">
                <a:avLst/>
              </a:prstGeom>
              <a:noFill/>
              <a:ln w="12700" cap="flat" cmpd="sng">
                <a:solidFill>
                  <a:srgbClr val="595959"/>
                </a:solidFill>
                <a:prstDash val="solid"/>
                <a:round/>
                <a:headEnd type="triangle" w="med" len="med"/>
                <a:tailEnd type="triangle" w="med" len="med"/>
              </a:ln>
            </p:spPr>
          </p:cxnSp>
          <p:sp>
            <p:nvSpPr>
              <p:cNvPr id="793" name="矩形 792">
                <a:extLst>
                  <a:ext uri="{FF2B5EF4-FFF2-40B4-BE49-F238E27FC236}">
                    <a16:creationId xmlns:a16="http://schemas.microsoft.com/office/drawing/2014/main" id="{4081ABBF-F90A-0DA3-EABA-8984B9F7621B}"/>
                  </a:ext>
                </a:extLst>
              </p:cNvPr>
              <p:cNvSpPr/>
              <p:nvPr/>
            </p:nvSpPr>
            <p:spPr>
              <a:xfrm>
                <a:off x="6592300" y="3967157"/>
                <a:ext cx="800936" cy="1103329"/>
              </a:xfrm>
              <a:prstGeom prst="rect">
                <a:avLst/>
              </a:prstGeom>
              <a:solidFill>
                <a:schemeClr val="accent6">
                  <a:lumMod val="10000"/>
                  <a:lumOff val="9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0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794" name="Google Shape;102;p25" descr="筆記型電腦 以實心填滿">
                <a:extLst>
                  <a:ext uri="{FF2B5EF4-FFF2-40B4-BE49-F238E27FC236}">
                    <a16:creationId xmlns:a16="http://schemas.microsoft.com/office/drawing/2014/main" id="{9F3205AF-53F9-DD55-3AB2-7993080459F9}"/>
                  </a:ext>
                </a:extLst>
              </p:cNvPr>
              <p:cNvPicPr preferRelativeResize="0"/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rcRect t="17173" b="17173"/>
              <a:stretch/>
            </p:blipFill>
            <p:spPr>
              <a:xfrm>
                <a:off x="6788775" y="4473746"/>
                <a:ext cx="407986" cy="26785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95" name="Google Shape;147;p25">
                <a:extLst>
                  <a:ext uri="{FF2B5EF4-FFF2-40B4-BE49-F238E27FC236}">
                    <a16:creationId xmlns:a16="http://schemas.microsoft.com/office/drawing/2014/main" id="{B5145DA2-702E-56D3-E9FB-93A1B7AE96A3}"/>
                  </a:ext>
                </a:extLst>
              </p:cNvPr>
              <p:cNvSpPr txBox="1"/>
              <p:nvPr/>
            </p:nvSpPr>
            <p:spPr>
              <a:xfrm>
                <a:off x="6556373" y="4675000"/>
                <a:ext cx="872790" cy="33864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00"/>
                  <a:buFont typeface="Arial"/>
                  <a:buNone/>
                </a:pPr>
                <a:r>
                  <a:rPr lang="zh-TW" sz="11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Client </a:t>
                </a:r>
                <a:r>
                  <a:rPr lang="en-US" altLang="zh-TW" sz="11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1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00"/>
                  <a:buFont typeface="Arial"/>
                  <a:buNone/>
                </a:pPr>
                <a:endParaRPr sz="11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6" name="矩形 795">
                <a:extLst>
                  <a:ext uri="{FF2B5EF4-FFF2-40B4-BE49-F238E27FC236}">
                    <a16:creationId xmlns:a16="http://schemas.microsoft.com/office/drawing/2014/main" id="{84554270-287E-5ADE-7D12-08768B17F5C3}"/>
                  </a:ext>
                </a:extLst>
              </p:cNvPr>
              <p:cNvSpPr/>
              <p:nvPr/>
            </p:nvSpPr>
            <p:spPr>
              <a:xfrm>
                <a:off x="6623145" y="3932214"/>
                <a:ext cx="739247" cy="5297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050" dirty="0"/>
              </a:p>
            </p:txBody>
          </p:sp>
          <p:grpSp>
            <p:nvGrpSpPr>
              <p:cNvPr id="797" name="群組 796">
                <a:extLst>
                  <a:ext uri="{FF2B5EF4-FFF2-40B4-BE49-F238E27FC236}">
                    <a16:creationId xmlns:a16="http://schemas.microsoft.com/office/drawing/2014/main" id="{F7044F9A-A36E-F2B4-DC01-15B66B26A5DA}"/>
                  </a:ext>
                </a:extLst>
              </p:cNvPr>
              <p:cNvGrpSpPr/>
              <p:nvPr/>
            </p:nvGrpSpPr>
            <p:grpSpPr>
              <a:xfrm>
                <a:off x="6719606" y="4028925"/>
                <a:ext cx="546324" cy="336345"/>
                <a:chOff x="6059541" y="5136025"/>
                <a:chExt cx="546324" cy="336345"/>
              </a:xfrm>
            </p:grpSpPr>
            <p:sp>
              <p:nvSpPr>
                <p:cNvPr id="868" name="橢圓 867">
                  <a:extLst>
                    <a:ext uri="{FF2B5EF4-FFF2-40B4-BE49-F238E27FC236}">
                      <a16:creationId xmlns:a16="http://schemas.microsoft.com/office/drawing/2014/main" id="{AA8D3D61-17B9-A803-A91B-567DDD311C55}"/>
                    </a:ext>
                  </a:extLst>
                </p:cNvPr>
                <p:cNvSpPr/>
                <p:nvPr/>
              </p:nvSpPr>
              <p:spPr>
                <a:xfrm>
                  <a:off x="6154554" y="5353604"/>
                  <a:ext cx="118766" cy="118766"/>
                </a:xfrm>
                <a:prstGeom prst="ellipse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rgbClr val="BBE0E3">
                      <a:shade val="1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TW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Arial"/>
                    <a:sym typeface="Arial"/>
                  </a:endParaRPr>
                </a:p>
              </p:txBody>
            </p:sp>
            <p:sp>
              <p:nvSpPr>
                <p:cNvPr id="869" name="橢圓 868">
                  <a:extLst>
                    <a:ext uri="{FF2B5EF4-FFF2-40B4-BE49-F238E27FC236}">
                      <a16:creationId xmlns:a16="http://schemas.microsoft.com/office/drawing/2014/main" id="{C7209595-9F7E-1384-2D1F-461D3552DE8E}"/>
                    </a:ext>
                  </a:extLst>
                </p:cNvPr>
                <p:cNvSpPr/>
                <p:nvPr/>
              </p:nvSpPr>
              <p:spPr>
                <a:xfrm>
                  <a:off x="6427716" y="5353604"/>
                  <a:ext cx="118766" cy="118766"/>
                </a:xfrm>
                <a:prstGeom prst="ellipse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rgbClr val="BBE0E3">
                      <a:shade val="1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TW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Arial"/>
                    <a:sym typeface="Arial"/>
                  </a:endParaRPr>
                </a:p>
              </p:txBody>
            </p:sp>
            <p:cxnSp>
              <p:nvCxnSpPr>
                <p:cNvPr id="870" name="Google Shape;173;p25">
                  <a:extLst>
                    <a:ext uri="{FF2B5EF4-FFF2-40B4-BE49-F238E27FC236}">
                      <a16:creationId xmlns:a16="http://schemas.microsoft.com/office/drawing/2014/main" id="{4031A6BD-6A9F-553A-8D22-CE8F165041C4}"/>
                    </a:ext>
                  </a:extLst>
                </p:cNvPr>
                <p:cNvCxnSpPr>
                  <a:cxnSpLocks/>
                  <a:stCxn id="868" idx="0"/>
                </p:cNvCxnSpPr>
                <p:nvPr/>
              </p:nvCxnSpPr>
              <p:spPr>
                <a:xfrm flipH="1" flipV="1">
                  <a:off x="6059541" y="5136025"/>
                  <a:ext cx="154396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71" name="Google Shape;173;p25">
                  <a:extLst>
                    <a:ext uri="{FF2B5EF4-FFF2-40B4-BE49-F238E27FC236}">
                      <a16:creationId xmlns:a16="http://schemas.microsoft.com/office/drawing/2014/main" id="{43267467-8EE2-C1A5-3FEB-4B53F857D823}"/>
                    </a:ext>
                  </a:extLst>
                </p:cNvPr>
                <p:cNvCxnSpPr>
                  <a:cxnSpLocks/>
                  <a:stCxn id="868" idx="0"/>
                </p:cNvCxnSpPr>
                <p:nvPr/>
              </p:nvCxnSpPr>
              <p:spPr>
                <a:xfrm flipV="1">
                  <a:off x="6213937" y="5136025"/>
                  <a:ext cx="118766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72" name="Google Shape;173;p25">
                  <a:extLst>
                    <a:ext uri="{FF2B5EF4-FFF2-40B4-BE49-F238E27FC236}">
                      <a16:creationId xmlns:a16="http://schemas.microsoft.com/office/drawing/2014/main" id="{841D8EE1-1ABF-5C68-C620-63386596C096}"/>
                    </a:ext>
                  </a:extLst>
                </p:cNvPr>
                <p:cNvCxnSpPr>
                  <a:cxnSpLocks/>
                  <a:stCxn id="868" idx="0"/>
                </p:cNvCxnSpPr>
                <p:nvPr/>
              </p:nvCxnSpPr>
              <p:spPr>
                <a:xfrm flipV="1">
                  <a:off x="6213937" y="5136025"/>
                  <a:ext cx="391927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73" name="Google Shape;173;p25">
                  <a:extLst>
                    <a:ext uri="{FF2B5EF4-FFF2-40B4-BE49-F238E27FC236}">
                      <a16:creationId xmlns:a16="http://schemas.microsoft.com/office/drawing/2014/main" id="{073F6AF7-35FC-8B30-2F7F-AED3A6AD2984}"/>
                    </a:ext>
                  </a:extLst>
                </p:cNvPr>
                <p:cNvCxnSpPr>
                  <a:cxnSpLocks/>
                  <a:stCxn id="869" idx="0"/>
                </p:cNvCxnSpPr>
                <p:nvPr/>
              </p:nvCxnSpPr>
              <p:spPr>
                <a:xfrm flipH="1" flipV="1">
                  <a:off x="6059541" y="5136025"/>
                  <a:ext cx="427558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74" name="Google Shape;173;p25">
                  <a:extLst>
                    <a:ext uri="{FF2B5EF4-FFF2-40B4-BE49-F238E27FC236}">
                      <a16:creationId xmlns:a16="http://schemas.microsoft.com/office/drawing/2014/main" id="{C8990075-C4BA-010A-8FD1-801F87F94629}"/>
                    </a:ext>
                  </a:extLst>
                </p:cNvPr>
                <p:cNvCxnSpPr>
                  <a:cxnSpLocks/>
                  <a:stCxn id="869" idx="0"/>
                </p:cNvCxnSpPr>
                <p:nvPr/>
              </p:nvCxnSpPr>
              <p:spPr>
                <a:xfrm flipH="1" flipV="1">
                  <a:off x="6332703" y="5136025"/>
                  <a:ext cx="154396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75" name="Google Shape;173;p25">
                  <a:extLst>
                    <a:ext uri="{FF2B5EF4-FFF2-40B4-BE49-F238E27FC236}">
                      <a16:creationId xmlns:a16="http://schemas.microsoft.com/office/drawing/2014/main" id="{F2565FC3-0119-A8A6-7592-40B522569DB1}"/>
                    </a:ext>
                  </a:extLst>
                </p:cNvPr>
                <p:cNvCxnSpPr>
                  <a:cxnSpLocks/>
                  <a:stCxn id="869" idx="0"/>
                </p:cNvCxnSpPr>
                <p:nvPr/>
              </p:nvCxnSpPr>
              <p:spPr>
                <a:xfrm flipV="1">
                  <a:off x="6487099" y="5136025"/>
                  <a:ext cx="118766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</p:grpSp>
          <p:sp>
            <p:nvSpPr>
              <p:cNvPr id="798" name="矩形 797">
                <a:extLst>
                  <a:ext uri="{FF2B5EF4-FFF2-40B4-BE49-F238E27FC236}">
                    <a16:creationId xmlns:a16="http://schemas.microsoft.com/office/drawing/2014/main" id="{67EDADE4-A5D8-3E46-5437-7B12B9B074EE}"/>
                  </a:ext>
                </a:extLst>
              </p:cNvPr>
              <p:cNvSpPr/>
              <p:nvPr/>
            </p:nvSpPr>
            <p:spPr>
              <a:xfrm>
                <a:off x="5680399" y="3973022"/>
                <a:ext cx="800936" cy="1097465"/>
              </a:xfrm>
              <a:prstGeom prst="rect">
                <a:avLst/>
              </a:prstGeom>
              <a:solidFill>
                <a:schemeClr val="accent6">
                  <a:lumMod val="10000"/>
                  <a:lumOff val="9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0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799" name="群組 798">
                <a:extLst>
                  <a:ext uri="{FF2B5EF4-FFF2-40B4-BE49-F238E27FC236}">
                    <a16:creationId xmlns:a16="http://schemas.microsoft.com/office/drawing/2014/main" id="{002CAE2A-C28A-E366-36D5-5F19C08DEF62}"/>
                  </a:ext>
                </a:extLst>
              </p:cNvPr>
              <p:cNvGrpSpPr/>
              <p:nvPr/>
            </p:nvGrpSpPr>
            <p:grpSpPr>
              <a:xfrm>
                <a:off x="5631082" y="4471195"/>
                <a:ext cx="899571" cy="542453"/>
                <a:chOff x="1462519" y="5609585"/>
                <a:chExt cx="899571" cy="542453"/>
              </a:xfrm>
            </p:grpSpPr>
            <p:pic>
              <p:nvPicPr>
                <p:cNvPr id="866" name="Google Shape;111;p25">
                  <a:extLst>
                    <a:ext uri="{FF2B5EF4-FFF2-40B4-BE49-F238E27FC236}">
                      <a16:creationId xmlns:a16="http://schemas.microsoft.com/office/drawing/2014/main" id="{A170000E-94C3-0A63-9E53-5C6A0BA1C4D7}"/>
                    </a:ext>
                  </a:extLst>
                </p:cNvPr>
                <p:cNvPicPr preferRelativeResize="0"/>
                <p:nvPr/>
              </p:nvPicPr>
              <p:blipFill rotWithShape="1">
                <a:blip r:embed="rId6"/>
                <a:srcRect/>
                <a:stretch/>
              </p:blipFill>
              <p:spPr>
                <a:xfrm>
                  <a:off x="1772985" y="5609585"/>
                  <a:ext cx="278639" cy="278639"/>
                </a:xfrm>
                <a:prstGeom prst="rect">
                  <a:avLst/>
                </a:prstGeom>
              </p:spPr>
            </p:pic>
            <p:sp>
              <p:nvSpPr>
                <p:cNvPr id="867" name="Google Shape;148;p25">
                  <a:extLst>
                    <a:ext uri="{FF2B5EF4-FFF2-40B4-BE49-F238E27FC236}">
                      <a16:creationId xmlns:a16="http://schemas.microsoft.com/office/drawing/2014/main" id="{B65CB142-0C1F-0151-227C-7B75F6D7022C}"/>
                    </a:ext>
                  </a:extLst>
                </p:cNvPr>
                <p:cNvSpPr txBox="1"/>
                <p:nvPr/>
              </p:nvSpPr>
              <p:spPr>
                <a:xfrm>
                  <a:off x="1462519" y="5826212"/>
                  <a:ext cx="899571" cy="3258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000"/>
                    <a:buFont typeface="Arial"/>
                    <a:buNone/>
                  </a:pPr>
                  <a:r>
                    <a:rPr lang="zh-TW" sz="11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Client </a:t>
                  </a:r>
                  <a:r>
                    <a:rPr lang="en-US" altLang="zh-TW" sz="11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2</a:t>
                  </a:r>
                  <a:endParaRPr sz="11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800" name="矩形 799">
                <a:extLst>
                  <a:ext uri="{FF2B5EF4-FFF2-40B4-BE49-F238E27FC236}">
                    <a16:creationId xmlns:a16="http://schemas.microsoft.com/office/drawing/2014/main" id="{58232CA9-E215-5D03-75EA-3491171BBBAC}"/>
                  </a:ext>
                </a:extLst>
              </p:cNvPr>
              <p:cNvSpPr/>
              <p:nvPr/>
            </p:nvSpPr>
            <p:spPr>
              <a:xfrm>
                <a:off x="5711244" y="3932215"/>
                <a:ext cx="739247" cy="5297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050" dirty="0"/>
              </a:p>
            </p:txBody>
          </p:sp>
          <p:grpSp>
            <p:nvGrpSpPr>
              <p:cNvPr id="801" name="群組 800">
                <a:extLst>
                  <a:ext uri="{FF2B5EF4-FFF2-40B4-BE49-F238E27FC236}">
                    <a16:creationId xmlns:a16="http://schemas.microsoft.com/office/drawing/2014/main" id="{26091596-E8B3-0E89-95FB-10614DC27FF0}"/>
                  </a:ext>
                </a:extLst>
              </p:cNvPr>
              <p:cNvGrpSpPr/>
              <p:nvPr/>
            </p:nvGrpSpPr>
            <p:grpSpPr>
              <a:xfrm>
                <a:off x="5807705" y="4028926"/>
                <a:ext cx="546324" cy="336345"/>
                <a:chOff x="6059541" y="5136025"/>
                <a:chExt cx="546324" cy="336345"/>
              </a:xfrm>
            </p:grpSpPr>
            <p:sp>
              <p:nvSpPr>
                <p:cNvPr id="858" name="橢圓 857">
                  <a:extLst>
                    <a:ext uri="{FF2B5EF4-FFF2-40B4-BE49-F238E27FC236}">
                      <a16:creationId xmlns:a16="http://schemas.microsoft.com/office/drawing/2014/main" id="{FE032DD4-2E7D-9C01-BEDE-5BD478F9E85D}"/>
                    </a:ext>
                  </a:extLst>
                </p:cNvPr>
                <p:cNvSpPr/>
                <p:nvPr/>
              </p:nvSpPr>
              <p:spPr>
                <a:xfrm>
                  <a:off x="6154554" y="5353604"/>
                  <a:ext cx="118766" cy="118766"/>
                </a:xfrm>
                <a:prstGeom prst="ellipse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rgbClr val="BBE0E3">
                      <a:shade val="1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TW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Arial"/>
                    <a:sym typeface="Arial"/>
                  </a:endParaRPr>
                </a:p>
              </p:txBody>
            </p:sp>
            <p:sp>
              <p:nvSpPr>
                <p:cNvPr id="859" name="橢圓 858">
                  <a:extLst>
                    <a:ext uri="{FF2B5EF4-FFF2-40B4-BE49-F238E27FC236}">
                      <a16:creationId xmlns:a16="http://schemas.microsoft.com/office/drawing/2014/main" id="{9CE2409F-52EE-7B96-FD79-05ABD34C65FF}"/>
                    </a:ext>
                  </a:extLst>
                </p:cNvPr>
                <p:cNvSpPr/>
                <p:nvPr/>
              </p:nvSpPr>
              <p:spPr>
                <a:xfrm>
                  <a:off x="6427716" y="5353604"/>
                  <a:ext cx="118766" cy="118766"/>
                </a:xfrm>
                <a:prstGeom prst="ellipse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rgbClr val="BBE0E3">
                      <a:shade val="1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TW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Arial"/>
                    <a:sym typeface="Arial"/>
                  </a:endParaRPr>
                </a:p>
              </p:txBody>
            </p:sp>
            <p:cxnSp>
              <p:nvCxnSpPr>
                <p:cNvPr id="860" name="Google Shape;173;p25">
                  <a:extLst>
                    <a:ext uri="{FF2B5EF4-FFF2-40B4-BE49-F238E27FC236}">
                      <a16:creationId xmlns:a16="http://schemas.microsoft.com/office/drawing/2014/main" id="{16371DD6-A62C-0331-369D-16621F7DAB0A}"/>
                    </a:ext>
                  </a:extLst>
                </p:cNvPr>
                <p:cNvCxnSpPr>
                  <a:cxnSpLocks/>
                  <a:stCxn id="858" idx="0"/>
                </p:cNvCxnSpPr>
                <p:nvPr/>
              </p:nvCxnSpPr>
              <p:spPr>
                <a:xfrm flipH="1" flipV="1">
                  <a:off x="6059541" y="5136025"/>
                  <a:ext cx="154396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61" name="Google Shape;173;p25">
                  <a:extLst>
                    <a:ext uri="{FF2B5EF4-FFF2-40B4-BE49-F238E27FC236}">
                      <a16:creationId xmlns:a16="http://schemas.microsoft.com/office/drawing/2014/main" id="{17075111-CD4C-7585-F55B-DF302A0D7FD7}"/>
                    </a:ext>
                  </a:extLst>
                </p:cNvPr>
                <p:cNvCxnSpPr>
                  <a:cxnSpLocks/>
                  <a:stCxn id="858" idx="0"/>
                </p:cNvCxnSpPr>
                <p:nvPr/>
              </p:nvCxnSpPr>
              <p:spPr>
                <a:xfrm flipV="1">
                  <a:off x="6213937" y="5136025"/>
                  <a:ext cx="118766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62" name="Google Shape;173;p25">
                  <a:extLst>
                    <a:ext uri="{FF2B5EF4-FFF2-40B4-BE49-F238E27FC236}">
                      <a16:creationId xmlns:a16="http://schemas.microsoft.com/office/drawing/2014/main" id="{1CA9D002-B11F-EAD1-D906-95059B379484}"/>
                    </a:ext>
                  </a:extLst>
                </p:cNvPr>
                <p:cNvCxnSpPr>
                  <a:cxnSpLocks/>
                  <a:stCxn id="858" idx="0"/>
                </p:cNvCxnSpPr>
                <p:nvPr/>
              </p:nvCxnSpPr>
              <p:spPr>
                <a:xfrm flipV="1">
                  <a:off x="6213937" y="5136025"/>
                  <a:ext cx="391927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63" name="Google Shape;173;p25">
                  <a:extLst>
                    <a:ext uri="{FF2B5EF4-FFF2-40B4-BE49-F238E27FC236}">
                      <a16:creationId xmlns:a16="http://schemas.microsoft.com/office/drawing/2014/main" id="{203F6265-A8DE-9FA1-1877-7CA5EAC3D6E9}"/>
                    </a:ext>
                  </a:extLst>
                </p:cNvPr>
                <p:cNvCxnSpPr>
                  <a:cxnSpLocks/>
                  <a:stCxn id="859" idx="0"/>
                </p:cNvCxnSpPr>
                <p:nvPr/>
              </p:nvCxnSpPr>
              <p:spPr>
                <a:xfrm flipH="1" flipV="1">
                  <a:off x="6059541" y="5136025"/>
                  <a:ext cx="427558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64" name="Google Shape;173;p25">
                  <a:extLst>
                    <a:ext uri="{FF2B5EF4-FFF2-40B4-BE49-F238E27FC236}">
                      <a16:creationId xmlns:a16="http://schemas.microsoft.com/office/drawing/2014/main" id="{62551761-2900-8721-D663-3DC0CF5989DC}"/>
                    </a:ext>
                  </a:extLst>
                </p:cNvPr>
                <p:cNvCxnSpPr>
                  <a:cxnSpLocks/>
                  <a:stCxn id="859" idx="0"/>
                </p:cNvCxnSpPr>
                <p:nvPr/>
              </p:nvCxnSpPr>
              <p:spPr>
                <a:xfrm flipH="1" flipV="1">
                  <a:off x="6332703" y="5136025"/>
                  <a:ext cx="154396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65" name="Google Shape;173;p25">
                  <a:extLst>
                    <a:ext uri="{FF2B5EF4-FFF2-40B4-BE49-F238E27FC236}">
                      <a16:creationId xmlns:a16="http://schemas.microsoft.com/office/drawing/2014/main" id="{A809FA28-DFA7-06F4-E0FA-73F2B63530A0}"/>
                    </a:ext>
                  </a:extLst>
                </p:cNvPr>
                <p:cNvCxnSpPr>
                  <a:cxnSpLocks/>
                  <a:stCxn id="859" idx="0"/>
                </p:cNvCxnSpPr>
                <p:nvPr/>
              </p:nvCxnSpPr>
              <p:spPr>
                <a:xfrm flipV="1">
                  <a:off x="6487099" y="5136025"/>
                  <a:ext cx="118766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</p:grpSp>
          <p:sp>
            <p:nvSpPr>
              <p:cNvPr id="802" name="矩形 801">
                <a:extLst>
                  <a:ext uri="{FF2B5EF4-FFF2-40B4-BE49-F238E27FC236}">
                    <a16:creationId xmlns:a16="http://schemas.microsoft.com/office/drawing/2014/main" id="{102FBAAC-F1BB-994F-F04D-A6E97A733461}"/>
                  </a:ext>
                </a:extLst>
              </p:cNvPr>
              <p:cNvSpPr/>
              <p:nvPr/>
            </p:nvSpPr>
            <p:spPr>
              <a:xfrm>
                <a:off x="4792295" y="3967157"/>
                <a:ext cx="800936" cy="1097465"/>
              </a:xfrm>
              <a:prstGeom prst="rect">
                <a:avLst/>
              </a:prstGeom>
              <a:solidFill>
                <a:schemeClr val="accent6">
                  <a:lumMod val="10000"/>
                  <a:lumOff val="9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0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803" name="群組 802">
                <a:extLst>
                  <a:ext uri="{FF2B5EF4-FFF2-40B4-BE49-F238E27FC236}">
                    <a16:creationId xmlns:a16="http://schemas.microsoft.com/office/drawing/2014/main" id="{E2DD6C93-64DB-BCE3-F407-603EC21B7174}"/>
                  </a:ext>
                </a:extLst>
              </p:cNvPr>
              <p:cNvGrpSpPr/>
              <p:nvPr/>
            </p:nvGrpSpPr>
            <p:grpSpPr>
              <a:xfrm>
                <a:off x="4757078" y="4471195"/>
                <a:ext cx="871370" cy="542453"/>
                <a:chOff x="402764" y="5598804"/>
                <a:chExt cx="871370" cy="542453"/>
              </a:xfrm>
            </p:grpSpPr>
            <p:pic>
              <p:nvPicPr>
                <p:cNvPr id="856" name="Google Shape;111;p25">
                  <a:extLst>
                    <a:ext uri="{FF2B5EF4-FFF2-40B4-BE49-F238E27FC236}">
                      <a16:creationId xmlns:a16="http://schemas.microsoft.com/office/drawing/2014/main" id="{FED75176-113E-28DA-93D9-0C3BA04DDC39}"/>
                    </a:ext>
                  </a:extLst>
                </p:cNvPr>
                <p:cNvPicPr preferRelativeResize="0"/>
                <p:nvPr/>
              </p:nvPicPr>
              <p:blipFill rotWithShape="1">
                <a:blip r:embed="rId6">
                  <a:alphaModFix/>
                </a:blip>
                <a:srcRect/>
                <a:stretch/>
              </p:blipFill>
              <p:spPr>
                <a:xfrm>
                  <a:off x="699130" y="5598804"/>
                  <a:ext cx="278639" cy="27863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857" name="Google Shape;148;p25">
                  <a:extLst>
                    <a:ext uri="{FF2B5EF4-FFF2-40B4-BE49-F238E27FC236}">
                      <a16:creationId xmlns:a16="http://schemas.microsoft.com/office/drawing/2014/main" id="{84DFDBB1-772B-831C-1506-D9B01BAF15F9}"/>
                    </a:ext>
                  </a:extLst>
                </p:cNvPr>
                <p:cNvSpPr txBox="1"/>
                <p:nvPr/>
              </p:nvSpPr>
              <p:spPr>
                <a:xfrm>
                  <a:off x="402764" y="5815431"/>
                  <a:ext cx="871370" cy="3258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000"/>
                    <a:buFont typeface="Arial"/>
                    <a:buNone/>
                  </a:pPr>
                  <a:r>
                    <a:rPr lang="zh-TW" sz="11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Client 1</a:t>
                  </a:r>
                  <a:endParaRPr sz="11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804" name="矩形 803">
                <a:extLst>
                  <a:ext uri="{FF2B5EF4-FFF2-40B4-BE49-F238E27FC236}">
                    <a16:creationId xmlns:a16="http://schemas.microsoft.com/office/drawing/2014/main" id="{ED43DE9B-1886-3329-411D-C0BE6A62354C}"/>
                  </a:ext>
                </a:extLst>
              </p:cNvPr>
              <p:cNvSpPr/>
              <p:nvPr/>
            </p:nvSpPr>
            <p:spPr>
              <a:xfrm>
                <a:off x="4823140" y="3932215"/>
                <a:ext cx="739247" cy="5297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050" dirty="0"/>
              </a:p>
            </p:txBody>
          </p:sp>
          <p:grpSp>
            <p:nvGrpSpPr>
              <p:cNvPr id="805" name="群組 804">
                <a:extLst>
                  <a:ext uri="{FF2B5EF4-FFF2-40B4-BE49-F238E27FC236}">
                    <a16:creationId xmlns:a16="http://schemas.microsoft.com/office/drawing/2014/main" id="{C7B1F2BD-9FDA-3A78-ECC8-050B0876FD3B}"/>
                  </a:ext>
                </a:extLst>
              </p:cNvPr>
              <p:cNvGrpSpPr/>
              <p:nvPr/>
            </p:nvGrpSpPr>
            <p:grpSpPr>
              <a:xfrm>
                <a:off x="4919601" y="4028926"/>
                <a:ext cx="546324" cy="336345"/>
                <a:chOff x="6059541" y="5136025"/>
                <a:chExt cx="546324" cy="336345"/>
              </a:xfrm>
            </p:grpSpPr>
            <p:sp>
              <p:nvSpPr>
                <p:cNvPr id="848" name="橢圓 847">
                  <a:extLst>
                    <a:ext uri="{FF2B5EF4-FFF2-40B4-BE49-F238E27FC236}">
                      <a16:creationId xmlns:a16="http://schemas.microsoft.com/office/drawing/2014/main" id="{635569C5-10DE-414C-B233-62F6AF6CBD78}"/>
                    </a:ext>
                  </a:extLst>
                </p:cNvPr>
                <p:cNvSpPr/>
                <p:nvPr/>
              </p:nvSpPr>
              <p:spPr>
                <a:xfrm>
                  <a:off x="6154554" y="5353604"/>
                  <a:ext cx="118766" cy="118766"/>
                </a:xfrm>
                <a:prstGeom prst="ellipse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rgbClr val="BBE0E3">
                      <a:shade val="1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TW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Arial"/>
                    <a:sym typeface="Arial"/>
                  </a:endParaRPr>
                </a:p>
              </p:txBody>
            </p:sp>
            <p:sp>
              <p:nvSpPr>
                <p:cNvPr id="849" name="橢圓 848">
                  <a:extLst>
                    <a:ext uri="{FF2B5EF4-FFF2-40B4-BE49-F238E27FC236}">
                      <a16:creationId xmlns:a16="http://schemas.microsoft.com/office/drawing/2014/main" id="{E4494A38-462F-7055-EA0A-AB802CBA75C6}"/>
                    </a:ext>
                  </a:extLst>
                </p:cNvPr>
                <p:cNvSpPr/>
                <p:nvPr/>
              </p:nvSpPr>
              <p:spPr>
                <a:xfrm>
                  <a:off x="6427716" y="5353604"/>
                  <a:ext cx="118766" cy="118766"/>
                </a:xfrm>
                <a:prstGeom prst="ellipse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rgbClr val="BBE0E3">
                      <a:shade val="15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TW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Arial"/>
                    <a:sym typeface="Arial"/>
                  </a:endParaRPr>
                </a:p>
              </p:txBody>
            </p:sp>
            <p:cxnSp>
              <p:nvCxnSpPr>
                <p:cNvPr id="850" name="Google Shape;173;p25">
                  <a:extLst>
                    <a:ext uri="{FF2B5EF4-FFF2-40B4-BE49-F238E27FC236}">
                      <a16:creationId xmlns:a16="http://schemas.microsoft.com/office/drawing/2014/main" id="{FDB84722-EE88-8413-D29E-C423B8052220}"/>
                    </a:ext>
                  </a:extLst>
                </p:cNvPr>
                <p:cNvCxnSpPr>
                  <a:cxnSpLocks/>
                  <a:stCxn id="848" idx="0"/>
                </p:cNvCxnSpPr>
                <p:nvPr/>
              </p:nvCxnSpPr>
              <p:spPr>
                <a:xfrm flipH="1" flipV="1">
                  <a:off x="6059541" y="5136025"/>
                  <a:ext cx="154396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51" name="Google Shape;173;p25">
                  <a:extLst>
                    <a:ext uri="{FF2B5EF4-FFF2-40B4-BE49-F238E27FC236}">
                      <a16:creationId xmlns:a16="http://schemas.microsoft.com/office/drawing/2014/main" id="{72F17C19-B297-169F-1B2B-5020061DE9E0}"/>
                    </a:ext>
                  </a:extLst>
                </p:cNvPr>
                <p:cNvCxnSpPr>
                  <a:cxnSpLocks/>
                  <a:stCxn id="848" idx="0"/>
                </p:cNvCxnSpPr>
                <p:nvPr/>
              </p:nvCxnSpPr>
              <p:spPr>
                <a:xfrm flipV="1">
                  <a:off x="6213937" y="5136025"/>
                  <a:ext cx="118766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52" name="Google Shape;173;p25">
                  <a:extLst>
                    <a:ext uri="{FF2B5EF4-FFF2-40B4-BE49-F238E27FC236}">
                      <a16:creationId xmlns:a16="http://schemas.microsoft.com/office/drawing/2014/main" id="{82DBAD7F-0882-980B-0433-85E22B238167}"/>
                    </a:ext>
                  </a:extLst>
                </p:cNvPr>
                <p:cNvCxnSpPr>
                  <a:cxnSpLocks/>
                  <a:stCxn id="848" idx="0"/>
                </p:cNvCxnSpPr>
                <p:nvPr/>
              </p:nvCxnSpPr>
              <p:spPr>
                <a:xfrm flipV="1">
                  <a:off x="6213937" y="5136025"/>
                  <a:ext cx="391927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53" name="Google Shape;173;p25">
                  <a:extLst>
                    <a:ext uri="{FF2B5EF4-FFF2-40B4-BE49-F238E27FC236}">
                      <a16:creationId xmlns:a16="http://schemas.microsoft.com/office/drawing/2014/main" id="{878ED5B7-A882-9788-9F26-EB461C4843D3}"/>
                    </a:ext>
                  </a:extLst>
                </p:cNvPr>
                <p:cNvCxnSpPr>
                  <a:cxnSpLocks/>
                  <a:stCxn id="849" idx="0"/>
                </p:cNvCxnSpPr>
                <p:nvPr/>
              </p:nvCxnSpPr>
              <p:spPr>
                <a:xfrm flipH="1" flipV="1">
                  <a:off x="6059541" y="5136025"/>
                  <a:ext cx="427558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54" name="Google Shape;173;p25">
                  <a:extLst>
                    <a:ext uri="{FF2B5EF4-FFF2-40B4-BE49-F238E27FC236}">
                      <a16:creationId xmlns:a16="http://schemas.microsoft.com/office/drawing/2014/main" id="{9D16F0CA-D195-1FFC-7FA7-BF9C8AF59882}"/>
                    </a:ext>
                  </a:extLst>
                </p:cNvPr>
                <p:cNvCxnSpPr>
                  <a:cxnSpLocks/>
                  <a:stCxn id="849" idx="0"/>
                </p:cNvCxnSpPr>
                <p:nvPr/>
              </p:nvCxnSpPr>
              <p:spPr>
                <a:xfrm flipH="1" flipV="1">
                  <a:off x="6332703" y="5136025"/>
                  <a:ext cx="154396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  <p:cxnSp>
              <p:nvCxnSpPr>
                <p:cNvPr id="855" name="Google Shape;173;p25">
                  <a:extLst>
                    <a:ext uri="{FF2B5EF4-FFF2-40B4-BE49-F238E27FC236}">
                      <a16:creationId xmlns:a16="http://schemas.microsoft.com/office/drawing/2014/main" id="{2E26D420-E9D5-CD09-7C21-6E3614E960C3}"/>
                    </a:ext>
                  </a:extLst>
                </p:cNvPr>
                <p:cNvCxnSpPr>
                  <a:cxnSpLocks/>
                  <a:stCxn id="849" idx="0"/>
                </p:cNvCxnSpPr>
                <p:nvPr/>
              </p:nvCxnSpPr>
              <p:spPr>
                <a:xfrm flipV="1">
                  <a:off x="6487099" y="5136025"/>
                  <a:ext cx="118766" cy="217579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none" w="sm" len="sm"/>
                  <a:tailEnd type="none" w="med" len="med"/>
                </a:ln>
              </p:spPr>
            </p:cxnSp>
          </p:grpSp>
          <p:grpSp>
            <p:nvGrpSpPr>
              <p:cNvPr id="806" name="群組 805">
                <a:extLst>
                  <a:ext uri="{FF2B5EF4-FFF2-40B4-BE49-F238E27FC236}">
                    <a16:creationId xmlns:a16="http://schemas.microsoft.com/office/drawing/2014/main" id="{31E33EE8-3C06-C33E-2BE6-D65F5642AFE0}"/>
                  </a:ext>
                </a:extLst>
              </p:cNvPr>
              <p:cNvGrpSpPr/>
              <p:nvPr/>
            </p:nvGrpSpPr>
            <p:grpSpPr>
              <a:xfrm>
                <a:off x="5571103" y="2334358"/>
                <a:ext cx="982577" cy="1153868"/>
                <a:chOff x="5420961" y="2334358"/>
                <a:chExt cx="982577" cy="1153868"/>
              </a:xfrm>
            </p:grpSpPr>
            <p:grpSp>
              <p:nvGrpSpPr>
                <p:cNvPr id="807" name="群組 806">
                  <a:extLst>
                    <a:ext uri="{FF2B5EF4-FFF2-40B4-BE49-F238E27FC236}">
                      <a16:creationId xmlns:a16="http://schemas.microsoft.com/office/drawing/2014/main" id="{3AAFD211-6C27-5495-53E1-675C6D0714B1}"/>
                    </a:ext>
                  </a:extLst>
                </p:cNvPr>
                <p:cNvGrpSpPr/>
                <p:nvPr/>
              </p:nvGrpSpPr>
              <p:grpSpPr>
                <a:xfrm>
                  <a:off x="5579705" y="2434629"/>
                  <a:ext cx="665089" cy="955195"/>
                  <a:chOff x="8521864" y="2699160"/>
                  <a:chExt cx="665089" cy="955195"/>
                </a:xfrm>
              </p:grpSpPr>
              <p:sp>
                <p:nvSpPr>
                  <p:cNvPr id="814" name="橢圓 813">
                    <a:extLst>
                      <a:ext uri="{FF2B5EF4-FFF2-40B4-BE49-F238E27FC236}">
                        <a16:creationId xmlns:a16="http://schemas.microsoft.com/office/drawing/2014/main" id="{E9157EF8-67E9-A3FB-C299-B0B2401011F6}"/>
                      </a:ext>
                    </a:extLst>
                  </p:cNvPr>
                  <p:cNvSpPr/>
                  <p:nvPr/>
                </p:nvSpPr>
                <p:spPr>
                  <a:xfrm>
                    <a:off x="8521864" y="3318010"/>
                    <a:ext cx="118766" cy="118766"/>
                  </a:xfrm>
                  <a:prstGeom prst="ellipse">
                    <a:avLst/>
                  </a:prstGeom>
                  <a:solidFill>
                    <a:srgbClr val="F4CCCC"/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5" name="橢圓 814">
                    <a:extLst>
                      <a:ext uri="{FF2B5EF4-FFF2-40B4-BE49-F238E27FC236}">
                        <a16:creationId xmlns:a16="http://schemas.microsoft.com/office/drawing/2014/main" id="{9835A8E6-1AB2-C005-E079-3E4CBCCF2C4A}"/>
                      </a:ext>
                    </a:extLst>
                  </p:cNvPr>
                  <p:cNvSpPr/>
                  <p:nvPr/>
                </p:nvSpPr>
                <p:spPr>
                  <a:xfrm>
                    <a:off x="8795026" y="3318010"/>
                    <a:ext cx="118766" cy="118766"/>
                  </a:xfrm>
                  <a:prstGeom prst="ellipse">
                    <a:avLst/>
                  </a:prstGeom>
                  <a:solidFill>
                    <a:srgbClr val="F4CCCC"/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6" name="橢圓 815">
                    <a:extLst>
                      <a:ext uri="{FF2B5EF4-FFF2-40B4-BE49-F238E27FC236}">
                        <a16:creationId xmlns:a16="http://schemas.microsoft.com/office/drawing/2014/main" id="{698BE5B7-81C2-57BF-F7EC-56C99B2A01A5}"/>
                      </a:ext>
                    </a:extLst>
                  </p:cNvPr>
                  <p:cNvSpPr/>
                  <p:nvPr/>
                </p:nvSpPr>
                <p:spPr>
                  <a:xfrm>
                    <a:off x="9068187" y="3318010"/>
                    <a:ext cx="118766" cy="118766"/>
                  </a:xfrm>
                  <a:prstGeom prst="ellipse">
                    <a:avLst/>
                  </a:prstGeom>
                  <a:solidFill>
                    <a:srgbClr val="F4CCCC"/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7" name="橢圓 816">
                    <a:extLst>
                      <a:ext uri="{FF2B5EF4-FFF2-40B4-BE49-F238E27FC236}">
                        <a16:creationId xmlns:a16="http://schemas.microsoft.com/office/drawing/2014/main" id="{45EB6195-0390-7685-EC36-7CEE8DC533B7}"/>
                      </a:ext>
                    </a:extLst>
                  </p:cNvPr>
                  <p:cNvSpPr/>
                  <p:nvPr/>
                </p:nvSpPr>
                <p:spPr>
                  <a:xfrm>
                    <a:off x="8521864" y="3008585"/>
                    <a:ext cx="118766" cy="118766"/>
                  </a:xfrm>
                  <a:prstGeom prst="ellipse">
                    <a:avLst/>
                  </a:prstGeom>
                  <a:solidFill>
                    <a:srgbClr val="E8F0FE"/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8" name="橢圓 817">
                    <a:extLst>
                      <a:ext uri="{FF2B5EF4-FFF2-40B4-BE49-F238E27FC236}">
                        <a16:creationId xmlns:a16="http://schemas.microsoft.com/office/drawing/2014/main" id="{8DC094A1-3168-B0E3-2F25-D1B051DF3514}"/>
                      </a:ext>
                    </a:extLst>
                  </p:cNvPr>
                  <p:cNvSpPr/>
                  <p:nvPr/>
                </p:nvSpPr>
                <p:spPr>
                  <a:xfrm>
                    <a:off x="8795026" y="3008585"/>
                    <a:ext cx="118766" cy="118766"/>
                  </a:xfrm>
                  <a:prstGeom prst="ellipse">
                    <a:avLst/>
                  </a:prstGeom>
                  <a:solidFill>
                    <a:srgbClr val="E8F0FE"/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9" name="橢圓 818">
                    <a:extLst>
                      <a:ext uri="{FF2B5EF4-FFF2-40B4-BE49-F238E27FC236}">
                        <a16:creationId xmlns:a16="http://schemas.microsoft.com/office/drawing/2014/main" id="{4CBD11E1-B21A-4AA7-BFC9-A86BE5E06DD8}"/>
                      </a:ext>
                    </a:extLst>
                  </p:cNvPr>
                  <p:cNvSpPr/>
                  <p:nvPr/>
                </p:nvSpPr>
                <p:spPr>
                  <a:xfrm>
                    <a:off x="9068187" y="3008585"/>
                    <a:ext cx="118766" cy="118766"/>
                  </a:xfrm>
                  <a:prstGeom prst="ellipse">
                    <a:avLst/>
                  </a:prstGeom>
                  <a:solidFill>
                    <a:srgbClr val="E8F0FE"/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0" name="橢圓 819">
                    <a:extLst>
                      <a:ext uri="{FF2B5EF4-FFF2-40B4-BE49-F238E27FC236}">
                        <a16:creationId xmlns:a16="http://schemas.microsoft.com/office/drawing/2014/main" id="{02ED951E-10F7-BD2D-1052-A89994F73575}"/>
                      </a:ext>
                    </a:extLst>
                  </p:cNvPr>
                  <p:cNvSpPr/>
                  <p:nvPr/>
                </p:nvSpPr>
                <p:spPr>
                  <a:xfrm>
                    <a:off x="8676260" y="2699160"/>
                    <a:ext cx="118766" cy="118766"/>
                  </a:xfrm>
                  <a:prstGeom prst="ellipse">
                    <a:avLst/>
                  </a:prstGeom>
                  <a:solidFill>
                    <a:srgbClr val="FFAB40">
                      <a:lumMod val="40000"/>
                      <a:lumOff val="60000"/>
                    </a:srgbClr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1" name="橢圓 820">
                    <a:extLst>
                      <a:ext uri="{FF2B5EF4-FFF2-40B4-BE49-F238E27FC236}">
                        <a16:creationId xmlns:a16="http://schemas.microsoft.com/office/drawing/2014/main" id="{925CF2BE-80EC-A8C2-3DD0-FC22FB1DAE61}"/>
                      </a:ext>
                    </a:extLst>
                  </p:cNvPr>
                  <p:cNvSpPr/>
                  <p:nvPr/>
                </p:nvSpPr>
                <p:spPr>
                  <a:xfrm>
                    <a:off x="8949422" y="2699160"/>
                    <a:ext cx="118766" cy="118766"/>
                  </a:xfrm>
                  <a:prstGeom prst="ellipse">
                    <a:avLst/>
                  </a:prstGeom>
                  <a:solidFill>
                    <a:srgbClr val="FFAB40">
                      <a:lumMod val="40000"/>
                      <a:lumOff val="60000"/>
                    </a:srgbClr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22" name="Google Shape;173;p25">
                    <a:extLst>
                      <a:ext uri="{FF2B5EF4-FFF2-40B4-BE49-F238E27FC236}">
                        <a16:creationId xmlns:a16="http://schemas.microsoft.com/office/drawing/2014/main" id="{00571E97-34E4-4810-3B12-7376F525C2B1}"/>
                      </a:ext>
                    </a:extLst>
                  </p:cNvPr>
                  <p:cNvCxnSpPr>
                    <a:cxnSpLocks/>
                    <a:stCxn id="817" idx="0"/>
                    <a:endCxn id="820" idx="4"/>
                  </p:cNvCxnSpPr>
                  <p:nvPr/>
                </p:nvCxnSpPr>
                <p:spPr>
                  <a:xfrm flipV="1">
                    <a:off x="8581247" y="2817926"/>
                    <a:ext cx="154396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23" name="Google Shape;173;p25">
                    <a:extLst>
                      <a:ext uri="{FF2B5EF4-FFF2-40B4-BE49-F238E27FC236}">
                        <a16:creationId xmlns:a16="http://schemas.microsoft.com/office/drawing/2014/main" id="{34590BEB-3425-5241-8143-9A111171A19E}"/>
                      </a:ext>
                    </a:extLst>
                  </p:cNvPr>
                  <p:cNvCxnSpPr>
                    <a:cxnSpLocks/>
                    <a:stCxn id="818" idx="0"/>
                    <a:endCxn id="820" idx="4"/>
                  </p:cNvCxnSpPr>
                  <p:nvPr/>
                </p:nvCxnSpPr>
                <p:spPr>
                  <a:xfrm flipH="1" flipV="1">
                    <a:off x="8735643" y="2817926"/>
                    <a:ext cx="118766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24" name="Google Shape;173;p25">
                    <a:extLst>
                      <a:ext uri="{FF2B5EF4-FFF2-40B4-BE49-F238E27FC236}">
                        <a16:creationId xmlns:a16="http://schemas.microsoft.com/office/drawing/2014/main" id="{71A8F290-DE7F-D12C-C1CA-1519B28EABDF}"/>
                      </a:ext>
                    </a:extLst>
                  </p:cNvPr>
                  <p:cNvCxnSpPr>
                    <a:cxnSpLocks/>
                    <a:stCxn id="819" idx="0"/>
                    <a:endCxn id="820" idx="4"/>
                  </p:cNvCxnSpPr>
                  <p:nvPr/>
                </p:nvCxnSpPr>
                <p:spPr>
                  <a:xfrm flipH="1" flipV="1">
                    <a:off x="8735643" y="2817926"/>
                    <a:ext cx="391927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25" name="Google Shape;173;p25">
                    <a:extLst>
                      <a:ext uri="{FF2B5EF4-FFF2-40B4-BE49-F238E27FC236}">
                        <a16:creationId xmlns:a16="http://schemas.microsoft.com/office/drawing/2014/main" id="{8E2D0F3C-AA59-38DC-9B76-2972D85D5079}"/>
                      </a:ext>
                    </a:extLst>
                  </p:cNvPr>
                  <p:cNvCxnSpPr>
                    <a:cxnSpLocks/>
                    <a:stCxn id="817" idx="0"/>
                    <a:endCxn id="821" idx="4"/>
                  </p:cNvCxnSpPr>
                  <p:nvPr/>
                </p:nvCxnSpPr>
                <p:spPr>
                  <a:xfrm flipV="1">
                    <a:off x="8581247" y="2817926"/>
                    <a:ext cx="427558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26" name="Google Shape;173;p25">
                    <a:extLst>
                      <a:ext uri="{FF2B5EF4-FFF2-40B4-BE49-F238E27FC236}">
                        <a16:creationId xmlns:a16="http://schemas.microsoft.com/office/drawing/2014/main" id="{A2312B1C-8179-AC52-C796-CF2E81E0B3A2}"/>
                      </a:ext>
                    </a:extLst>
                  </p:cNvPr>
                  <p:cNvCxnSpPr>
                    <a:cxnSpLocks/>
                    <a:stCxn id="818" idx="0"/>
                    <a:endCxn id="821" idx="4"/>
                  </p:cNvCxnSpPr>
                  <p:nvPr/>
                </p:nvCxnSpPr>
                <p:spPr>
                  <a:xfrm flipV="1">
                    <a:off x="8854409" y="2817926"/>
                    <a:ext cx="154396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27" name="Google Shape;173;p25">
                    <a:extLst>
                      <a:ext uri="{FF2B5EF4-FFF2-40B4-BE49-F238E27FC236}">
                        <a16:creationId xmlns:a16="http://schemas.microsoft.com/office/drawing/2014/main" id="{2A185211-F717-F23B-5D7F-D40BB15E22B5}"/>
                      </a:ext>
                    </a:extLst>
                  </p:cNvPr>
                  <p:cNvCxnSpPr>
                    <a:cxnSpLocks/>
                    <a:stCxn id="819" idx="0"/>
                    <a:endCxn id="821" idx="4"/>
                  </p:cNvCxnSpPr>
                  <p:nvPr/>
                </p:nvCxnSpPr>
                <p:spPr>
                  <a:xfrm flipH="1" flipV="1">
                    <a:off x="9008805" y="2817926"/>
                    <a:ext cx="118766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28" name="Google Shape;173;p25">
                    <a:extLst>
                      <a:ext uri="{FF2B5EF4-FFF2-40B4-BE49-F238E27FC236}">
                        <a16:creationId xmlns:a16="http://schemas.microsoft.com/office/drawing/2014/main" id="{B1244683-CF4F-21E0-E404-E0A776847DC1}"/>
                      </a:ext>
                    </a:extLst>
                  </p:cNvPr>
                  <p:cNvCxnSpPr>
                    <a:cxnSpLocks/>
                    <a:stCxn id="814" idx="0"/>
                    <a:endCxn id="817" idx="4"/>
                  </p:cNvCxnSpPr>
                  <p:nvPr/>
                </p:nvCxnSpPr>
                <p:spPr>
                  <a:xfrm flipV="1">
                    <a:off x="8581247" y="3127351"/>
                    <a:ext cx="0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29" name="Google Shape;173;p25">
                    <a:extLst>
                      <a:ext uri="{FF2B5EF4-FFF2-40B4-BE49-F238E27FC236}">
                        <a16:creationId xmlns:a16="http://schemas.microsoft.com/office/drawing/2014/main" id="{9397ECB0-0679-C08A-11B0-38F68EC5F839}"/>
                      </a:ext>
                    </a:extLst>
                  </p:cNvPr>
                  <p:cNvCxnSpPr>
                    <a:cxnSpLocks/>
                    <a:stCxn id="814" idx="0"/>
                    <a:endCxn id="818" idx="4"/>
                  </p:cNvCxnSpPr>
                  <p:nvPr/>
                </p:nvCxnSpPr>
                <p:spPr>
                  <a:xfrm flipV="1">
                    <a:off x="8581247" y="3127351"/>
                    <a:ext cx="273162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30" name="Google Shape;173;p25">
                    <a:extLst>
                      <a:ext uri="{FF2B5EF4-FFF2-40B4-BE49-F238E27FC236}">
                        <a16:creationId xmlns:a16="http://schemas.microsoft.com/office/drawing/2014/main" id="{9C4F32FE-B129-906A-F08A-67CBADE529F6}"/>
                      </a:ext>
                    </a:extLst>
                  </p:cNvPr>
                  <p:cNvCxnSpPr>
                    <a:cxnSpLocks/>
                    <a:stCxn id="814" idx="0"/>
                    <a:endCxn id="819" idx="4"/>
                  </p:cNvCxnSpPr>
                  <p:nvPr/>
                </p:nvCxnSpPr>
                <p:spPr>
                  <a:xfrm flipV="1">
                    <a:off x="8581247" y="3127351"/>
                    <a:ext cx="546323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31" name="Google Shape;173;p25">
                    <a:extLst>
                      <a:ext uri="{FF2B5EF4-FFF2-40B4-BE49-F238E27FC236}">
                        <a16:creationId xmlns:a16="http://schemas.microsoft.com/office/drawing/2014/main" id="{1C78F152-7591-1398-5EF3-6B6DCCECB078}"/>
                      </a:ext>
                    </a:extLst>
                  </p:cNvPr>
                  <p:cNvCxnSpPr>
                    <a:cxnSpLocks/>
                    <a:stCxn id="815" idx="0"/>
                    <a:endCxn id="817" idx="4"/>
                  </p:cNvCxnSpPr>
                  <p:nvPr/>
                </p:nvCxnSpPr>
                <p:spPr>
                  <a:xfrm flipH="1" flipV="1">
                    <a:off x="8581247" y="3127351"/>
                    <a:ext cx="273162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32" name="Google Shape;173;p25">
                    <a:extLst>
                      <a:ext uri="{FF2B5EF4-FFF2-40B4-BE49-F238E27FC236}">
                        <a16:creationId xmlns:a16="http://schemas.microsoft.com/office/drawing/2014/main" id="{1379F038-8421-5516-F6F6-7E7B309220E3}"/>
                      </a:ext>
                    </a:extLst>
                  </p:cNvPr>
                  <p:cNvCxnSpPr>
                    <a:cxnSpLocks/>
                    <a:stCxn id="815" idx="0"/>
                    <a:endCxn id="818" idx="4"/>
                  </p:cNvCxnSpPr>
                  <p:nvPr/>
                </p:nvCxnSpPr>
                <p:spPr>
                  <a:xfrm flipV="1">
                    <a:off x="8854409" y="3127351"/>
                    <a:ext cx="0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33" name="Google Shape;173;p25">
                    <a:extLst>
                      <a:ext uri="{FF2B5EF4-FFF2-40B4-BE49-F238E27FC236}">
                        <a16:creationId xmlns:a16="http://schemas.microsoft.com/office/drawing/2014/main" id="{1709BC53-260D-E063-BE41-A1784A1388F6}"/>
                      </a:ext>
                    </a:extLst>
                  </p:cNvPr>
                  <p:cNvCxnSpPr>
                    <a:cxnSpLocks/>
                    <a:stCxn id="815" idx="0"/>
                    <a:endCxn id="819" idx="4"/>
                  </p:cNvCxnSpPr>
                  <p:nvPr/>
                </p:nvCxnSpPr>
                <p:spPr>
                  <a:xfrm flipV="1">
                    <a:off x="8854409" y="3127351"/>
                    <a:ext cx="273162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34" name="Google Shape;173;p25">
                    <a:extLst>
                      <a:ext uri="{FF2B5EF4-FFF2-40B4-BE49-F238E27FC236}">
                        <a16:creationId xmlns:a16="http://schemas.microsoft.com/office/drawing/2014/main" id="{4CCDF6B4-3648-AAB6-6D52-130139EBBB18}"/>
                      </a:ext>
                    </a:extLst>
                  </p:cNvPr>
                  <p:cNvCxnSpPr>
                    <a:cxnSpLocks/>
                    <a:stCxn id="817" idx="4"/>
                    <a:endCxn id="816" idx="0"/>
                  </p:cNvCxnSpPr>
                  <p:nvPr/>
                </p:nvCxnSpPr>
                <p:spPr>
                  <a:xfrm>
                    <a:off x="8581247" y="3127351"/>
                    <a:ext cx="546323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35" name="Google Shape;173;p25">
                    <a:extLst>
                      <a:ext uri="{FF2B5EF4-FFF2-40B4-BE49-F238E27FC236}">
                        <a16:creationId xmlns:a16="http://schemas.microsoft.com/office/drawing/2014/main" id="{FD9FF3B0-50CD-0E03-9375-A6BCDB1A6182}"/>
                      </a:ext>
                    </a:extLst>
                  </p:cNvPr>
                  <p:cNvCxnSpPr>
                    <a:cxnSpLocks/>
                    <a:stCxn id="816" idx="0"/>
                    <a:endCxn id="818" idx="4"/>
                  </p:cNvCxnSpPr>
                  <p:nvPr/>
                </p:nvCxnSpPr>
                <p:spPr>
                  <a:xfrm flipH="1" flipV="1">
                    <a:off x="8854409" y="3127351"/>
                    <a:ext cx="273162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36" name="Google Shape;173;p25">
                    <a:extLst>
                      <a:ext uri="{FF2B5EF4-FFF2-40B4-BE49-F238E27FC236}">
                        <a16:creationId xmlns:a16="http://schemas.microsoft.com/office/drawing/2014/main" id="{85309FC3-9E8F-FDFC-E86F-F9659BF1D0A2}"/>
                      </a:ext>
                    </a:extLst>
                  </p:cNvPr>
                  <p:cNvCxnSpPr>
                    <a:cxnSpLocks/>
                    <a:stCxn id="816" idx="0"/>
                    <a:endCxn id="819" idx="4"/>
                  </p:cNvCxnSpPr>
                  <p:nvPr/>
                </p:nvCxnSpPr>
                <p:spPr>
                  <a:xfrm flipV="1">
                    <a:off x="9127571" y="3127351"/>
                    <a:ext cx="0" cy="19065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37" name="Google Shape;173;p25">
                    <a:extLst>
                      <a:ext uri="{FF2B5EF4-FFF2-40B4-BE49-F238E27FC236}">
                        <a16:creationId xmlns:a16="http://schemas.microsoft.com/office/drawing/2014/main" id="{F3E97558-1DAA-D524-3D3A-4201B85DDF27}"/>
                      </a:ext>
                    </a:extLst>
                  </p:cNvPr>
                  <p:cNvCxnSpPr>
                    <a:cxnSpLocks/>
                    <a:endCxn id="814" idx="4"/>
                  </p:cNvCxnSpPr>
                  <p:nvPr/>
                </p:nvCxnSpPr>
                <p:spPr>
                  <a:xfrm flipH="1" flipV="1">
                    <a:off x="8581247" y="3436776"/>
                    <a:ext cx="154396" cy="21757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38" name="Google Shape;173;p25">
                    <a:extLst>
                      <a:ext uri="{FF2B5EF4-FFF2-40B4-BE49-F238E27FC236}">
                        <a16:creationId xmlns:a16="http://schemas.microsoft.com/office/drawing/2014/main" id="{35E265C0-F5F3-4A93-C4E4-1ED5F5D506DB}"/>
                      </a:ext>
                    </a:extLst>
                  </p:cNvPr>
                  <p:cNvCxnSpPr>
                    <a:cxnSpLocks/>
                    <a:endCxn id="815" idx="4"/>
                  </p:cNvCxnSpPr>
                  <p:nvPr/>
                </p:nvCxnSpPr>
                <p:spPr>
                  <a:xfrm flipV="1">
                    <a:off x="8735643" y="3436776"/>
                    <a:ext cx="118766" cy="21757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39" name="Google Shape;173;p25">
                    <a:extLst>
                      <a:ext uri="{FF2B5EF4-FFF2-40B4-BE49-F238E27FC236}">
                        <a16:creationId xmlns:a16="http://schemas.microsoft.com/office/drawing/2014/main" id="{C7A267E4-25E2-E7E5-3885-59BCCE116E79}"/>
                      </a:ext>
                    </a:extLst>
                  </p:cNvPr>
                  <p:cNvCxnSpPr>
                    <a:cxnSpLocks/>
                    <a:endCxn id="816" idx="4"/>
                  </p:cNvCxnSpPr>
                  <p:nvPr/>
                </p:nvCxnSpPr>
                <p:spPr>
                  <a:xfrm flipV="1">
                    <a:off x="8735643" y="3436776"/>
                    <a:ext cx="391927" cy="21757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40" name="Google Shape;173;p25">
                    <a:extLst>
                      <a:ext uri="{FF2B5EF4-FFF2-40B4-BE49-F238E27FC236}">
                        <a16:creationId xmlns:a16="http://schemas.microsoft.com/office/drawing/2014/main" id="{A057B6AA-345F-E10E-AB24-B4C0BCB6D2DA}"/>
                      </a:ext>
                    </a:extLst>
                  </p:cNvPr>
                  <p:cNvCxnSpPr>
                    <a:cxnSpLocks/>
                    <a:endCxn id="814" idx="4"/>
                  </p:cNvCxnSpPr>
                  <p:nvPr/>
                </p:nvCxnSpPr>
                <p:spPr>
                  <a:xfrm flipH="1" flipV="1">
                    <a:off x="8581247" y="3436776"/>
                    <a:ext cx="427558" cy="21757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41" name="Google Shape;173;p25">
                    <a:extLst>
                      <a:ext uri="{FF2B5EF4-FFF2-40B4-BE49-F238E27FC236}">
                        <a16:creationId xmlns:a16="http://schemas.microsoft.com/office/drawing/2014/main" id="{C7DD143F-2465-0EA1-52CE-0D89A1F2E333}"/>
                      </a:ext>
                    </a:extLst>
                  </p:cNvPr>
                  <p:cNvCxnSpPr>
                    <a:cxnSpLocks/>
                    <a:endCxn id="815" idx="4"/>
                  </p:cNvCxnSpPr>
                  <p:nvPr/>
                </p:nvCxnSpPr>
                <p:spPr>
                  <a:xfrm flipH="1" flipV="1">
                    <a:off x="8854409" y="3436776"/>
                    <a:ext cx="154396" cy="21757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cxnSp>
                <p:nvCxnSpPr>
                  <p:cNvPr id="842" name="Google Shape;173;p25">
                    <a:extLst>
                      <a:ext uri="{FF2B5EF4-FFF2-40B4-BE49-F238E27FC236}">
                        <a16:creationId xmlns:a16="http://schemas.microsoft.com/office/drawing/2014/main" id="{3F6F9277-4636-F16E-BB9B-EA375C2625C3}"/>
                      </a:ext>
                    </a:extLst>
                  </p:cNvPr>
                  <p:cNvCxnSpPr>
                    <a:cxnSpLocks/>
                    <a:endCxn id="816" idx="4"/>
                  </p:cNvCxnSpPr>
                  <p:nvPr/>
                </p:nvCxnSpPr>
                <p:spPr>
                  <a:xfrm flipV="1">
                    <a:off x="9008805" y="3436776"/>
                    <a:ext cx="118766" cy="21757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rgbClr val="595959"/>
                    </a:solidFill>
                    <a:prstDash val="solid"/>
                    <a:round/>
                    <a:headEnd type="none" w="sm" len="sm"/>
                    <a:tailEnd type="none" w="med" len="med"/>
                  </a:ln>
                </p:spPr>
              </p:cxnSp>
              <p:sp>
                <p:nvSpPr>
                  <p:cNvPr id="843" name="橢圓 842">
                    <a:extLst>
                      <a:ext uri="{FF2B5EF4-FFF2-40B4-BE49-F238E27FC236}">
                        <a16:creationId xmlns:a16="http://schemas.microsoft.com/office/drawing/2014/main" id="{D3F2C242-F6F2-2753-F592-7D5E7A77D83F}"/>
                      </a:ext>
                    </a:extLst>
                  </p:cNvPr>
                  <p:cNvSpPr/>
                  <p:nvPr/>
                </p:nvSpPr>
                <p:spPr>
                  <a:xfrm>
                    <a:off x="8521864" y="3013427"/>
                    <a:ext cx="118766" cy="118766"/>
                  </a:xfrm>
                  <a:prstGeom prst="ellipse">
                    <a:avLst/>
                  </a:prstGeom>
                  <a:solidFill>
                    <a:srgbClr val="E8F0FE"/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44" name="橢圓 843">
                    <a:extLst>
                      <a:ext uri="{FF2B5EF4-FFF2-40B4-BE49-F238E27FC236}">
                        <a16:creationId xmlns:a16="http://schemas.microsoft.com/office/drawing/2014/main" id="{87A68AF3-1B1A-37B0-3A74-B04C3B58833F}"/>
                      </a:ext>
                    </a:extLst>
                  </p:cNvPr>
                  <p:cNvSpPr/>
                  <p:nvPr/>
                </p:nvSpPr>
                <p:spPr>
                  <a:xfrm>
                    <a:off x="8795026" y="3013427"/>
                    <a:ext cx="118766" cy="118766"/>
                  </a:xfrm>
                  <a:prstGeom prst="ellipse">
                    <a:avLst/>
                  </a:prstGeom>
                  <a:solidFill>
                    <a:srgbClr val="E8F0FE"/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45" name="橢圓 844">
                    <a:extLst>
                      <a:ext uri="{FF2B5EF4-FFF2-40B4-BE49-F238E27FC236}">
                        <a16:creationId xmlns:a16="http://schemas.microsoft.com/office/drawing/2014/main" id="{7A5EF8F7-47FD-36B5-F489-A97847BEBAF4}"/>
                      </a:ext>
                    </a:extLst>
                  </p:cNvPr>
                  <p:cNvSpPr/>
                  <p:nvPr/>
                </p:nvSpPr>
                <p:spPr>
                  <a:xfrm>
                    <a:off x="9068187" y="3013427"/>
                    <a:ext cx="118766" cy="118766"/>
                  </a:xfrm>
                  <a:prstGeom prst="ellipse">
                    <a:avLst/>
                  </a:prstGeom>
                  <a:solidFill>
                    <a:srgbClr val="E8F0FE"/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46" name="橢圓 845">
                    <a:extLst>
                      <a:ext uri="{FF2B5EF4-FFF2-40B4-BE49-F238E27FC236}">
                        <a16:creationId xmlns:a16="http://schemas.microsoft.com/office/drawing/2014/main" id="{F7B6246F-D313-F563-4FCC-177405B8C159}"/>
                      </a:ext>
                    </a:extLst>
                  </p:cNvPr>
                  <p:cNvSpPr/>
                  <p:nvPr/>
                </p:nvSpPr>
                <p:spPr>
                  <a:xfrm>
                    <a:off x="8676260" y="2704002"/>
                    <a:ext cx="118766" cy="118766"/>
                  </a:xfrm>
                  <a:prstGeom prst="ellipse">
                    <a:avLst/>
                  </a:prstGeom>
                  <a:solidFill>
                    <a:srgbClr val="FFAB40">
                      <a:lumMod val="40000"/>
                      <a:lumOff val="60000"/>
                    </a:srgbClr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47" name="橢圓 846">
                    <a:extLst>
                      <a:ext uri="{FF2B5EF4-FFF2-40B4-BE49-F238E27FC236}">
                        <a16:creationId xmlns:a16="http://schemas.microsoft.com/office/drawing/2014/main" id="{6C90BF2F-D625-DFEC-9028-E359A1A616A2}"/>
                      </a:ext>
                    </a:extLst>
                  </p:cNvPr>
                  <p:cNvSpPr/>
                  <p:nvPr/>
                </p:nvSpPr>
                <p:spPr>
                  <a:xfrm>
                    <a:off x="8949422" y="2704002"/>
                    <a:ext cx="118766" cy="118766"/>
                  </a:xfrm>
                  <a:prstGeom prst="ellipse">
                    <a:avLst/>
                  </a:prstGeom>
                  <a:solidFill>
                    <a:srgbClr val="FFAB40">
                      <a:lumMod val="40000"/>
                      <a:lumOff val="60000"/>
                    </a:srgbClr>
                  </a:solidFill>
                  <a:ln w="12700" cap="flat" cmpd="sng" algn="ctr">
                    <a:solidFill>
                      <a:srgbClr val="BBE0E3">
                        <a:shade val="15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8" name="群組 807">
                  <a:extLst>
                    <a:ext uri="{FF2B5EF4-FFF2-40B4-BE49-F238E27FC236}">
                      <a16:creationId xmlns:a16="http://schemas.microsoft.com/office/drawing/2014/main" id="{BECE344C-6C5D-1AB4-9582-807294F63943}"/>
                    </a:ext>
                  </a:extLst>
                </p:cNvPr>
                <p:cNvGrpSpPr/>
                <p:nvPr/>
              </p:nvGrpSpPr>
              <p:grpSpPr>
                <a:xfrm>
                  <a:off x="5420961" y="2334358"/>
                  <a:ext cx="982577" cy="1153868"/>
                  <a:chOff x="5420961" y="2334358"/>
                  <a:chExt cx="982577" cy="1153868"/>
                </a:xfrm>
              </p:grpSpPr>
              <p:sp>
                <p:nvSpPr>
                  <p:cNvPr id="809" name="矩形 808">
                    <a:extLst>
                      <a:ext uri="{FF2B5EF4-FFF2-40B4-BE49-F238E27FC236}">
                        <a16:creationId xmlns:a16="http://schemas.microsoft.com/office/drawing/2014/main" id="{1E0972ED-A503-2623-CD50-73E5ABC77D4F}"/>
                      </a:ext>
                    </a:extLst>
                  </p:cNvPr>
                  <p:cNvSpPr/>
                  <p:nvPr/>
                </p:nvSpPr>
                <p:spPr>
                  <a:xfrm>
                    <a:off x="5420961" y="2336226"/>
                    <a:ext cx="982577" cy="11520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05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810" name="群組 809">
                    <a:extLst>
                      <a:ext uri="{FF2B5EF4-FFF2-40B4-BE49-F238E27FC236}">
                        <a16:creationId xmlns:a16="http://schemas.microsoft.com/office/drawing/2014/main" id="{6E4F393A-C07C-DBCE-217E-6A6B90329840}"/>
                      </a:ext>
                    </a:extLst>
                  </p:cNvPr>
                  <p:cNvGrpSpPr/>
                  <p:nvPr/>
                </p:nvGrpSpPr>
                <p:grpSpPr>
                  <a:xfrm>
                    <a:off x="5620227" y="2334358"/>
                    <a:ext cx="588139" cy="1152000"/>
                    <a:chOff x="5620227" y="2334358"/>
                    <a:chExt cx="588139" cy="1152000"/>
                  </a:xfrm>
                </p:grpSpPr>
                <p:sp>
                  <p:nvSpPr>
                    <p:cNvPr id="811" name="矩形 810">
                      <a:extLst>
                        <a:ext uri="{FF2B5EF4-FFF2-40B4-BE49-F238E27FC236}">
                          <a16:creationId xmlns:a16="http://schemas.microsoft.com/office/drawing/2014/main" id="{4C7BC0A1-7D01-42E4-893B-B74C9FFFD2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13744" y="2334358"/>
                      <a:ext cx="197010" cy="11520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 sz="105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12" name="矩形 811">
                      <a:extLst>
                        <a:ext uri="{FF2B5EF4-FFF2-40B4-BE49-F238E27FC236}">
                          <a16:creationId xmlns:a16="http://schemas.microsoft.com/office/drawing/2014/main" id="{912FF176-1FF9-E8FE-F197-C2D926673A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11356" y="2334358"/>
                      <a:ext cx="197010" cy="11520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 sz="105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813" name="矩形 812">
                      <a:extLst>
                        <a:ext uri="{FF2B5EF4-FFF2-40B4-BE49-F238E27FC236}">
                          <a16:creationId xmlns:a16="http://schemas.microsoft.com/office/drawing/2014/main" id="{7E2DA9C0-46D7-93FF-15D7-EBF4DC9177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20227" y="2334358"/>
                      <a:ext cx="197010" cy="11520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 sz="105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</p:grpSp>
          </p:grpSp>
        </p:grpSp>
        <p:sp>
          <p:nvSpPr>
            <p:cNvPr id="785" name="Google Shape;148;p25">
              <a:extLst>
                <a:ext uri="{FF2B5EF4-FFF2-40B4-BE49-F238E27FC236}">
                  <a16:creationId xmlns:a16="http://schemas.microsoft.com/office/drawing/2014/main" id="{C15E1CA7-288A-C573-B92C-C2851CA99560}"/>
                </a:ext>
              </a:extLst>
            </p:cNvPr>
            <p:cNvSpPr txBox="1"/>
            <p:nvPr/>
          </p:nvSpPr>
          <p:spPr>
            <a:xfrm>
              <a:off x="8700979" y="3731686"/>
              <a:ext cx="1298463" cy="3258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zh-TW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Client</a:t>
              </a:r>
              <a:r>
                <a:rPr lang="en-US" altLang="zh-TW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-side model</a:t>
              </a:r>
              <a:endParaRPr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6" name="Google Shape;148;p25">
              <a:extLst>
                <a:ext uri="{FF2B5EF4-FFF2-40B4-BE49-F238E27FC236}">
                  <a16:creationId xmlns:a16="http://schemas.microsoft.com/office/drawing/2014/main" id="{C20B9464-7F3F-90CA-A718-8E83DE695FA7}"/>
                </a:ext>
              </a:extLst>
            </p:cNvPr>
            <p:cNvSpPr txBox="1"/>
            <p:nvPr/>
          </p:nvSpPr>
          <p:spPr>
            <a:xfrm>
              <a:off x="8661086" y="2480326"/>
              <a:ext cx="1298463" cy="3258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US" altLang="zh-TW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Server-side model</a:t>
              </a:r>
              <a:endParaRPr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89" name="文字方塊 588">
            <a:extLst>
              <a:ext uri="{FF2B5EF4-FFF2-40B4-BE49-F238E27FC236}">
                <a16:creationId xmlns:a16="http://schemas.microsoft.com/office/drawing/2014/main" id="{B0A6F373-AABE-4FBD-7E02-1683B64C7434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Split learning for health. [P. </a:t>
            </a:r>
            <a:r>
              <a:rPr lang="en-US" altLang="zh-TW" sz="1100" dirty="0" err="1"/>
              <a:t>Vepakomma</a:t>
            </a:r>
            <a:r>
              <a:rPr lang="en-US" altLang="zh-TW" sz="1100" dirty="0"/>
              <a:t>. et al. 2018]</a:t>
            </a:r>
          </a:p>
        </p:txBody>
      </p:sp>
    </p:spTree>
    <p:extLst>
      <p:ext uri="{BB962C8B-B14F-4D97-AF65-F5344CB8AC3E}">
        <p14:creationId xmlns:p14="http://schemas.microsoft.com/office/powerpoint/2010/main" val="131829733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27CDF8D-2D34-36A6-E759-A8376CC5F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Split-Federated Learning (SFL)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FDC2CC2-A3E0-FDE7-CB2D-48D02F4C29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/>
              <a:t>Procedure</a:t>
            </a:r>
          </a:p>
          <a:p>
            <a:pPr lvl="1"/>
            <a:r>
              <a:rPr lang="en-US" altLang="zh-TW" dirty="0"/>
              <a:t>Variations of SL</a:t>
            </a:r>
          </a:p>
          <a:p>
            <a:pPr lvl="1"/>
            <a:r>
              <a:rPr lang="en-US" altLang="zh-TW" dirty="0"/>
              <a:t>Host multiple server-side on main-server</a:t>
            </a:r>
          </a:p>
          <a:p>
            <a:pPr lvl="1"/>
            <a:r>
              <a:rPr lang="en-US" altLang="zh-TW" dirty="0"/>
              <a:t>Perform split learning in parallel</a:t>
            </a:r>
          </a:p>
          <a:p>
            <a:pPr lvl="1"/>
            <a:r>
              <a:rPr lang="en-US" altLang="zh-TW" dirty="0"/>
              <a:t>Aggregate model on fed-server (Due to privacy concerns)</a:t>
            </a:r>
          </a:p>
          <a:p>
            <a:r>
              <a:rPr lang="en-US" altLang="zh-TW" dirty="0"/>
              <a:t>Advantage</a:t>
            </a:r>
          </a:p>
          <a:p>
            <a:pPr lvl="1"/>
            <a:r>
              <a:rPr lang="en-US" altLang="zh-TW" dirty="0"/>
              <a:t>Less computation requirement for client device</a:t>
            </a:r>
            <a:r>
              <a:rPr lang="zh-TW" altLang="en-US" dirty="0"/>
              <a:t> </a:t>
            </a:r>
            <a:r>
              <a:rPr lang="en-US" altLang="zh-TW" dirty="0"/>
              <a:t>data</a:t>
            </a:r>
          </a:p>
          <a:p>
            <a:pPr lvl="1"/>
            <a:r>
              <a:rPr lang="en-US" altLang="zh-TW" dirty="0"/>
              <a:t>Clients can train in parallel</a:t>
            </a:r>
          </a:p>
          <a:p>
            <a:r>
              <a:rPr lang="en-US" altLang="zh-TW" dirty="0"/>
              <a:t>Disadvantage</a:t>
            </a:r>
          </a:p>
          <a:p>
            <a:pPr lvl="1"/>
            <a:r>
              <a:rPr lang="en-US" altLang="zh-TW" dirty="0"/>
              <a:t>More resources allocated on main-server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EF86344-720A-8BC0-7888-AA7615CE353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69</a:t>
            </a:fld>
            <a:endParaRPr lang="en-US" dirty="0"/>
          </a:p>
        </p:txBody>
      </p:sp>
      <p:grpSp>
        <p:nvGrpSpPr>
          <p:cNvPr id="586" name="群組 585">
            <a:extLst>
              <a:ext uri="{FF2B5EF4-FFF2-40B4-BE49-F238E27FC236}">
                <a16:creationId xmlns:a16="http://schemas.microsoft.com/office/drawing/2014/main" id="{1EDA2821-1632-EBA8-D3FE-3863596EF686}"/>
              </a:ext>
            </a:extLst>
          </p:cNvPr>
          <p:cNvGrpSpPr/>
          <p:nvPr/>
        </p:nvGrpSpPr>
        <p:grpSpPr>
          <a:xfrm>
            <a:off x="9460769" y="1986821"/>
            <a:ext cx="2656606" cy="4092260"/>
            <a:chOff x="8610600" y="1412647"/>
            <a:chExt cx="3197668" cy="4925717"/>
          </a:xfrm>
        </p:grpSpPr>
        <p:grpSp>
          <p:nvGrpSpPr>
            <p:cNvPr id="399" name="群組 398">
              <a:extLst>
                <a:ext uri="{FF2B5EF4-FFF2-40B4-BE49-F238E27FC236}">
                  <a16:creationId xmlns:a16="http://schemas.microsoft.com/office/drawing/2014/main" id="{19A609B9-5701-3B33-2B70-5A1BED4048C7}"/>
                </a:ext>
              </a:extLst>
            </p:cNvPr>
            <p:cNvGrpSpPr/>
            <p:nvPr/>
          </p:nvGrpSpPr>
          <p:grpSpPr>
            <a:xfrm>
              <a:off x="9539218" y="5961564"/>
              <a:ext cx="1805768" cy="376800"/>
              <a:chOff x="11177165" y="5326005"/>
              <a:chExt cx="1805768" cy="376800"/>
            </a:xfrm>
          </p:grpSpPr>
          <p:sp>
            <p:nvSpPr>
              <p:cNvPr id="581" name="Google Shape;104;p25">
                <a:extLst>
                  <a:ext uri="{FF2B5EF4-FFF2-40B4-BE49-F238E27FC236}">
                    <a16:creationId xmlns:a16="http://schemas.microsoft.com/office/drawing/2014/main" id="{21E6ABF9-2836-6C78-61EA-E89D391AC13F}"/>
                  </a:ext>
                </a:extLst>
              </p:cNvPr>
              <p:cNvSpPr txBox="1"/>
              <p:nvPr/>
            </p:nvSpPr>
            <p:spPr>
              <a:xfrm>
                <a:off x="11537376" y="5326005"/>
                <a:ext cx="1445557" cy="376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00"/>
                  <a:buFont typeface="Arial"/>
                  <a:buNone/>
                </a:pPr>
                <a:r>
                  <a:rPr lang="en-US" altLang="zh-TW" sz="1100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Fed Server</a:t>
                </a:r>
                <a:endParaRPr sz="11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582" name="Google Shape;105;p25">
                <a:extLst>
                  <a:ext uri="{FF2B5EF4-FFF2-40B4-BE49-F238E27FC236}">
                    <a16:creationId xmlns:a16="http://schemas.microsoft.com/office/drawing/2014/main" id="{2E83D662-C053-80E5-5657-8F85372B666E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alphaModFix/>
              </a:blip>
              <a:srcRect/>
              <a:stretch/>
            </p:blipFill>
            <p:spPr>
              <a:xfrm>
                <a:off x="11177165" y="5331548"/>
                <a:ext cx="353270" cy="35327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85" name="群組 584">
              <a:extLst>
                <a:ext uri="{FF2B5EF4-FFF2-40B4-BE49-F238E27FC236}">
                  <a16:creationId xmlns:a16="http://schemas.microsoft.com/office/drawing/2014/main" id="{BAF39B29-BE1C-295C-2EE3-F2D96591409A}"/>
                </a:ext>
              </a:extLst>
            </p:cNvPr>
            <p:cNvGrpSpPr/>
            <p:nvPr/>
          </p:nvGrpSpPr>
          <p:grpSpPr>
            <a:xfrm>
              <a:off x="8610600" y="1412647"/>
              <a:ext cx="3197668" cy="4454861"/>
              <a:chOff x="8610600" y="1877365"/>
              <a:chExt cx="3197668" cy="4454861"/>
            </a:xfrm>
          </p:grpSpPr>
          <p:sp>
            <p:nvSpPr>
              <p:cNvPr id="393" name="矩形 392">
                <a:extLst>
                  <a:ext uri="{FF2B5EF4-FFF2-40B4-BE49-F238E27FC236}">
                    <a16:creationId xmlns:a16="http://schemas.microsoft.com/office/drawing/2014/main" id="{DE2C74F3-C4D4-A2E6-A8A1-F757787B2074}"/>
                  </a:ext>
                </a:extLst>
              </p:cNvPr>
              <p:cNvSpPr/>
              <p:nvPr/>
            </p:nvSpPr>
            <p:spPr>
              <a:xfrm>
                <a:off x="8610600" y="2337444"/>
                <a:ext cx="3197668" cy="1741105"/>
              </a:xfrm>
              <a:prstGeom prst="rect">
                <a:avLst/>
              </a:prstGeom>
              <a:solidFill>
                <a:schemeClr val="accent6">
                  <a:lumMod val="10000"/>
                  <a:lumOff val="9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050" dirty="0"/>
              </a:p>
            </p:txBody>
          </p:sp>
          <p:grpSp>
            <p:nvGrpSpPr>
              <p:cNvPr id="394" name="群組 393">
                <a:extLst>
                  <a:ext uri="{FF2B5EF4-FFF2-40B4-BE49-F238E27FC236}">
                    <a16:creationId xmlns:a16="http://schemas.microsoft.com/office/drawing/2014/main" id="{6020B1A6-3F06-EE89-360B-00B5BDDA370C}"/>
                  </a:ext>
                </a:extLst>
              </p:cNvPr>
              <p:cNvGrpSpPr/>
              <p:nvPr/>
            </p:nvGrpSpPr>
            <p:grpSpPr>
              <a:xfrm>
                <a:off x="9317605" y="1877365"/>
                <a:ext cx="1783659" cy="376800"/>
                <a:chOff x="9048274" y="1495926"/>
                <a:chExt cx="1783659" cy="376800"/>
              </a:xfrm>
            </p:grpSpPr>
            <p:sp>
              <p:nvSpPr>
                <p:cNvPr id="583" name="Google Shape;104;p25">
                  <a:extLst>
                    <a:ext uri="{FF2B5EF4-FFF2-40B4-BE49-F238E27FC236}">
                      <a16:creationId xmlns:a16="http://schemas.microsoft.com/office/drawing/2014/main" id="{FB9058C9-971C-461A-48D7-6DC36677CDC5}"/>
                    </a:ext>
                  </a:extLst>
                </p:cNvPr>
                <p:cNvSpPr txBox="1"/>
                <p:nvPr/>
              </p:nvSpPr>
              <p:spPr>
                <a:xfrm>
                  <a:off x="9386376" y="1495926"/>
                  <a:ext cx="1445557" cy="3768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000"/>
                    <a:buFont typeface="Arial"/>
                    <a:buNone/>
                  </a:pPr>
                  <a:r>
                    <a:rPr lang="en-US" altLang="zh-TW" sz="1100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Main-</a:t>
                  </a:r>
                  <a:r>
                    <a:rPr lang="zh-TW" sz="11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Server</a:t>
                  </a:r>
                  <a:endParaRPr sz="1100" b="0" i="0" u="none" strike="noStrike" cap="none" dirty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pic>
              <p:nvPicPr>
                <p:cNvPr id="584" name="Google Shape;105;p25">
                  <a:extLst>
                    <a:ext uri="{FF2B5EF4-FFF2-40B4-BE49-F238E27FC236}">
                      <a16:creationId xmlns:a16="http://schemas.microsoft.com/office/drawing/2014/main" id="{4BFDCE44-252F-FCC9-5FB4-BF1F05148A05}"/>
                    </a:ext>
                  </a:extLst>
                </p:cNvPr>
                <p:cNvPicPr preferRelativeResize="0"/>
                <p:nvPr/>
              </p:nvPicPr>
              <p:blipFill rotWithShape="1"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alphaModFix/>
                </a:blip>
                <a:srcRect/>
                <a:stretch/>
              </p:blipFill>
              <p:spPr>
                <a:xfrm>
                  <a:off x="9048274" y="1515587"/>
                  <a:ext cx="353270" cy="35327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sp>
            <p:nvSpPr>
              <p:cNvPr id="395" name="矩形 394">
                <a:extLst>
                  <a:ext uri="{FF2B5EF4-FFF2-40B4-BE49-F238E27FC236}">
                    <a16:creationId xmlns:a16="http://schemas.microsoft.com/office/drawing/2014/main" id="{EC2925C4-61FC-089C-A161-8B363F443A75}"/>
                  </a:ext>
                </a:extLst>
              </p:cNvPr>
              <p:cNvSpPr/>
              <p:nvPr/>
            </p:nvSpPr>
            <p:spPr>
              <a:xfrm>
                <a:off x="8795879" y="2337444"/>
                <a:ext cx="2827111" cy="3808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Forward / backward</a:t>
                </a:r>
                <a:endParaRPr lang="zh-TW" altLang="en-US" sz="105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96" name="Google Shape;173;p25">
                <a:extLst>
                  <a:ext uri="{FF2B5EF4-FFF2-40B4-BE49-F238E27FC236}">
                    <a16:creationId xmlns:a16="http://schemas.microsoft.com/office/drawing/2014/main" id="{141568EA-1CE9-5689-617F-746EDE68EF0D}"/>
                  </a:ext>
                </a:extLst>
              </p:cNvPr>
              <p:cNvCxnSpPr>
                <a:cxnSpLocks/>
                <a:stCxn id="527" idx="2"/>
                <a:endCxn id="578" idx="0"/>
              </p:cNvCxnSpPr>
              <p:nvPr/>
            </p:nvCxnSpPr>
            <p:spPr>
              <a:xfrm flipH="1">
                <a:off x="10207619" y="5485014"/>
                <a:ext cx="1816" cy="261962"/>
              </a:xfrm>
              <a:prstGeom prst="straightConnector1">
                <a:avLst/>
              </a:prstGeom>
              <a:noFill/>
              <a:ln w="12700" cap="flat" cmpd="sng">
                <a:solidFill>
                  <a:srgbClr val="595959"/>
                </a:solidFill>
                <a:prstDash val="solid"/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397" name="Google Shape;173;p25">
                <a:extLst>
                  <a:ext uri="{FF2B5EF4-FFF2-40B4-BE49-F238E27FC236}">
                    <a16:creationId xmlns:a16="http://schemas.microsoft.com/office/drawing/2014/main" id="{7A781348-A853-3303-B7EC-BAA8251E770D}"/>
                  </a:ext>
                </a:extLst>
              </p:cNvPr>
              <p:cNvCxnSpPr>
                <a:cxnSpLocks/>
                <a:stCxn id="477" idx="2"/>
                <a:endCxn id="580" idx="0"/>
              </p:cNvCxnSpPr>
              <p:nvPr/>
            </p:nvCxnSpPr>
            <p:spPr>
              <a:xfrm>
                <a:off x="9280308" y="5485014"/>
                <a:ext cx="626054" cy="261962"/>
              </a:xfrm>
              <a:prstGeom prst="straightConnector1">
                <a:avLst/>
              </a:prstGeom>
              <a:noFill/>
              <a:ln w="12700" cap="flat" cmpd="sng">
                <a:solidFill>
                  <a:srgbClr val="595959"/>
                </a:solidFill>
                <a:prstDash val="solid"/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398" name="Google Shape;173;p25">
                <a:extLst>
                  <a:ext uri="{FF2B5EF4-FFF2-40B4-BE49-F238E27FC236}">
                    <a16:creationId xmlns:a16="http://schemas.microsoft.com/office/drawing/2014/main" id="{E85CCA7F-AB9E-653D-014D-B4BB44A8CFE1}"/>
                  </a:ext>
                </a:extLst>
              </p:cNvPr>
              <p:cNvCxnSpPr>
                <a:cxnSpLocks/>
                <a:stCxn id="413" idx="2"/>
                <a:endCxn id="579" idx="0"/>
              </p:cNvCxnSpPr>
              <p:nvPr/>
            </p:nvCxnSpPr>
            <p:spPr>
              <a:xfrm flipH="1">
                <a:off x="10515251" y="5485014"/>
                <a:ext cx="625741" cy="261962"/>
              </a:xfrm>
              <a:prstGeom prst="straightConnector1">
                <a:avLst/>
              </a:prstGeom>
              <a:noFill/>
              <a:ln w="12700" cap="flat" cmpd="sng">
                <a:solidFill>
                  <a:srgbClr val="595959"/>
                </a:solidFill>
                <a:prstDash val="solid"/>
                <a:round/>
                <a:headEnd type="triangle" w="med" len="med"/>
                <a:tailEnd type="triangle" w="med" len="med"/>
              </a:ln>
            </p:spPr>
          </p:cxnSp>
          <p:grpSp>
            <p:nvGrpSpPr>
              <p:cNvPr id="400" name="群組 399">
                <a:extLst>
                  <a:ext uri="{FF2B5EF4-FFF2-40B4-BE49-F238E27FC236}">
                    <a16:creationId xmlns:a16="http://schemas.microsoft.com/office/drawing/2014/main" id="{9F2B68A6-1F0E-E8C1-F451-87F705BE02EC}"/>
                  </a:ext>
                </a:extLst>
              </p:cNvPr>
              <p:cNvGrpSpPr/>
              <p:nvPr/>
            </p:nvGrpSpPr>
            <p:grpSpPr>
              <a:xfrm>
                <a:off x="9031122" y="5746976"/>
                <a:ext cx="2359368" cy="585250"/>
                <a:chOff x="8782017" y="5510901"/>
                <a:chExt cx="2359368" cy="585250"/>
              </a:xfrm>
            </p:grpSpPr>
            <p:sp>
              <p:nvSpPr>
                <p:cNvPr id="576" name="矩形 575">
                  <a:extLst>
                    <a:ext uri="{FF2B5EF4-FFF2-40B4-BE49-F238E27FC236}">
                      <a16:creationId xmlns:a16="http://schemas.microsoft.com/office/drawing/2014/main" id="{4838931D-53CE-5BBE-C84A-4133ED06C73B}"/>
                    </a:ext>
                  </a:extLst>
                </p:cNvPr>
                <p:cNvSpPr/>
                <p:nvPr/>
              </p:nvSpPr>
              <p:spPr>
                <a:xfrm>
                  <a:off x="8782017" y="5589731"/>
                  <a:ext cx="2359368" cy="50642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TW" altLang="en-US" sz="105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∑ </a:t>
                  </a:r>
                  <a:r>
                    <a:rPr lang="en-US" altLang="zh-TW" sz="105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Aggregation</a:t>
                  </a:r>
                  <a:endParaRPr lang="zh-TW" altLang="en-US" sz="105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77" name="群組 576">
                  <a:extLst>
                    <a:ext uri="{FF2B5EF4-FFF2-40B4-BE49-F238E27FC236}">
                      <a16:creationId xmlns:a16="http://schemas.microsoft.com/office/drawing/2014/main" id="{9AE9D910-7E07-BEBA-BE10-4CA938BB4F4C}"/>
                    </a:ext>
                  </a:extLst>
                </p:cNvPr>
                <p:cNvGrpSpPr/>
                <p:nvPr/>
              </p:nvGrpSpPr>
              <p:grpSpPr>
                <a:xfrm>
                  <a:off x="9503909" y="5510901"/>
                  <a:ext cx="915584" cy="537761"/>
                  <a:chOff x="5620227" y="2334358"/>
                  <a:chExt cx="588139" cy="1152000"/>
                </a:xfrm>
              </p:grpSpPr>
              <p:sp>
                <p:nvSpPr>
                  <p:cNvPr id="578" name="矩形 577">
                    <a:extLst>
                      <a:ext uri="{FF2B5EF4-FFF2-40B4-BE49-F238E27FC236}">
                        <a16:creationId xmlns:a16="http://schemas.microsoft.com/office/drawing/2014/main" id="{DE13EF7A-A67D-A5ED-A1A7-AADE0CA24EA7}"/>
                      </a:ext>
                    </a:extLst>
                  </p:cNvPr>
                  <p:cNvSpPr/>
                  <p:nvPr/>
                </p:nvSpPr>
                <p:spPr>
                  <a:xfrm>
                    <a:off x="5813744" y="2334358"/>
                    <a:ext cx="197010" cy="11520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05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79" name="矩形 578">
                    <a:extLst>
                      <a:ext uri="{FF2B5EF4-FFF2-40B4-BE49-F238E27FC236}">
                        <a16:creationId xmlns:a16="http://schemas.microsoft.com/office/drawing/2014/main" id="{65871D98-9D10-6B53-EC4A-AEE485EEE6DB}"/>
                      </a:ext>
                    </a:extLst>
                  </p:cNvPr>
                  <p:cNvSpPr/>
                  <p:nvPr/>
                </p:nvSpPr>
                <p:spPr>
                  <a:xfrm>
                    <a:off x="6011356" y="2334358"/>
                    <a:ext cx="197010" cy="11520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05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80" name="矩形 579">
                    <a:extLst>
                      <a:ext uri="{FF2B5EF4-FFF2-40B4-BE49-F238E27FC236}">
                        <a16:creationId xmlns:a16="http://schemas.microsoft.com/office/drawing/2014/main" id="{8D5C6FCF-3026-2DBF-DC45-3DD784BC104A}"/>
                      </a:ext>
                    </a:extLst>
                  </p:cNvPr>
                  <p:cNvSpPr/>
                  <p:nvPr/>
                </p:nvSpPr>
                <p:spPr>
                  <a:xfrm>
                    <a:off x="5620227" y="2334358"/>
                    <a:ext cx="197010" cy="11520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05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401" name="群組 400">
                <a:extLst>
                  <a:ext uri="{FF2B5EF4-FFF2-40B4-BE49-F238E27FC236}">
                    <a16:creationId xmlns:a16="http://schemas.microsoft.com/office/drawing/2014/main" id="{18A4F729-4CEE-7C50-B949-05110CC58537}"/>
                  </a:ext>
                </a:extLst>
              </p:cNvPr>
              <p:cNvGrpSpPr/>
              <p:nvPr/>
            </p:nvGrpSpPr>
            <p:grpSpPr>
              <a:xfrm>
                <a:off x="9718146" y="2711280"/>
                <a:ext cx="982577" cy="2773734"/>
                <a:chOff x="9470413" y="2329841"/>
                <a:chExt cx="982577" cy="2773734"/>
              </a:xfrm>
            </p:grpSpPr>
            <p:cxnSp>
              <p:nvCxnSpPr>
                <p:cNvPr id="522" name="Google Shape;173;p25">
                  <a:extLst>
                    <a:ext uri="{FF2B5EF4-FFF2-40B4-BE49-F238E27FC236}">
                      <a16:creationId xmlns:a16="http://schemas.microsoft.com/office/drawing/2014/main" id="{93714F92-A21F-01C9-2C64-F6DE4622B265}"/>
                    </a:ext>
                  </a:extLst>
                </p:cNvPr>
                <p:cNvCxnSpPr>
                  <a:cxnSpLocks/>
                  <a:stCxn id="526" idx="0"/>
                  <a:endCxn id="540" idx="2"/>
                </p:cNvCxnSpPr>
                <p:nvPr/>
              </p:nvCxnSpPr>
              <p:spPr>
                <a:xfrm flipV="1">
                  <a:off x="9961702" y="3481841"/>
                  <a:ext cx="0" cy="450374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triangle" w="med" len="med"/>
                  <a:tailEnd type="triangle" w="med" len="med"/>
                </a:ln>
              </p:spPr>
            </p:cxnSp>
            <p:grpSp>
              <p:nvGrpSpPr>
                <p:cNvPr id="523" name="群組 522">
                  <a:extLst>
                    <a:ext uri="{FF2B5EF4-FFF2-40B4-BE49-F238E27FC236}">
                      <a16:creationId xmlns:a16="http://schemas.microsoft.com/office/drawing/2014/main" id="{1814B402-049F-4D93-AE95-C1C981A78128}"/>
                    </a:ext>
                  </a:extLst>
                </p:cNvPr>
                <p:cNvGrpSpPr/>
                <p:nvPr/>
              </p:nvGrpSpPr>
              <p:grpSpPr>
                <a:xfrm>
                  <a:off x="9470413" y="2329841"/>
                  <a:ext cx="982577" cy="1152000"/>
                  <a:chOff x="10784121" y="3348100"/>
                  <a:chExt cx="982577" cy="1152000"/>
                </a:xfrm>
              </p:grpSpPr>
              <p:sp>
                <p:nvSpPr>
                  <p:cNvPr id="540" name="矩形 539">
                    <a:extLst>
                      <a:ext uri="{FF2B5EF4-FFF2-40B4-BE49-F238E27FC236}">
                        <a16:creationId xmlns:a16="http://schemas.microsoft.com/office/drawing/2014/main" id="{01278D9E-2228-3DC2-FF8A-C7DCD0F9213B}"/>
                      </a:ext>
                    </a:extLst>
                  </p:cNvPr>
                  <p:cNvSpPr/>
                  <p:nvPr/>
                </p:nvSpPr>
                <p:spPr>
                  <a:xfrm>
                    <a:off x="10784121" y="3348100"/>
                    <a:ext cx="982577" cy="11520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05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541" name="群組 540">
                    <a:extLst>
                      <a:ext uri="{FF2B5EF4-FFF2-40B4-BE49-F238E27FC236}">
                        <a16:creationId xmlns:a16="http://schemas.microsoft.com/office/drawing/2014/main" id="{5BE42C27-06E3-FE32-70DF-F2A3A5675844}"/>
                      </a:ext>
                    </a:extLst>
                  </p:cNvPr>
                  <p:cNvGrpSpPr/>
                  <p:nvPr/>
                </p:nvGrpSpPr>
                <p:grpSpPr>
                  <a:xfrm>
                    <a:off x="10942865" y="3446503"/>
                    <a:ext cx="665089" cy="955195"/>
                    <a:chOff x="8521864" y="2699160"/>
                    <a:chExt cx="665089" cy="955195"/>
                  </a:xfrm>
                </p:grpSpPr>
                <p:sp>
                  <p:nvSpPr>
                    <p:cNvPr id="542" name="橢圓 541">
                      <a:extLst>
                        <a:ext uri="{FF2B5EF4-FFF2-40B4-BE49-F238E27FC236}">
                          <a16:creationId xmlns:a16="http://schemas.microsoft.com/office/drawing/2014/main" id="{A8D30F74-13F1-8D84-BBA3-A35DB1A492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21864" y="3318010"/>
                      <a:ext cx="118766" cy="118766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43" name="橢圓 542">
                      <a:extLst>
                        <a:ext uri="{FF2B5EF4-FFF2-40B4-BE49-F238E27FC236}">
                          <a16:creationId xmlns:a16="http://schemas.microsoft.com/office/drawing/2014/main" id="{EA374B3B-10BF-057C-18F0-9024911EA4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5026" y="3318010"/>
                      <a:ext cx="118766" cy="118766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44" name="橢圓 543">
                      <a:extLst>
                        <a:ext uri="{FF2B5EF4-FFF2-40B4-BE49-F238E27FC236}">
                          <a16:creationId xmlns:a16="http://schemas.microsoft.com/office/drawing/2014/main" id="{386007BC-49D5-1F64-CC50-8B44A99360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68187" y="3318010"/>
                      <a:ext cx="118766" cy="118766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45" name="橢圓 544">
                      <a:extLst>
                        <a:ext uri="{FF2B5EF4-FFF2-40B4-BE49-F238E27FC236}">
                          <a16:creationId xmlns:a16="http://schemas.microsoft.com/office/drawing/2014/main" id="{53EFA89E-92B3-25A2-39E7-3F389D2C96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21864" y="3008585"/>
                      <a:ext cx="118766" cy="118766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46" name="橢圓 545">
                      <a:extLst>
                        <a:ext uri="{FF2B5EF4-FFF2-40B4-BE49-F238E27FC236}">
                          <a16:creationId xmlns:a16="http://schemas.microsoft.com/office/drawing/2014/main" id="{29C9AECA-11E7-35ED-482D-EDF56F90E1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5026" y="3008585"/>
                      <a:ext cx="118766" cy="118766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47" name="橢圓 546">
                      <a:extLst>
                        <a:ext uri="{FF2B5EF4-FFF2-40B4-BE49-F238E27FC236}">
                          <a16:creationId xmlns:a16="http://schemas.microsoft.com/office/drawing/2014/main" id="{138E073F-DC04-E15E-43A0-AC32C7CEED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68187" y="3008585"/>
                      <a:ext cx="118766" cy="118766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48" name="橢圓 547">
                      <a:extLst>
                        <a:ext uri="{FF2B5EF4-FFF2-40B4-BE49-F238E27FC236}">
                          <a16:creationId xmlns:a16="http://schemas.microsoft.com/office/drawing/2014/main" id="{995E9782-FF40-F50C-77B8-C05272EDF6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76260" y="2699160"/>
                      <a:ext cx="118766" cy="118766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49" name="橢圓 548">
                      <a:extLst>
                        <a:ext uri="{FF2B5EF4-FFF2-40B4-BE49-F238E27FC236}">
                          <a16:creationId xmlns:a16="http://schemas.microsoft.com/office/drawing/2014/main" id="{B0AB6EC6-C2DB-A06E-F7D4-A8DEECDC60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49422" y="2699160"/>
                      <a:ext cx="118766" cy="118766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550" name="Google Shape;173;p25">
                      <a:extLst>
                        <a:ext uri="{FF2B5EF4-FFF2-40B4-BE49-F238E27FC236}">
                          <a16:creationId xmlns:a16="http://schemas.microsoft.com/office/drawing/2014/main" id="{577C4EF1-C9B1-0F2B-5513-6A2BBE493D30}"/>
                        </a:ext>
                      </a:extLst>
                    </p:cNvPr>
                    <p:cNvCxnSpPr>
                      <a:cxnSpLocks/>
                      <a:stCxn id="545" idx="0"/>
                      <a:endCxn id="548" idx="4"/>
                    </p:cNvCxnSpPr>
                    <p:nvPr/>
                  </p:nvCxnSpPr>
                  <p:spPr>
                    <a:xfrm flipV="1">
                      <a:off x="8581247" y="2817926"/>
                      <a:ext cx="154396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51" name="Google Shape;173;p25">
                      <a:extLst>
                        <a:ext uri="{FF2B5EF4-FFF2-40B4-BE49-F238E27FC236}">
                          <a16:creationId xmlns:a16="http://schemas.microsoft.com/office/drawing/2014/main" id="{B2665182-EA72-74F8-C37D-2F57465CA5F4}"/>
                        </a:ext>
                      </a:extLst>
                    </p:cNvPr>
                    <p:cNvCxnSpPr>
                      <a:cxnSpLocks/>
                      <a:stCxn id="546" idx="0"/>
                      <a:endCxn id="548" idx="4"/>
                    </p:cNvCxnSpPr>
                    <p:nvPr/>
                  </p:nvCxnSpPr>
                  <p:spPr>
                    <a:xfrm flipH="1" flipV="1">
                      <a:off x="8735643" y="2817926"/>
                      <a:ext cx="118766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52" name="Google Shape;173;p25">
                      <a:extLst>
                        <a:ext uri="{FF2B5EF4-FFF2-40B4-BE49-F238E27FC236}">
                          <a16:creationId xmlns:a16="http://schemas.microsoft.com/office/drawing/2014/main" id="{77E7A9EB-3101-C0C1-4A15-82E5A47DFE9D}"/>
                        </a:ext>
                      </a:extLst>
                    </p:cNvPr>
                    <p:cNvCxnSpPr>
                      <a:cxnSpLocks/>
                      <a:stCxn id="547" idx="0"/>
                      <a:endCxn id="548" idx="4"/>
                    </p:cNvCxnSpPr>
                    <p:nvPr/>
                  </p:nvCxnSpPr>
                  <p:spPr>
                    <a:xfrm flipH="1" flipV="1">
                      <a:off x="8735643" y="2817926"/>
                      <a:ext cx="391927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53" name="Google Shape;173;p25">
                      <a:extLst>
                        <a:ext uri="{FF2B5EF4-FFF2-40B4-BE49-F238E27FC236}">
                          <a16:creationId xmlns:a16="http://schemas.microsoft.com/office/drawing/2014/main" id="{D4F4E27E-D4AC-02AA-5667-48096EF498B5}"/>
                        </a:ext>
                      </a:extLst>
                    </p:cNvPr>
                    <p:cNvCxnSpPr>
                      <a:cxnSpLocks/>
                      <a:stCxn id="545" idx="0"/>
                      <a:endCxn id="549" idx="4"/>
                    </p:cNvCxnSpPr>
                    <p:nvPr/>
                  </p:nvCxnSpPr>
                  <p:spPr>
                    <a:xfrm flipV="1">
                      <a:off x="8581247" y="2817926"/>
                      <a:ext cx="427558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54" name="Google Shape;173;p25">
                      <a:extLst>
                        <a:ext uri="{FF2B5EF4-FFF2-40B4-BE49-F238E27FC236}">
                          <a16:creationId xmlns:a16="http://schemas.microsoft.com/office/drawing/2014/main" id="{4CC401F5-6CCB-28D3-84B8-D570E67DCEB2}"/>
                        </a:ext>
                      </a:extLst>
                    </p:cNvPr>
                    <p:cNvCxnSpPr>
                      <a:cxnSpLocks/>
                      <a:stCxn id="546" idx="0"/>
                      <a:endCxn id="549" idx="4"/>
                    </p:cNvCxnSpPr>
                    <p:nvPr/>
                  </p:nvCxnSpPr>
                  <p:spPr>
                    <a:xfrm flipV="1">
                      <a:off x="8854409" y="2817926"/>
                      <a:ext cx="154396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55" name="Google Shape;173;p25">
                      <a:extLst>
                        <a:ext uri="{FF2B5EF4-FFF2-40B4-BE49-F238E27FC236}">
                          <a16:creationId xmlns:a16="http://schemas.microsoft.com/office/drawing/2014/main" id="{0939AAF5-2E25-EAF6-B180-63E9C2DE74DE}"/>
                        </a:ext>
                      </a:extLst>
                    </p:cNvPr>
                    <p:cNvCxnSpPr>
                      <a:cxnSpLocks/>
                      <a:stCxn id="547" idx="0"/>
                      <a:endCxn id="549" idx="4"/>
                    </p:cNvCxnSpPr>
                    <p:nvPr/>
                  </p:nvCxnSpPr>
                  <p:spPr>
                    <a:xfrm flipH="1" flipV="1">
                      <a:off x="9008805" y="2817926"/>
                      <a:ext cx="118766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56" name="Google Shape;173;p25">
                      <a:extLst>
                        <a:ext uri="{FF2B5EF4-FFF2-40B4-BE49-F238E27FC236}">
                          <a16:creationId xmlns:a16="http://schemas.microsoft.com/office/drawing/2014/main" id="{7F70F53B-15BB-A741-5A95-AE57E593B234}"/>
                        </a:ext>
                      </a:extLst>
                    </p:cNvPr>
                    <p:cNvCxnSpPr>
                      <a:cxnSpLocks/>
                      <a:stCxn id="542" idx="0"/>
                      <a:endCxn id="545" idx="4"/>
                    </p:cNvCxnSpPr>
                    <p:nvPr/>
                  </p:nvCxnSpPr>
                  <p:spPr>
                    <a:xfrm flipV="1">
                      <a:off x="8581247" y="3127351"/>
                      <a:ext cx="0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57" name="Google Shape;173;p25">
                      <a:extLst>
                        <a:ext uri="{FF2B5EF4-FFF2-40B4-BE49-F238E27FC236}">
                          <a16:creationId xmlns:a16="http://schemas.microsoft.com/office/drawing/2014/main" id="{3AA68DAF-E4CE-B1D9-B5A5-92399643CC70}"/>
                        </a:ext>
                      </a:extLst>
                    </p:cNvPr>
                    <p:cNvCxnSpPr>
                      <a:cxnSpLocks/>
                      <a:stCxn id="542" idx="0"/>
                      <a:endCxn id="546" idx="4"/>
                    </p:cNvCxnSpPr>
                    <p:nvPr/>
                  </p:nvCxnSpPr>
                  <p:spPr>
                    <a:xfrm flipV="1">
                      <a:off x="8581247" y="3127351"/>
                      <a:ext cx="273162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58" name="Google Shape;173;p25">
                      <a:extLst>
                        <a:ext uri="{FF2B5EF4-FFF2-40B4-BE49-F238E27FC236}">
                          <a16:creationId xmlns:a16="http://schemas.microsoft.com/office/drawing/2014/main" id="{CB9DBE52-47F2-7FF6-AFE7-67AA92937762}"/>
                        </a:ext>
                      </a:extLst>
                    </p:cNvPr>
                    <p:cNvCxnSpPr>
                      <a:cxnSpLocks/>
                      <a:stCxn id="542" idx="0"/>
                      <a:endCxn id="547" idx="4"/>
                    </p:cNvCxnSpPr>
                    <p:nvPr/>
                  </p:nvCxnSpPr>
                  <p:spPr>
                    <a:xfrm flipV="1">
                      <a:off x="8581247" y="3127351"/>
                      <a:ext cx="546323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59" name="Google Shape;173;p25">
                      <a:extLst>
                        <a:ext uri="{FF2B5EF4-FFF2-40B4-BE49-F238E27FC236}">
                          <a16:creationId xmlns:a16="http://schemas.microsoft.com/office/drawing/2014/main" id="{54493E66-F73E-56A4-DF5F-DAE2FAB5B920}"/>
                        </a:ext>
                      </a:extLst>
                    </p:cNvPr>
                    <p:cNvCxnSpPr>
                      <a:cxnSpLocks/>
                      <a:stCxn id="543" idx="0"/>
                      <a:endCxn id="545" idx="4"/>
                    </p:cNvCxnSpPr>
                    <p:nvPr/>
                  </p:nvCxnSpPr>
                  <p:spPr>
                    <a:xfrm flipH="1" flipV="1">
                      <a:off x="8581247" y="3127351"/>
                      <a:ext cx="273162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60" name="Google Shape;173;p25">
                      <a:extLst>
                        <a:ext uri="{FF2B5EF4-FFF2-40B4-BE49-F238E27FC236}">
                          <a16:creationId xmlns:a16="http://schemas.microsoft.com/office/drawing/2014/main" id="{6D2A6291-8C26-7073-B17C-4657CFF7AF07}"/>
                        </a:ext>
                      </a:extLst>
                    </p:cNvPr>
                    <p:cNvCxnSpPr>
                      <a:cxnSpLocks/>
                      <a:stCxn id="543" idx="0"/>
                      <a:endCxn id="546" idx="4"/>
                    </p:cNvCxnSpPr>
                    <p:nvPr/>
                  </p:nvCxnSpPr>
                  <p:spPr>
                    <a:xfrm flipV="1">
                      <a:off x="8854409" y="3127351"/>
                      <a:ext cx="0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61" name="Google Shape;173;p25">
                      <a:extLst>
                        <a:ext uri="{FF2B5EF4-FFF2-40B4-BE49-F238E27FC236}">
                          <a16:creationId xmlns:a16="http://schemas.microsoft.com/office/drawing/2014/main" id="{9E1BC3EF-D534-6F2B-A2A1-A6A8860BBA38}"/>
                        </a:ext>
                      </a:extLst>
                    </p:cNvPr>
                    <p:cNvCxnSpPr>
                      <a:cxnSpLocks/>
                      <a:stCxn id="543" idx="0"/>
                      <a:endCxn id="547" idx="4"/>
                    </p:cNvCxnSpPr>
                    <p:nvPr/>
                  </p:nvCxnSpPr>
                  <p:spPr>
                    <a:xfrm flipV="1">
                      <a:off x="8854409" y="3127351"/>
                      <a:ext cx="273162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62" name="Google Shape;173;p25">
                      <a:extLst>
                        <a:ext uri="{FF2B5EF4-FFF2-40B4-BE49-F238E27FC236}">
                          <a16:creationId xmlns:a16="http://schemas.microsoft.com/office/drawing/2014/main" id="{D09008ED-458D-DAB3-69C7-7CFF114843A7}"/>
                        </a:ext>
                      </a:extLst>
                    </p:cNvPr>
                    <p:cNvCxnSpPr>
                      <a:cxnSpLocks/>
                      <a:stCxn id="545" idx="4"/>
                      <a:endCxn id="544" idx="0"/>
                    </p:cNvCxnSpPr>
                    <p:nvPr/>
                  </p:nvCxnSpPr>
                  <p:spPr>
                    <a:xfrm>
                      <a:off x="8581247" y="3127351"/>
                      <a:ext cx="546323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63" name="Google Shape;173;p25">
                      <a:extLst>
                        <a:ext uri="{FF2B5EF4-FFF2-40B4-BE49-F238E27FC236}">
                          <a16:creationId xmlns:a16="http://schemas.microsoft.com/office/drawing/2014/main" id="{2C3D2865-F4FC-E263-78D7-335B994452E7}"/>
                        </a:ext>
                      </a:extLst>
                    </p:cNvPr>
                    <p:cNvCxnSpPr>
                      <a:cxnSpLocks/>
                      <a:stCxn id="544" idx="0"/>
                      <a:endCxn id="546" idx="4"/>
                    </p:cNvCxnSpPr>
                    <p:nvPr/>
                  </p:nvCxnSpPr>
                  <p:spPr>
                    <a:xfrm flipH="1" flipV="1">
                      <a:off x="8854409" y="3127351"/>
                      <a:ext cx="273162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64" name="Google Shape;173;p25">
                      <a:extLst>
                        <a:ext uri="{FF2B5EF4-FFF2-40B4-BE49-F238E27FC236}">
                          <a16:creationId xmlns:a16="http://schemas.microsoft.com/office/drawing/2014/main" id="{B9E63A17-DACD-0FF9-19A0-0345ED1B413A}"/>
                        </a:ext>
                      </a:extLst>
                    </p:cNvPr>
                    <p:cNvCxnSpPr>
                      <a:cxnSpLocks/>
                      <a:stCxn id="544" idx="0"/>
                      <a:endCxn id="547" idx="4"/>
                    </p:cNvCxnSpPr>
                    <p:nvPr/>
                  </p:nvCxnSpPr>
                  <p:spPr>
                    <a:xfrm flipV="1">
                      <a:off x="9127571" y="3127351"/>
                      <a:ext cx="0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65" name="Google Shape;173;p25">
                      <a:extLst>
                        <a:ext uri="{FF2B5EF4-FFF2-40B4-BE49-F238E27FC236}">
                          <a16:creationId xmlns:a16="http://schemas.microsoft.com/office/drawing/2014/main" id="{C228B5B8-BE33-FDBA-B928-C30A5867A77F}"/>
                        </a:ext>
                      </a:extLst>
                    </p:cNvPr>
                    <p:cNvCxnSpPr>
                      <a:cxnSpLocks/>
                      <a:endCxn id="542" idx="4"/>
                    </p:cNvCxnSpPr>
                    <p:nvPr/>
                  </p:nvCxnSpPr>
                  <p:spPr>
                    <a:xfrm flipH="1" flipV="1">
                      <a:off x="8581247" y="3436776"/>
                      <a:ext cx="15439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66" name="Google Shape;173;p25">
                      <a:extLst>
                        <a:ext uri="{FF2B5EF4-FFF2-40B4-BE49-F238E27FC236}">
                          <a16:creationId xmlns:a16="http://schemas.microsoft.com/office/drawing/2014/main" id="{81FE8325-BDE8-62BB-C1FC-5B3E470F1A39}"/>
                        </a:ext>
                      </a:extLst>
                    </p:cNvPr>
                    <p:cNvCxnSpPr>
                      <a:cxnSpLocks/>
                      <a:endCxn id="543" idx="4"/>
                    </p:cNvCxnSpPr>
                    <p:nvPr/>
                  </p:nvCxnSpPr>
                  <p:spPr>
                    <a:xfrm flipV="1">
                      <a:off x="8735643" y="3436776"/>
                      <a:ext cx="11876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67" name="Google Shape;173;p25">
                      <a:extLst>
                        <a:ext uri="{FF2B5EF4-FFF2-40B4-BE49-F238E27FC236}">
                          <a16:creationId xmlns:a16="http://schemas.microsoft.com/office/drawing/2014/main" id="{15F2F5C0-DDAF-218E-BB91-A49CCF04CE40}"/>
                        </a:ext>
                      </a:extLst>
                    </p:cNvPr>
                    <p:cNvCxnSpPr>
                      <a:cxnSpLocks/>
                      <a:endCxn id="544" idx="4"/>
                    </p:cNvCxnSpPr>
                    <p:nvPr/>
                  </p:nvCxnSpPr>
                  <p:spPr>
                    <a:xfrm flipV="1">
                      <a:off x="8735643" y="3436776"/>
                      <a:ext cx="391927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68" name="Google Shape;173;p25">
                      <a:extLst>
                        <a:ext uri="{FF2B5EF4-FFF2-40B4-BE49-F238E27FC236}">
                          <a16:creationId xmlns:a16="http://schemas.microsoft.com/office/drawing/2014/main" id="{1039FC48-0058-AEBC-4455-950421BF0162}"/>
                        </a:ext>
                      </a:extLst>
                    </p:cNvPr>
                    <p:cNvCxnSpPr>
                      <a:cxnSpLocks/>
                      <a:endCxn id="542" idx="4"/>
                    </p:cNvCxnSpPr>
                    <p:nvPr/>
                  </p:nvCxnSpPr>
                  <p:spPr>
                    <a:xfrm flipH="1" flipV="1">
                      <a:off x="8581247" y="3436776"/>
                      <a:ext cx="427558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69" name="Google Shape;173;p25">
                      <a:extLst>
                        <a:ext uri="{FF2B5EF4-FFF2-40B4-BE49-F238E27FC236}">
                          <a16:creationId xmlns:a16="http://schemas.microsoft.com/office/drawing/2014/main" id="{A1FEC94A-CE3B-4B67-7913-BD0783732596}"/>
                        </a:ext>
                      </a:extLst>
                    </p:cNvPr>
                    <p:cNvCxnSpPr>
                      <a:cxnSpLocks/>
                      <a:endCxn id="543" idx="4"/>
                    </p:cNvCxnSpPr>
                    <p:nvPr/>
                  </p:nvCxnSpPr>
                  <p:spPr>
                    <a:xfrm flipH="1" flipV="1">
                      <a:off x="8854409" y="3436776"/>
                      <a:ext cx="15439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70" name="Google Shape;173;p25">
                      <a:extLst>
                        <a:ext uri="{FF2B5EF4-FFF2-40B4-BE49-F238E27FC236}">
                          <a16:creationId xmlns:a16="http://schemas.microsoft.com/office/drawing/2014/main" id="{2836E3E2-DED0-725F-F351-FFB8B2212F30}"/>
                        </a:ext>
                      </a:extLst>
                    </p:cNvPr>
                    <p:cNvCxnSpPr>
                      <a:cxnSpLocks/>
                      <a:endCxn id="544" idx="4"/>
                    </p:cNvCxnSpPr>
                    <p:nvPr/>
                  </p:nvCxnSpPr>
                  <p:spPr>
                    <a:xfrm flipV="1">
                      <a:off x="9008805" y="3436776"/>
                      <a:ext cx="11876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sp>
                  <p:nvSpPr>
                    <p:cNvPr id="571" name="橢圓 570">
                      <a:extLst>
                        <a:ext uri="{FF2B5EF4-FFF2-40B4-BE49-F238E27FC236}">
                          <a16:creationId xmlns:a16="http://schemas.microsoft.com/office/drawing/2014/main" id="{018D599C-A114-F098-6E3B-4EFD25A5B8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21864" y="3013427"/>
                      <a:ext cx="118766" cy="118766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2" name="橢圓 571">
                      <a:extLst>
                        <a:ext uri="{FF2B5EF4-FFF2-40B4-BE49-F238E27FC236}">
                          <a16:creationId xmlns:a16="http://schemas.microsoft.com/office/drawing/2014/main" id="{4BECEB8B-74A3-24CA-37F3-B5C639E5AB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5026" y="3013427"/>
                      <a:ext cx="118766" cy="118766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3" name="橢圓 572">
                      <a:extLst>
                        <a:ext uri="{FF2B5EF4-FFF2-40B4-BE49-F238E27FC236}">
                          <a16:creationId xmlns:a16="http://schemas.microsoft.com/office/drawing/2014/main" id="{96B650BC-242D-40BD-5F9F-CD5A721EE1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68187" y="3013427"/>
                      <a:ext cx="118766" cy="118766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4" name="橢圓 573">
                      <a:extLst>
                        <a:ext uri="{FF2B5EF4-FFF2-40B4-BE49-F238E27FC236}">
                          <a16:creationId xmlns:a16="http://schemas.microsoft.com/office/drawing/2014/main" id="{D2E79E8C-F62F-6D9D-F4F3-F2D462F7F8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76260" y="2704002"/>
                      <a:ext cx="118766" cy="118766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5" name="橢圓 574">
                      <a:extLst>
                        <a:ext uri="{FF2B5EF4-FFF2-40B4-BE49-F238E27FC236}">
                          <a16:creationId xmlns:a16="http://schemas.microsoft.com/office/drawing/2014/main" id="{6CA71B11-C57E-D314-C715-B2D913987D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49422" y="2704002"/>
                      <a:ext cx="118766" cy="118766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24" name="群組 523">
                  <a:extLst>
                    <a:ext uri="{FF2B5EF4-FFF2-40B4-BE49-F238E27FC236}">
                      <a16:creationId xmlns:a16="http://schemas.microsoft.com/office/drawing/2014/main" id="{1BC8AF3E-1434-0906-4D5A-10E95EB14244}"/>
                    </a:ext>
                  </a:extLst>
                </p:cNvPr>
                <p:cNvGrpSpPr/>
                <p:nvPr/>
              </p:nvGrpSpPr>
              <p:grpSpPr>
                <a:xfrm>
                  <a:off x="9511916" y="3932215"/>
                  <a:ext cx="899571" cy="1171360"/>
                  <a:chOff x="9464005" y="3932215"/>
                  <a:chExt cx="899571" cy="1171360"/>
                </a:xfrm>
              </p:grpSpPr>
              <p:sp>
                <p:nvSpPr>
                  <p:cNvPr id="525" name="矩形 524">
                    <a:extLst>
                      <a:ext uri="{FF2B5EF4-FFF2-40B4-BE49-F238E27FC236}">
                        <a16:creationId xmlns:a16="http://schemas.microsoft.com/office/drawing/2014/main" id="{4DBB57BD-930B-7F13-29E1-2262119C4345}"/>
                      </a:ext>
                    </a:extLst>
                  </p:cNvPr>
                  <p:cNvSpPr/>
                  <p:nvPr/>
                </p:nvSpPr>
                <p:spPr>
                  <a:xfrm>
                    <a:off x="9513322" y="3973022"/>
                    <a:ext cx="800936" cy="1097465"/>
                  </a:xfrm>
                  <a:prstGeom prst="rect">
                    <a:avLst/>
                  </a:prstGeom>
                  <a:solidFill>
                    <a:schemeClr val="accent6">
                      <a:lumMod val="10000"/>
                      <a:lumOff val="90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05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26" name="矩形 525">
                    <a:extLst>
                      <a:ext uri="{FF2B5EF4-FFF2-40B4-BE49-F238E27FC236}">
                        <a16:creationId xmlns:a16="http://schemas.microsoft.com/office/drawing/2014/main" id="{29FB8BEF-0EF3-627B-FC18-8615EE1B6D4D}"/>
                      </a:ext>
                    </a:extLst>
                  </p:cNvPr>
                  <p:cNvSpPr/>
                  <p:nvPr/>
                </p:nvSpPr>
                <p:spPr>
                  <a:xfrm>
                    <a:off x="9544167" y="3932215"/>
                    <a:ext cx="739247" cy="52976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050" dirty="0"/>
                  </a:p>
                </p:txBody>
              </p:sp>
              <p:sp>
                <p:nvSpPr>
                  <p:cNvPr id="527" name="矩形 526">
                    <a:extLst>
                      <a:ext uri="{FF2B5EF4-FFF2-40B4-BE49-F238E27FC236}">
                        <a16:creationId xmlns:a16="http://schemas.microsoft.com/office/drawing/2014/main" id="{B35FEA16-213D-A835-1A12-8DD321C0D4C5}"/>
                      </a:ext>
                    </a:extLst>
                  </p:cNvPr>
                  <p:cNvSpPr/>
                  <p:nvPr/>
                </p:nvSpPr>
                <p:spPr>
                  <a:xfrm>
                    <a:off x="9544167" y="4573808"/>
                    <a:ext cx="739247" cy="52976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050" dirty="0"/>
                  </a:p>
                </p:txBody>
              </p:sp>
              <p:grpSp>
                <p:nvGrpSpPr>
                  <p:cNvPr id="528" name="群組 527">
                    <a:extLst>
                      <a:ext uri="{FF2B5EF4-FFF2-40B4-BE49-F238E27FC236}">
                        <a16:creationId xmlns:a16="http://schemas.microsoft.com/office/drawing/2014/main" id="{F44C8C3D-86C4-BDCD-40B5-EA57BDB79136}"/>
                      </a:ext>
                    </a:extLst>
                  </p:cNvPr>
                  <p:cNvGrpSpPr/>
                  <p:nvPr/>
                </p:nvGrpSpPr>
                <p:grpSpPr>
                  <a:xfrm>
                    <a:off x="9464005" y="4471195"/>
                    <a:ext cx="899571" cy="542453"/>
                    <a:chOff x="1462519" y="5609585"/>
                    <a:chExt cx="899571" cy="542453"/>
                  </a:xfrm>
                </p:grpSpPr>
                <p:pic>
                  <p:nvPicPr>
                    <p:cNvPr id="538" name="Google Shape;111;p25">
                      <a:extLst>
                        <a:ext uri="{FF2B5EF4-FFF2-40B4-BE49-F238E27FC236}">
                          <a16:creationId xmlns:a16="http://schemas.microsoft.com/office/drawing/2014/main" id="{9593D87A-90EA-76E2-006C-5C5BAE9E64A6}"/>
                        </a:ext>
                      </a:extLst>
                    </p:cNvPr>
                    <p:cNvPicPr preferRelativeResize="0"/>
                    <p:nvPr/>
                  </p:nvPicPr>
                  <p:blipFill rotWithShape="1">
                    <a:blip r:embed="rId4"/>
                    <a:srcRect/>
                    <a:stretch/>
                  </p:blipFill>
                  <p:spPr>
                    <a:xfrm>
                      <a:off x="1772985" y="5609585"/>
                      <a:ext cx="278639" cy="278639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539" name="Google Shape;148;p25">
                      <a:extLst>
                        <a:ext uri="{FF2B5EF4-FFF2-40B4-BE49-F238E27FC236}">
                          <a16:creationId xmlns:a16="http://schemas.microsoft.com/office/drawing/2014/main" id="{13E748B9-1622-53C5-E868-845FA5ECB9C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62519" y="5826212"/>
                      <a:ext cx="899571" cy="32582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t" anchorCtr="0">
                      <a:noAutofit/>
                    </a:bodyPr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zh-TW" sz="11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Client </a:t>
                      </a:r>
                      <a:r>
                        <a:rPr lang="en-US" altLang="zh-TW" sz="11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1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29" name="群組 528">
                    <a:extLst>
                      <a:ext uri="{FF2B5EF4-FFF2-40B4-BE49-F238E27FC236}">
                        <a16:creationId xmlns:a16="http://schemas.microsoft.com/office/drawing/2014/main" id="{8116557F-4384-C031-8E59-CFF9A5DD1EB2}"/>
                      </a:ext>
                    </a:extLst>
                  </p:cNvPr>
                  <p:cNvGrpSpPr/>
                  <p:nvPr/>
                </p:nvGrpSpPr>
                <p:grpSpPr>
                  <a:xfrm>
                    <a:off x="9640628" y="4028926"/>
                    <a:ext cx="546324" cy="336345"/>
                    <a:chOff x="6059541" y="5136025"/>
                    <a:chExt cx="546324" cy="336345"/>
                  </a:xfrm>
                </p:grpSpPr>
                <p:sp>
                  <p:nvSpPr>
                    <p:cNvPr id="530" name="橢圓 529">
                      <a:extLst>
                        <a:ext uri="{FF2B5EF4-FFF2-40B4-BE49-F238E27FC236}">
                          <a16:creationId xmlns:a16="http://schemas.microsoft.com/office/drawing/2014/main" id="{87CA745C-DFFD-970D-DA86-D1D4D56FDF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54554" y="5353604"/>
                      <a:ext cx="118766" cy="118766"/>
                    </a:xfrm>
                    <a:prstGeom prst="ellipse">
                      <a:avLst/>
                    </a:prstGeom>
                    <a:solidFill>
                      <a:srgbClr val="92D050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" name="橢圓 530">
                      <a:extLst>
                        <a:ext uri="{FF2B5EF4-FFF2-40B4-BE49-F238E27FC236}">
                          <a16:creationId xmlns:a16="http://schemas.microsoft.com/office/drawing/2014/main" id="{517AC804-C81B-0FEA-F2F2-F277614906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27716" y="5353604"/>
                      <a:ext cx="118766" cy="118766"/>
                    </a:xfrm>
                    <a:prstGeom prst="ellipse">
                      <a:avLst/>
                    </a:prstGeom>
                    <a:solidFill>
                      <a:srgbClr val="92D050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532" name="Google Shape;173;p25">
                      <a:extLst>
                        <a:ext uri="{FF2B5EF4-FFF2-40B4-BE49-F238E27FC236}">
                          <a16:creationId xmlns:a16="http://schemas.microsoft.com/office/drawing/2014/main" id="{FA337B61-0238-5EE9-DFB8-311B23CC1355}"/>
                        </a:ext>
                      </a:extLst>
                    </p:cNvPr>
                    <p:cNvCxnSpPr>
                      <a:cxnSpLocks/>
                      <a:stCxn id="530" idx="0"/>
                    </p:cNvCxnSpPr>
                    <p:nvPr/>
                  </p:nvCxnSpPr>
                  <p:spPr>
                    <a:xfrm flipH="1" flipV="1">
                      <a:off x="6059541" y="5136025"/>
                      <a:ext cx="15439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33" name="Google Shape;173;p25">
                      <a:extLst>
                        <a:ext uri="{FF2B5EF4-FFF2-40B4-BE49-F238E27FC236}">
                          <a16:creationId xmlns:a16="http://schemas.microsoft.com/office/drawing/2014/main" id="{EB23FBA6-4251-13AA-2856-5E39EA583256}"/>
                        </a:ext>
                      </a:extLst>
                    </p:cNvPr>
                    <p:cNvCxnSpPr>
                      <a:cxnSpLocks/>
                      <a:stCxn id="530" idx="0"/>
                    </p:cNvCxnSpPr>
                    <p:nvPr/>
                  </p:nvCxnSpPr>
                  <p:spPr>
                    <a:xfrm flipV="1">
                      <a:off x="6213937" y="5136025"/>
                      <a:ext cx="11876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34" name="Google Shape;173;p25">
                      <a:extLst>
                        <a:ext uri="{FF2B5EF4-FFF2-40B4-BE49-F238E27FC236}">
                          <a16:creationId xmlns:a16="http://schemas.microsoft.com/office/drawing/2014/main" id="{A88F103B-291F-B732-3860-0F23EDFE493D}"/>
                        </a:ext>
                      </a:extLst>
                    </p:cNvPr>
                    <p:cNvCxnSpPr>
                      <a:cxnSpLocks/>
                      <a:stCxn id="530" idx="0"/>
                    </p:cNvCxnSpPr>
                    <p:nvPr/>
                  </p:nvCxnSpPr>
                  <p:spPr>
                    <a:xfrm flipV="1">
                      <a:off x="6213937" y="5136025"/>
                      <a:ext cx="391927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35" name="Google Shape;173;p25">
                      <a:extLst>
                        <a:ext uri="{FF2B5EF4-FFF2-40B4-BE49-F238E27FC236}">
                          <a16:creationId xmlns:a16="http://schemas.microsoft.com/office/drawing/2014/main" id="{C0F9C0A9-08F9-B3B8-5D2C-168C954012F9}"/>
                        </a:ext>
                      </a:extLst>
                    </p:cNvPr>
                    <p:cNvCxnSpPr>
                      <a:cxnSpLocks/>
                      <a:stCxn id="531" idx="0"/>
                    </p:cNvCxnSpPr>
                    <p:nvPr/>
                  </p:nvCxnSpPr>
                  <p:spPr>
                    <a:xfrm flipH="1" flipV="1">
                      <a:off x="6059541" y="5136025"/>
                      <a:ext cx="427558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36" name="Google Shape;173;p25">
                      <a:extLst>
                        <a:ext uri="{FF2B5EF4-FFF2-40B4-BE49-F238E27FC236}">
                          <a16:creationId xmlns:a16="http://schemas.microsoft.com/office/drawing/2014/main" id="{AB3F8BE1-D819-10D2-6049-F52BE711C16E}"/>
                        </a:ext>
                      </a:extLst>
                    </p:cNvPr>
                    <p:cNvCxnSpPr>
                      <a:cxnSpLocks/>
                      <a:stCxn id="531" idx="0"/>
                    </p:cNvCxnSpPr>
                    <p:nvPr/>
                  </p:nvCxnSpPr>
                  <p:spPr>
                    <a:xfrm flipH="1" flipV="1">
                      <a:off x="6332703" y="5136025"/>
                      <a:ext cx="15439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537" name="Google Shape;173;p25">
                      <a:extLst>
                        <a:ext uri="{FF2B5EF4-FFF2-40B4-BE49-F238E27FC236}">
                          <a16:creationId xmlns:a16="http://schemas.microsoft.com/office/drawing/2014/main" id="{412F8D6D-ABFB-39DA-DB1E-624296F6CEB4}"/>
                        </a:ext>
                      </a:extLst>
                    </p:cNvPr>
                    <p:cNvCxnSpPr>
                      <a:cxnSpLocks/>
                      <a:stCxn id="531" idx="0"/>
                    </p:cNvCxnSpPr>
                    <p:nvPr/>
                  </p:nvCxnSpPr>
                  <p:spPr>
                    <a:xfrm flipV="1">
                      <a:off x="6487099" y="5136025"/>
                      <a:ext cx="11876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</p:grpSp>
            </p:grpSp>
          </p:grpSp>
          <p:grpSp>
            <p:nvGrpSpPr>
              <p:cNvPr id="402" name="群組 401">
                <a:extLst>
                  <a:ext uri="{FF2B5EF4-FFF2-40B4-BE49-F238E27FC236}">
                    <a16:creationId xmlns:a16="http://schemas.microsoft.com/office/drawing/2014/main" id="{74EA595D-C464-9BF7-BAF5-D13967A9BD31}"/>
                  </a:ext>
                </a:extLst>
              </p:cNvPr>
              <p:cNvGrpSpPr/>
              <p:nvPr/>
            </p:nvGrpSpPr>
            <p:grpSpPr>
              <a:xfrm>
                <a:off x="8789019" y="2711280"/>
                <a:ext cx="982577" cy="2773734"/>
                <a:chOff x="8412420" y="2329841"/>
                <a:chExt cx="982577" cy="2773734"/>
              </a:xfrm>
            </p:grpSpPr>
            <p:cxnSp>
              <p:nvCxnSpPr>
                <p:cNvPr id="466" name="Google Shape;173;p25">
                  <a:extLst>
                    <a:ext uri="{FF2B5EF4-FFF2-40B4-BE49-F238E27FC236}">
                      <a16:creationId xmlns:a16="http://schemas.microsoft.com/office/drawing/2014/main" id="{67621B32-7052-246D-29D6-02CD78D963D5}"/>
                    </a:ext>
                  </a:extLst>
                </p:cNvPr>
                <p:cNvCxnSpPr>
                  <a:cxnSpLocks/>
                  <a:stCxn id="476" idx="0"/>
                  <a:endCxn id="486" idx="2"/>
                </p:cNvCxnSpPr>
                <p:nvPr/>
              </p:nvCxnSpPr>
              <p:spPr>
                <a:xfrm flipV="1">
                  <a:off x="8903709" y="3481841"/>
                  <a:ext cx="0" cy="450374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triangle" w="med" len="med"/>
                  <a:tailEnd type="triangle" w="med" len="med"/>
                </a:ln>
              </p:spPr>
            </p:cxnSp>
            <p:grpSp>
              <p:nvGrpSpPr>
                <p:cNvPr id="467" name="群組 466">
                  <a:extLst>
                    <a:ext uri="{FF2B5EF4-FFF2-40B4-BE49-F238E27FC236}">
                      <a16:creationId xmlns:a16="http://schemas.microsoft.com/office/drawing/2014/main" id="{A2A397F3-F124-BA46-A8CD-58E44C621C3A}"/>
                    </a:ext>
                  </a:extLst>
                </p:cNvPr>
                <p:cNvGrpSpPr/>
                <p:nvPr/>
              </p:nvGrpSpPr>
              <p:grpSpPr>
                <a:xfrm>
                  <a:off x="8412420" y="2329841"/>
                  <a:ext cx="982577" cy="2773734"/>
                  <a:chOff x="8412420" y="2329841"/>
                  <a:chExt cx="982577" cy="2773734"/>
                </a:xfrm>
              </p:grpSpPr>
              <p:grpSp>
                <p:nvGrpSpPr>
                  <p:cNvPr id="468" name="群組 467">
                    <a:extLst>
                      <a:ext uri="{FF2B5EF4-FFF2-40B4-BE49-F238E27FC236}">
                        <a16:creationId xmlns:a16="http://schemas.microsoft.com/office/drawing/2014/main" id="{FA31EED5-1077-EFA7-AB83-0BED36B96EC0}"/>
                      </a:ext>
                    </a:extLst>
                  </p:cNvPr>
                  <p:cNvGrpSpPr/>
                  <p:nvPr/>
                </p:nvGrpSpPr>
                <p:grpSpPr>
                  <a:xfrm>
                    <a:off x="8412420" y="2329841"/>
                    <a:ext cx="982577" cy="1152000"/>
                    <a:chOff x="10784121" y="3348100"/>
                    <a:chExt cx="982577" cy="1152000"/>
                  </a:xfrm>
                </p:grpSpPr>
                <p:sp>
                  <p:nvSpPr>
                    <p:cNvPr id="486" name="矩形 485">
                      <a:extLst>
                        <a:ext uri="{FF2B5EF4-FFF2-40B4-BE49-F238E27FC236}">
                          <a16:creationId xmlns:a16="http://schemas.microsoft.com/office/drawing/2014/main" id="{1A75B1E1-5ED1-804A-30AE-F8C6A3C440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84121" y="3348100"/>
                      <a:ext cx="982577" cy="11520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 sz="105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grpSp>
                  <p:nvGrpSpPr>
                    <p:cNvPr id="487" name="群組 486">
                      <a:extLst>
                        <a:ext uri="{FF2B5EF4-FFF2-40B4-BE49-F238E27FC236}">
                          <a16:creationId xmlns:a16="http://schemas.microsoft.com/office/drawing/2014/main" id="{33008FD4-F08D-FE4B-4E8B-A0A330D6286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942865" y="3446503"/>
                      <a:ext cx="665089" cy="955195"/>
                      <a:chOff x="8521864" y="2699160"/>
                      <a:chExt cx="665089" cy="955195"/>
                    </a:xfrm>
                  </p:grpSpPr>
                  <p:sp>
                    <p:nvSpPr>
                      <p:cNvPr id="488" name="橢圓 487">
                        <a:extLst>
                          <a:ext uri="{FF2B5EF4-FFF2-40B4-BE49-F238E27FC236}">
                            <a16:creationId xmlns:a16="http://schemas.microsoft.com/office/drawing/2014/main" id="{A281B696-D24B-FC67-27CF-3DD169CE98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21864" y="3318010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F4CCCC"/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489" name="橢圓 488">
                        <a:extLst>
                          <a:ext uri="{FF2B5EF4-FFF2-40B4-BE49-F238E27FC236}">
                            <a16:creationId xmlns:a16="http://schemas.microsoft.com/office/drawing/2014/main" id="{7FE6701A-918D-CC86-39FE-FA8F502049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95026" y="3318010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F4CCCC"/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490" name="橢圓 489">
                        <a:extLst>
                          <a:ext uri="{FF2B5EF4-FFF2-40B4-BE49-F238E27FC236}">
                            <a16:creationId xmlns:a16="http://schemas.microsoft.com/office/drawing/2014/main" id="{53A80CA1-A898-BAD5-8EA2-29C094F43C9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68187" y="3318010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F4CCCC"/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491" name="橢圓 490">
                        <a:extLst>
                          <a:ext uri="{FF2B5EF4-FFF2-40B4-BE49-F238E27FC236}">
                            <a16:creationId xmlns:a16="http://schemas.microsoft.com/office/drawing/2014/main" id="{789D5EB1-596D-43A2-E819-AD84DCC131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21864" y="3008585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E8F0FE"/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492" name="橢圓 491">
                        <a:extLst>
                          <a:ext uri="{FF2B5EF4-FFF2-40B4-BE49-F238E27FC236}">
                            <a16:creationId xmlns:a16="http://schemas.microsoft.com/office/drawing/2014/main" id="{15BC1696-37C7-2F95-15D9-1DD177C28F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95026" y="3008585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E8F0FE"/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493" name="橢圓 492">
                        <a:extLst>
                          <a:ext uri="{FF2B5EF4-FFF2-40B4-BE49-F238E27FC236}">
                            <a16:creationId xmlns:a16="http://schemas.microsoft.com/office/drawing/2014/main" id="{2156A51D-D1A0-A529-EA63-D7C943588D1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68187" y="3008585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E8F0FE"/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494" name="橢圓 493">
                        <a:extLst>
                          <a:ext uri="{FF2B5EF4-FFF2-40B4-BE49-F238E27FC236}">
                            <a16:creationId xmlns:a16="http://schemas.microsoft.com/office/drawing/2014/main" id="{05273B1F-C3B6-5D3A-BD43-E0A6213A60A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76260" y="2699160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FFAB40">
                          <a:lumMod val="40000"/>
                          <a:lumOff val="60000"/>
                        </a:srgbClr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495" name="橢圓 494">
                        <a:extLst>
                          <a:ext uri="{FF2B5EF4-FFF2-40B4-BE49-F238E27FC236}">
                            <a16:creationId xmlns:a16="http://schemas.microsoft.com/office/drawing/2014/main" id="{F92715CC-C7F5-534C-14DB-BB59CAD057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49422" y="2699160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FFAB40">
                          <a:lumMod val="40000"/>
                          <a:lumOff val="60000"/>
                        </a:srgbClr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cxnSp>
                    <p:nvCxnSpPr>
                      <p:cNvPr id="496" name="Google Shape;173;p25">
                        <a:extLst>
                          <a:ext uri="{FF2B5EF4-FFF2-40B4-BE49-F238E27FC236}">
                            <a16:creationId xmlns:a16="http://schemas.microsoft.com/office/drawing/2014/main" id="{B3579FAB-ED89-0D31-B0B7-BBDBC6618A9D}"/>
                          </a:ext>
                        </a:extLst>
                      </p:cNvPr>
                      <p:cNvCxnSpPr>
                        <a:cxnSpLocks/>
                        <a:stCxn id="491" idx="0"/>
                        <a:endCxn id="494" idx="4"/>
                      </p:cNvCxnSpPr>
                      <p:nvPr/>
                    </p:nvCxnSpPr>
                    <p:spPr>
                      <a:xfrm flipV="1">
                        <a:off x="8581247" y="2817926"/>
                        <a:ext cx="154396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497" name="Google Shape;173;p25">
                        <a:extLst>
                          <a:ext uri="{FF2B5EF4-FFF2-40B4-BE49-F238E27FC236}">
                            <a16:creationId xmlns:a16="http://schemas.microsoft.com/office/drawing/2014/main" id="{C0048B80-D3A6-29E6-DF0A-7EC05F52813B}"/>
                          </a:ext>
                        </a:extLst>
                      </p:cNvPr>
                      <p:cNvCxnSpPr>
                        <a:cxnSpLocks/>
                        <a:stCxn id="492" idx="0"/>
                        <a:endCxn id="494" idx="4"/>
                      </p:cNvCxnSpPr>
                      <p:nvPr/>
                    </p:nvCxnSpPr>
                    <p:spPr>
                      <a:xfrm flipH="1" flipV="1">
                        <a:off x="8735643" y="2817926"/>
                        <a:ext cx="118766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498" name="Google Shape;173;p25">
                        <a:extLst>
                          <a:ext uri="{FF2B5EF4-FFF2-40B4-BE49-F238E27FC236}">
                            <a16:creationId xmlns:a16="http://schemas.microsoft.com/office/drawing/2014/main" id="{9DCE9EAE-09C3-6DF6-5F5E-1A3147316748}"/>
                          </a:ext>
                        </a:extLst>
                      </p:cNvPr>
                      <p:cNvCxnSpPr>
                        <a:cxnSpLocks/>
                        <a:stCxn id="493" idx="0"/>
                        <a:endCxn id="494" idx="4"/>
                      </p:cNvCxnSpPr>
                      <p:nvPr/>
                    </p:nvCxnSpPr>
                    <p:spPr>
                      <a:xfrm flipH="1" flipV="1">
                        <a:off x="8735643" y="2817926"/>
                        <a:ext cx="391927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499" name="Google Shape;173;p25">
                        <a:extLst>
                          <a:ext uri="{FF2B5EF4-FFF2-40B4-BE49-F238E27FC236}">
                            <a16:creationId xmlns:a16="http://schemas.microsoft.com/office/drawing/2014/main" id="{6501503A-3A37-792B-FC39-D1BE309E308E}"/>
                          </a:ext>
                        </a:extLst>
                      </p:cNvPr>
                      <p:cNvCxnSpPr>
                        <a:cxnSpLocks/>
                        <a:stCxn id="491" idx="0"/>
                        <a:endCxn id="495" idx="4"/>
                      </p:cNvCxnSpPr>
                      <p:nvPr/>
                    </p:nvCxnSpPr>
                    <p:spPr>
                      <a:xfrm flipV="1">
                        <a:off x="8581247" y="2817926"/>
                        <a:ext cx="427558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00" name="Google Shape;173;p25">
                        <a:extLst>
                          <a:ext uri="{FF2B5EF4-FFF2-40B4-BE49-F238E27FC236}">
                            <a16:creationId xmlns:a16="http://schemas.microsoft.com/office/drawing/2014/main" id="{F9D3DBEC-EC7B-7BE5-0399-C7B94BC6B6E3}"/>
                          </a:ext>
                        </a:extLst>
                      </p:cNvPr>
                      <p:cNvCxnSpPr>
                        <a:cxnSpLocks/>
                        <a:stCxn id="492" idx="0"/>
                        <a:endCxn id="495" idx="4"/>
                      </p:cNvCxnSpPr>
                      <p:nvPr/>
                    </p:nvCxnSpPr>
                    <p:spPr>
                      <a:xfrm flipV="1">
                        <a:off x="8854409" y="2817926"/>
                        <a:ext cx="154396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01" name="Google Shape;173;p25">
                        <a:extLst>
                          <a:ext uri="{FF2B5EF4-FFF2-40B4-BE49-F238E27FC236}">
                            <a16:creationId xmlns:a16="http://schemas.microsoft.com/office/drawing/2014/main" id="{5154CB08-F0A0-6E83-CAA9-A08CA2BEF157}"/>
                          </a:ext>
                        </a:extLst>
                      </p:cNvPr>
                      <p:cNvCxnSpPr>
                        <a:cxnSpLocks/>
                        <a:stCxn id="493" idx="0"/>
                        <a:endCxn id="495" idx="4"/>
                      </p:cNvCxnSpPr>
                      <p:nvPr/>
                    </p:nvCxnSpPr>
                    <p:spPr>
                      <a:xfrm flipH="1" flipV="1">
                        <a:off x="9008805" y="2817926"/>
                        <a:ext cx="118766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02" name="Google Shape;173;p25">
                        <a:extLst>
                          <a:ext uri="{FF2B5EF4-FFF2-40B4-BE49-F238E27FC236}">
                            <a16:creationId xmlns:a16="http://schemas.microsoft.com/office/drawing/2014/main" id="{2418292A-2333-EEDF-5285-2B7FFA11BFF4}"/>
                          </a:ext>
                        </a:extLst>
                      </p:cNvPr>
                      <p:cNvCxnSpPr>
                        <a:cxnSpLocks/>
                        <a:stCxn id="488" idx="0"/>
                        <a:endCxn id="491" idx="4"/>
                      </p:cNvCxnSpPr>
                      <p:nvPr/>
                    </p:nvCxnSpPr>
                    <p:spPr>
                      <a:xfrm flipV="1">
                        <a:off x="8581247" y="3127351"/>
                        <a:ext cx="0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03" name="Google Shape;173;p25">
                        <a:extLst>
                          <a:ext uri="{FF2B5EF4-FFF2-40B4-BE49-F238E27FC236}">
                            <a16:creationId xmlns:a16="http://schemas.microsoft.com/office/drawing/2014/main" id="{E432606D-B53B-801C-C062-887F32DB1626}"/>
                          </a:ext>
                        </a:extLst>
                      </p:cNvPr>
                      <p:cNvCxnSpPr>
                        <a:cxnSpLocks/>
                        <a:stCxn id="488" idx="0"/>
                        <a:endCxn id="492" idx="4"/>
                      </p:cNvCxnSpPr>
                      <p:nvPr/>
                    </p:nvCxnSpPr>
                    <p:spPr>
                      <a:xfrm flipV="1">
                        <a:off x="8581247" y="3127351"/>
                        <a:ext cx="273162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04" name="Google Shape;173;p25">
                        <a:extLst>
                          <a:ext uri="{FF2B5EF4-FFF2-40B4-BE49-F238E27FC236}">
                            <a16:creationId xmlns:a16="http://schemas.microsoft.com/office/drawing/2014/main" id="{55071626-8C95-2081-A367-4D8EBA37DD35}"/>
                          </a:ext>
                        </a:extLst>
                      </p:cNvPr>
                      <p:cNvCxnSpPr>
                        <a:cxnSpLocks/>
                        <a:stCxn id="488" idx="0"/>
                        <a:endCxn id="493" idx="4"/>
                      </p:cNvCxnSpPr>
                      <p:nvPr/>
                    </p:nvCxnSpPr>
                    <p:spPr>
                      <a:xfrm flipV="1">
                        <a:off x="8581247" y="3127351"/>
                        <a:ext cx="546323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05" name="Google Shape;173;p25">
                        <a:extLst>
                          <a:ext uri="{FF2B5EF4-FFF2-40B4-BE49-F238E27FC236}">
                            <a16:creationId xmlns:a16="http://schemas.microsoft.com/office/drawing/2014/main" id="{A89954F6-F7D0-ED22-C16B-4CF5F9845052}"/>
                          </a:ext>
                        </a:extLst>
                      </p:cNvPr>
                      <p:cNvCxnSpPr>
                        <a:cxnSpLocks/>
                        <a:stCxn id="489" idx="0"/>
                        <a:endCxn id="491" idx="4"/>
                      </p:cNvCxnSpPr>
                      <p:nvPr/>
                    </p:nvCxnSpPr>
                    <p:spPr>
                      <a:xfrm flipH="1" flipV="1">
                        <a:off x="8581247" y="3127351"/>
                        <a:ext cx="273162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06" name="Google Shape;173;p25">
                        <a:extLst>
                          <a:ext uri="{FF2B5EF4-FFF2-40B4-BE49-F238E27FC236}">
                            <a16:creationId xmlns:a16="http://schemas.microsoft.com/office/drawing/2014/main" id="{4A4F6C89-894C-8F68-CC93-239192CF0008}"/>
                          </a:ext>
                        </a:extLst>
                      </p:cNvPr>
                      <p:cNvCxnSpPr>
                        <a:cxnSpLocks/>
                        <a:stCxn id="489" idx="0"/>
                        <a:endCxn id="492" idx="4"/>
                      </p:cNvCxnSpPr>
                      <p:nvPr/>
                    </p:nvCxnSpPr>
                    <p:spPr>
                      <a:xfrm flipV="1">
                        <a:off x="8854409" y="3127351"/>
                        <a:ext cx="0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07" name="Google Shape;173;p25">
                        <a:extLst>
                          <a:ext uri="{FF2B5EF4-FFF2-40B4-BE49-F238E27FC236}">
                            <a16:creationId xmlns:a16="http://schemas.microsoft.com/office/drawing/2014/main" id="{C971453D-9AD7-B1E7-A189-0265180868A4}"/>
                          </a:ext>
                        </a:extLst>
                      </p:cNvPr>
                      <p:cNvCxnSpPr>
                        <a:cxnSpLocks/>
                        <a:stCxn id="489" idx="0"/>
                        <a:endCxn id="493" idx="4"/>
                      </p:cNvCxnSpPr>
                      <p:nvPr/>
                    </p:nvCxnSpPr>
                    <p:spPr>
                      <a:xfrm flipV="1">
                        <a:off x="8854409" y="3127351"/>
                        <a:ext cx="273162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08" name="Google Shape;173;p25">
                        <a:extLst>
                          <a:ext uri="{FF2B5EF4-FFF2-40B4-BE49-F238E27FC236}">
                            <a16:creationId xmlns:a16="http://schemas.microsoft.com/office/drawing/2014/main" id="{2E7DA711-225A-EB7D-FD83-777F8F04434F}"/>
                          </a:ext>
                        </a:extLst>
                      </p:cNvPr>
                      <p:cNvCxnSpPr>
                        <a:cxnSpLocks/>
                        <a:stCxn id="491" idx="4"/>
                        <a:endCxn id="490" idx="0"/>
                      </p:cNvCxnSpPr>
                      <p:nvPr/>
                    </p:nvCxnSpPr>
                    <p:spPr>
                      <a:xfrm>
                        <a:off x="8581247" y="3127351"/>
                        <a:ext cx="546323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09" name="Google Shape;173;p25">
                        <a:extLst>
                          <a:ext uri="{FF2B5EF4-FFF2-40B4-BE49-F238E27FC236}">
                            <a16:creationId xmlns:a16="http://schemas.microsoft.com/office/drawing/2014/main" id="{75126CA5-85E1-815B-54CD-A119D5F6B82F}"/>
                          </a:ext>
                        </a:extLst>
                      </p:cNvPr>
                      <p:cNvCxnSpPr>
                        <a:cxnSpLocks/>
                        <a:stCxn id="490" idx="0"/>
                        <a:endCxn id="492" idx="4"/>
                      </p:cNvCxnSpPr>
                      <p:nvPr/>
                    </p:nvCxnSpPr>
                    <p:spPr>
                      <a:xfrm flipH="1" flipV="1">
                        <a:off x="8854409" y="3127351"/>
                        <a:ext cx="273162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10" name="Google Shape;173;p25">
                        <a:extLst>
                          <a:ext uri="{FF2B5EF4-FFF2-40B4-BE49-F238E27FC236}">
                            <a16:creationId xmlns:a16="http://schemas.microsoft.com/office/drawing/2014/main" id="{6031FC95-E835-436B-5AA3-A0598358DE35}"/>
                          </a:ext>
                        </a:extLst>
                      </p:cNvPr>
                      <p:cNvCxnSpPr>
                        <a:cxnSpLocks/>
                        <a:stCxn id="490" idx="0"/>
                        <a:endCxn id="493" idx="4"/>
                      </p:cNvCxnSpPr>
                      <p:nvPr/>
                    </p:nvCxnSpPr>
                    <p:spPr>
                      <a:xfrm flipV="1">
                        <a:off x="9127571" y="3127351"/>
                        <a:ext cx="0" cy="19065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11" name="Google Shape;173;p25">
                        <a:extLst>
                          <a:ext uri="{FF2B5EF4-FFF2-40B4-BE49-F238E27FC236}">
                            <a16:creationId xmlns:a16="http://schemas.microsoft.com/office/drawing/2014/main" id="{946B1F0C-24EF-7287-5E6D-E498B1373742}"/>
                          </a:ext>
                        </a:extLst>
                      </p:cNvPr>
                      <p:cNvCxnSpPr>
                        <a:cxnSpLocks/>
                        <a:endCxn id="488" idx="4"/>
                      </p:cNvCxnSpPr>
                      <p:nvPr/>
                    </p:nvCxnSpPr>
                    <p:spPr>
                      <a:xfrm flipH="1" flipV="1">
                        <a:off x="8581247" y="3436776"/>
                        <a:ext cx="154396" cy="21757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12" name="Google Shape;173;p25">
                        <a:extLst>
                          <a:ext uri="{FF2B5EF4-FFF2-40B4-BE49-F238E27FC236}">
                            <a16:creationId xmlns:a16="http://schemas.microsoft.com/office/drawing/2014/main" id="{0BBC5EBF-63AE-4347-646A-EE4F19ACF57F}"/>
                          </a:ext>
                        </a:extLst>
                      </p:cNvPr>
                      <p:cNvCxnSpPr>
                        <a:cxnSpLocks/>
                        <a:endCxn id="489" idx="4"/>
                      </p:cNvCxnSpPr>
                      <p:nvPr/>
                    </p:nvCxnSpPr>
                    <p:spPr>
                      <a:xfrm flipV="1">
                        <a:off x="8735643" y="3436776"/>
                        <a:ext cx="118766" cy="21757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13" name="Google Shape;173;p25">
                        <a:extLst>
                          <a:ext uri="{FF2B5EF4-FFF2-40B4-BE49-F238E27FC236}">
                            <a16:creationId xmlns:a16="http://schemas.microsoft.com/office/drawing/2014/main" id="{4A96B02B-E2A9-4FD8-5424-4DCFAB06CC17}"/>
                          </a:ext>
                        </a:extLst>
                      </p:cNvPr>
                      <p:cNvCxnSpPr>
                        <a:cxnSpLocks/>
                        <a:endCxn id="490" idx="4"/>
                      </p:cNvCxnSpPr>
                      <p:nvPr/>
                    </p:nvCxnSpPr>
                    <p:spPr>
                      <a:xfrm flipV="1">
                        <a:off x="8735643" y="3436776"/>
                        <a:ext cx="391927" cy="21757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14" name="Google Shape;173;p25">
                        <a:extLst>
                          <a:ext uri="{FF2B5EF4-FFF2-40B4-BE49-F238E27FC236}">
                            <a16:creationId xmlns:a16="http://schemas.microsoft.com/office/drawing/2014/main" id="{B188727D-005C-8718-CE82-DD637D601E9B}"/>
                          </a:ext>
                        </a:extLst>
                      </p:cNvPr>
                      <p:cNvCxnSpPr>
                        <a:cxnSpLocks/>
                        <a:endCxn id="488" idx="4"/>
                      </p:cNvCxnSpPr>
                      <p:nvPr/>
                    </p:nvCxnSpPr>
                    <p:spPr>
                      <a:xfrm flipH="1" flipV="1">
                        <a:off x="8581247" y="3436776"/>
                        <a:ext cx="427558" cy="21757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15" name="Google Shape;173;p25">
                        <a:extLst>
                          <a:ext uri="{FF2B5EF4-FFF2-40B4-BE49-F238E27FC236}">
                            <a16:creationId xmlns:a16="http://schemas.microsoft.com/office/drawing/2014/main" id="{1FD274C2-EF9D-091D-74C0-98D75977FBEA}"/>
                          </a:ext>
                        </a:extLst>
                      </p:cNvPr>
                      <p:cNvCxnSpPr>
                        <a:cxnSpLocks/>
                        <a:endCxn id="489" idx="4"/>
                      </p:cNvCxnSpPr>
                      <p:nvPr/>
                    </p:nvCxnSpPr>
                    <p:spPr>
                      <a:xfrm flipH="1" flipV="1">
                        <a:off x="8854409" y="3436776"/>
                        <a:ext cx="154396" cy="21757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516" name="Google Shape;173;p25">
                        <a:extLst>
                          <a:ext uri="{FF2B5EF4-FFF2-40B4-BE49-F238E27FC236}">
                            <a16:creationId xmlns:a16="http://schemas.microsoft.com/office/drawing/2014/main" id="{2B5FCC78-3807-1FF4-018E-558520D14B63}"/>
                          </a:ext>
                        </a:extLst>
                      </p:cNvPr>
                      <p:cNvCxnSpPr>
                        <a:cxnSpLocks/>
                        <a:endCxn id="490" idx="4"/>
                      </p:cNvCxnSpPr>
                      <p:nvPr/>
                    </p:nvCxnSpPr>
                    <p:spPr>
                      <a:xfrm flipV="1">
                        <a:off x="9008805" y="3436776"/>
                        <a:ext cx="118766" cy="21757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595959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sp>
                    <p:nvSpPr>
                      <p:cNvPr id="517" name="橢圓 516">
                        <a:extLst>
                          <a:ext uri="{FF2B5EF4-FFF2-40B4-BE49-F238E27FC236}">
                            <a16:creationId xmlns:a16="http://schemas.microsoft.com/office/drawing/2014/main" id="{7AFF3B75-BC70-938D-555D-07006961E7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521864" y="3013427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E8F0FE"/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518" name="橢圓 517">
                        <a:extLst>
                          <a:ext uri="{FF2B5EF4-FFF2-40B4-BE49-F238E27FC236}">
                            <a16:creationId xmlns:a16="http://schemas.microsoft.com/office/drawing/2014/main" id="{9911598E-3FC7-B198-32F2-5D32ECC82F2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795026" y="3013427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E8F0FE"/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519" name="橢圓 518">
                        <a:extLst>
                          <a:ext uri="{FF2B5EF4-FFF2-40B4-BE49-F238E27FC236}">
                            <a16:creationId xmlns:a16="http://schemas.microsoft.com/office/drawing/2014/main" id="{DE1160A4-73F6-75E1-C77C-DCCA3532C4B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068187" y="3013427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E8F0FE"/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520" name="橢圓 519">
                        <a:extLst>
                          <a:ext uri="{FF2B5EF4-FFF2-40B4-BE49-F238E27FC236}">
                            <a16:creationId xmlns:a16="http://schemas.microsoft.com/office/drawing/2014/main" id="{B85B9260-8501-5405-DEB7-B918CD5B0A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76260" y="2704002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FFAB40">
                          <a:lumMod val="40000"/>
                          <a:lumOff val="60000"/>
                        </a:srgbClr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521" name="橢圓 520">
                        <a:extLst>
                          <a:ext uri="{FF2B5EF4-FFF2-40B4-BE49-F238E27FC236}">
                            <a16:creationId xmlns:a16="http://schemas.microsoft.com/office/drawing/2014/main" id="{0837B0E8-6BFC-3B5C-A8BA-AC18A55853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949422" y="2704002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FFAB40">
                          <a:lumMod val="40000"/>
                          <a:lumOff val="60000"/>
                        </a:srgbClr>
                      </a:solidFill>
                      <a:ln w="12700" cap="flat" cmpd="sng" algn="ctr">
                        <a:solidFill>
                          <a:srgbClr val="BBE0E3">
                            <a:shade val="15000"/>
                          </a:srgbClr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</p:grpSp>
              </p:grpSp>
              <p:grpSp>
                <p:nvGrpSpPr>
                  <p:cNvPr id="469" name="群組 468">
                    <a:extLst>
                      <a:ext uri="{FF2B5EF4-FFF2-40B4-BE49-F238E27FC236}">
                        <a16:creationId xmlns:a16="http://schemas.microsoft.com/office/drawing/2014/main" id="{D7F77119-1F06-542F-19C3-FE8F4DD67B4B}"/>
                      </a:ext>
                    </a:extLst>
                  </p:cNvPr>
                  <p:cNvGrpSpPr/>
                  <p:nvPr/>
                </p:nvGrpSpPr>
                <p:grpSpPr>
                  <a:xfrm>
                    <a:off x="8468023" y="3932215"/>
                    <a:ext cx="871370" cy="1171360"/>
                    <a:chOff x="8590001" y="3932215"/>
                    <a:chExt cx="871370" cy="1171360"/>
                  </a:xfrm>
                </p:grpSpPr>
                <p:sp>
                  <p:nvSpPr>
                    <p:cNvPr id="470" name="矩形 469">
                      <a:extLst>
                        <a:ext uri="{FF2B5EF4-FFF2-40B4-BE49-F238E27FC236}">
                          <a16:creationId xmlns:a16="http://schemas.microsoft.com/office/drawing/2014/main" id="{F3B4398B-7CB1-AF32-73D9-A5BA2A5D37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25218" y="3967157"/>
                      <a:ext cx="800936" cy="1097465"/>
                    </a:xfrm>
                    <a:prstGeom prst="rect">
                      <a:avLst/>
                    </a:prstGeom>
                    <a:solidFill>
                      <a:schemeClr val="accent6">
                        <a:lumMod val="10000"/>
                        <a:lumOff val="90000"/>
                      </a:schemeClr>
                    </a:solidFill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 sz="105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grpSp>
                  <p:nvGrpSpPr>
                    <p:cNvPr id="471" name="群組 470">
                      <a:extLst>
                        <a:ext uri="{FF2B5EF4-FFF2-40B4-BE49-F238E27FC236}">
                          <a16:creationId xmlns:a16="http://schemas.microsoft.com/office/drawing/2014/main" id="{52F17836-A44B-1691-B849-ACB3BE000C5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52524" y="4028926"/>
                      <a:ext cx="546324" cy="336345"/>
                      <a:chOff x="6059541" y="5136025"/>
                      <a:chExt cx="546324" cy="336345"/>
                    </a:xfrm>
                  </p:grpSpPr>
                  <p:sp>
                    <p:nvSpPr>
                      <p:cNvPr id="478" name="橢圓 477">
                        <a:extLst>
                          <a:ext uri="{FF2B5EF4-FFF2-40B4-BE49-F238E27FC236}">
                            <a16:creationId xmlns:a16="http://schemas.microsoft.com/office/drawing/2014/main" id="{5293CDBC-3E80-9A8E-47F1-C6A26A6743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54554" y="5353604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92D050"/>
                      </a:solidFill>
                      <a:ln w="12700" cap="flat" cmpd="sng" algn="ctr">
                        <a:solidFill>
                          <a:srgbClr val="4D5E5F"/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479" name="橢圓 478">
                        <a:extLst>
                          <a:ext uri="{FF2B5EF4-FFF2-40B4-BE49-F238E27FC236}">
                            <a16:creationId xmlns:a16="http://schemas.microsoft.com/office/drawing/2014/main" id="{084E23CA-0684-A667-53FE-576CDAFB806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27716" y="5353604"/>
                        <a:ext cx="118766" cy="118766"/>
                      </a:xfrm>
                      <a:prstGeom prst="ellipse">
                        <a:avLst/>
                      </a:prstGeom>
                      <a:solidFill>
                        <a:srgbClr val="92D050"/>
                      </a:solidFill>
                      <a:ln w="12700" cap="flat" cmpd="sng" algn="ctr">
                        <a:solidFill>
                          <a:srgbClr val="4D5E5F"/>
                        </a:solidFill>
                        <a:prstDash val="solid"/>
                        <a:miter lim="800000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cs typeface="Arial"/>
                          <a:sym typeface="Arial"/>
                        </a:endParaRPr>
                      </a:p>
                    </p:txBody>
                  </p:sp>
                  <p:cxnSp>
                    <p:nvCxnSpPr>
                      <p:cNvPr id="480" name="Google Shape;173;p25">
                        <a:extLst>
                          <a:ext uri="{FF2B5EF4-FFF2-40B4-BE49-F238E27FC236}">
                            <a16:creationId xmlns:a16="http://schemas.microsoft.com/office/drawing/2014/main" id="{9E2B06DF-8E3B-7CE1-B32B-21433DC6781B}"/>
                          </a:ext>
                        </a:extLst>
                      </p:cNvPr>
                      <p:cNvCxnSpPr>
                        <a:cxnSpLocks/>
                        <a:stCxn id="478" idx="0"/>
                      </p:cNvCxnSpPr>
                      <p:nvPr/>
                    </p:nvCxnSpPr>
                    <p:spPr>
                      <a:xfrm flipH="1" flipV="1">
                        <a:off x="6059541" y="5136025"/>
                        <a:ext cx="154396" cy="21757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4D5E5F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481" name="Google Shape;173;p25">
                        <a:extLst>
                          <a:ext uri="{FF2B5EF4-FFF2-40B4-BE49-F238E27FC236}">
                            <a16:creationId xmlns:a16="http://schemas.microsoft.com/office/drawing/2014/main" id="{0BD61B3D-01CE-0BF7-99A9-850DFFB81CFE}"/>
                          </a:ext>
                        </a:extLst>
                      </p:cNvPr>
                      <p:cNvCxnSpPr>
                        <a:cxnSpLocks/>
                        <a:stCxn id="478" idx="0"/>
                      </p:cNvCxnSpPr>
                      <p:nvPr/>
                    </p:nvCxnSpPr>
                    <p:spPr>
                      <a:xfrm flipV="1">
                        <a:off x="6213937" y="5136025"/>
                        <a:ext cx="118766" cy="21757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4D5E5F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482" name="Google Shape;173;p25">
                        <a:extLst>
                          <a:ext uri="{FF2B5EF4-FFF2-40B4-BE49-F238E27FC236}">
                            <a16:creationId xmlns:a16="http://schemas.microsoft.com/office/drawing/2014/main" id="{A1DC25E4-AD57-54BB-64AB-BCC6BA772D29}"/>
                          </a:ext>
                        </a:extLst>
                      </p:cNvPr>
                      <p:cNvCxnSpPr>
                        <a:cxnSpLocks/>
                        <a:stCxn id="478" idx="0"/>
                      </p:cNvCxnSpPr>
                      <p:nvPr/>
                    </p:nvCxnSpPr>
                    <p:spPr>
                      <a:xfrm flipV="1">
                        <a:off x="6213937" y="5136025"/>
                        <a:ext cx="391927" cy="21757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4D5E5F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483" name="Google Shape;173;p25">
                        <a:extLst>
                          <a:ext uri="{FF2B5EF4-FFF2-40B4-BE49-F238E27FC236}">
                            <a16:creationId xmlns:a16="http://schemas.microsoft.com/office/drawing/2014/main" id="{F97A45BA-7566-35F3-6DCB-CF8BD3B25BD3}"/>
                          </a:ext>
                        </a:extLst>
                      </p:cNvPr>
                      <p:cNvCxnSpPr>
                        <a:cxnSpLocks/>
                        <a:stCxn id="479" idx="0"/>
                      </p:cNvCxnSpPr>
                      <p:nvPr/>
                    </p:nvCxnSpPr>
                    <p:spPr>
                      <a:xfrm flipH="1" flipV="1">
                        <a:off x="6059541" y="5136025"/>
                        <a:ext cx="427558" cy="21757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4D5E5F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484" name="Google Shape;173;p25">
                        <a:extLst>
                          <a:ext uri="{FF2B5EF4-FFF2-40B4-BE49-F238E27FC236}">
                            <a16:creationId xmlns:a16="http://schemas.microsoft.com/office/drawing/2014/main" id="{D8653F57-3CB1-F205-530A-948BF8049E73}"/>
                          </a:ext>
                        </a:extLst>
                      </p:cNvPr>
                      <p:cNvCxnSpPr>
                        <a:cxnSpLocks/>
                        <a:stCxn id="479" idx="0"/>
                      </p:cNvCxnSpPr>
                      <p:nvPr/>
                    </p:nvCxnSpPr>
                    <p:spPr>
                      <a:xfrm flipH="1" flipV="1">
                        <a:off x="6332703" y="5136025"/>
                        <a:ext cx="154396" cy="21757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4D5E5F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  <p:cxnSp>
                    <p:nvCxnSpPr>
                      <p:cNvPr id="485" name="Google Shape;173;p25">
                        <a:extLst>
                          <a:ext uri="{FF2B5EF4-FFF2-40B4-BE49-F238E27FC236}">
                            <a16:creationId xmlns:a16="http://schemas.microsoft.com/office/drawing/2014/main" id="{9B307886-E9BA-959F-FA10-25F2312C4242}"/>
                          </a:ext>
                        </a:extLst>
                      </p:cNvPr>
                      <p:cNvCxnSpPr>
                        <a:cxnSpLocks/>
                        <a:stCxn id="479" idx="0"/>
                      </p:cNvCxnSpPr>
                      <p:nvPr/>
                    </p:nvCxnSpPr>
                    <p:spPr>
                      <a:xfrm flipV="1">
                        <a:off x="6487099" y="5136025"/>
                        <a:ext cx="118766" cy="217579"/>
                      </a:xfrm>
                      <a:prstGeom prst="straightConnector1">
                        <a:avLst/>
                      </a:prstGeom>
                      <a:noFill/>
                      <a:ln w="12700" cap="flat" cmpd="sng">
                        <a:solidFill>
                          <a:srgbClr val="4D5E5F"/>
                        </a:solidFill>
                        <a:prstDash val="solid"/>
                        <a:round/>
                        <a:headEnd type="none" w="sm" len="sm"/>
                        <a:tailEnd type="none" w="med" len="med"/>
                      </a:ln>
                    </p:spPr>
                  </p:cxnSp>
                </p:grpSp>
                <p:grpSp>
                  <p:nvGrpSpPr>
                    <p:cNvPr id="472" name="群組 471">
                      <a:extLst>
                        <a:ext uri="{FF2B5EF4-FFF2-40B4-BE49-F238E27FC236}">
                          <a16:creationId xmlns:a16="http://schemas.microsoft.com/office/drawing/2014/main" id="{9ADA090D-3AB1-D5A0-41AC-D4C7ECDFBEF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656063" y="3932215"/>
                      <a:ext cx="739247" cy="1171360"/>
                      <a:chOff x="8656063" y="3932215"/>
                      <a:chExt cx="739247" cy="1171360"/>
                    </a:xfrm>
                  </p:grpSpPr>
                  <p:sp>
                    <p:nvSpPr>
                      <p:cNvPr id="476" name="矩形 475">
                        <a:extLst>
                          <a:ext uri="{FF2B5EF4-FFF2-40B4-BE49-F238E27FC236}">
                            <a16:creationId xmlns:a16="http://schemas.microsoft.com/office/drawing/2014/main" id="{BF932F7C-3E73-019E-6BEB-F907FD6D234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56063" y="3932215"/>
                        <a:ext cx="739247" cy="5297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TW" altLang="en-US" sz="1050" dirty="0"/>
                      </a:p>
                    </p:txBody>
                  </p:sp>
                  <p:sp>
                    <p:nvSpPr>
                      <p:cNvPr id="477" name="矩形 476">
                        <a:extLst>
                          <a:ext uri="{FF2B5EF4-FFF2-40B4-BE49-F238E27FC236}">
                            <a16:creationId xmlns:a16="http://schemas.microsoft.com/office/drawing/2014/main" id="{D08AC838-2790-A82F-9F66-B11B334E0B0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656063" y="4573808"/>
                        <a:ext cx="739247" cy="5297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TW" altLang="en-US" sz="1050" dirty="0"/>
                      </a:p>
                    </p:txBody>
                  </p:sp>
                </p:grpSp>
                <p:grpSp>
                  <p:nvGrpSpPr>
                    <p:cNvPr id="473" name="群組 472">
                      <a:extLst>
                        <a:ext uri="{FF2B5EF4-FFF2-40B4-BE49-F238E27FC236}">
                          <a16:creationId xmlns:a16="http://schemas.microsoft.com/office/drawing/2014/main" id="{7A242D70-3313-0A42-AA84-7F9321CB2BB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590001" y="4471195"/>
                      <a:ext cx="871370" cy="542453"/>
                      <a:chOff x="402764" y="5598804"/>
                      <a:chExt cx="871370" cy="542453"/>
                    </a:xfrm>
                  </p:grpSpPr>
                  <p:pic>
                    <p:nvPicPr>
                      <p:cNvPr id="474" name="Google Shape;111;p25">
                        <a:extLst>
                          <a:ext uri="{FF2B5EF4-FFF2-40B4-BE49-F238E27FC236}">
                            <a16:creationId xmlns:a16="http://schemas.microsoft.com/office/drawing/2014/main" id="{E28A9619-68CE-5FE3-BFAD-51234E2394C1}"/>
                          </a:ext>
                        </a:extLst>
                      </p:cNvPr>
                      <p:cNvPicPr preferRelativeResize="0"/>
                      <p:nvPr/>
                    </p:nvPicPr>
                    <p:blipFill rotWithShape="1">
                      <a:blip r:embed="rId4">
                        <a:alphaModFix/>
                      </a:blip>
                      <a:srcRect/>
                      <a:stretch/>
                    </p:blipFill>
                    <p:spPr>
                      <a:xfrm>
                        <a:off x="699130" y="5598804"/>
                        <a:ext cx="278639" cy="27863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  <p:sp>
                    <p:nvSpPr>
                      <p:cNvPr id="475" name="Google Shape;148;p25">
                        <a:extLst>
                          <a:ext uri="{FF2B5EF4-FFF2-40B4-BE49-F238E27FC236}">
                            <a16:creationId xmlns:a16="http://schemas.microsoft.com/office/drawing/2014/main" id="{F63EFBFC-D6A5-48DF-1062-9C48599CB6CA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02764" y="5815431"/>
                        <a:ext cx="871370" cy="3258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t" anchorCtr="0">
                        <a:noAutofit/>
                      </a:bodyPr>
                      <a:lstStyle/>
                      <a:p>
                        <a:pPr marL="0" marR="0" lvl="0" indent="0" algn="ct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000"/>
                          <a:buFont typeface="Arial"/>
                          <a:buNone/>
                        </a:pPr>
                        <a:r>
                          <a:rPr lang="zh-TW" sz="1100" b="0" i="0" u="none" strike="noStrike" cap="none" dirty="0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Client 1</a:t>
                        </a:r>
                        <a:endParaRPr sz="11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403" name="群組 402">
                <a:extLst>
                  <a:ext uri="{FF2B5EF4-FFF2-40B4-BE49-F238E27FC236}">
                    <a16:creationId xmlns:a16="http://schemas.microsoft.com/office/drawing/2014/main" id="{11A35732-7C5A-6E3A-9203-8678C22E1CE7}"/>
                  </a:ext>
                </a:extLst>
              </p:cNvPr>
              <p:cNvGrpSpPr/>
              <p:nvPr/>
            </p:nvGrpSpPr>
            <p:grpSpPr>
              <a:xfrm>
                <a:off x="10649704" y="2711280"/>
                <a:ext cx="982577" cy="2773734"/>
                <a:chOff x="10334402" y="2329841"/>
                <a:chExt cx="982577" cy="2773734"/>
              </a:xfrm>
            </p:grpSpPr>
            <p:cxnSp>
              <p:nvCxnSpPr>
                <p:cNvPr id="404" name="Google Shape;173;p25">
                  <a:extLst>
                    <a:ext uri="{FF2B5EF4-FFF2-40B4-BE49-F238E27FC236}">
                      <a16:creationId xmlns:a16="http://schemas.microsoft.com/office/drawing/2014/main" id="{D1292268-258C-21C4-8CED-7795E92DC501}"/>
                    </a:ext>
                  </a:extLst>
                </p:cNvPr>
                <p:cNvCxnSpPr>
                  <a:cxnSpLocks/>
                  <a:stCxn id="412" idx="0"/>
                  <a:endCxn id="430" idx="2"/>
                </p:cNvCxnSpPr>
                <p:nvPr/>
              </p:nvCxnSpPr>
              <p:spPr>
                <a:xfrm flipV="1">
                  <a:off x="10825690" y="3481841"/>
                  <a:ext cx="1" cy="450374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595959"/>
                  </a:solidFill>
                  <a:prstDash val="solid"/>
                  <a:round/>
                  <a:headEnd type="triangle" w="med" len="med"/>
                  <a:tailEnd type="triangle" w="med" len="med"/>
                </a:ln>
              </p:spPr>
            </p:cxnSp>
            <p:grpSp>
              <p:nvGrpSpPr>
                <p:cNvPr id="405" name="群組 404">
                  <a:extLst>
                    <a:ext uri="{FF2B5EF4-FFF2-40B4-BE49-F238E27FC236}">
                      <a16:creationId xmlns:a16="http://schemas.microsoft.com/office/drawing/2014/main" id="{B05A7C2F-06DF-AD68-C705-7931E9E8C7B4}"/>
                    </a:ext>
                  </a:extLst>
                </p:cNvPr>
                <p:cNvGrpSpPr/>
                <p:nvPr/>
              </p:nvGrpSpPr>
              <p:grpSpPr>
                <a:xfrm>
                  <a:off x="10334402" y="2329841"/>
                  <a:ext cx="982577" cy="1152000"/>
                  <a:chOff x="10784121" y="3348100"/>
                  <a:chExt cx="982577" cy="1152000"/>
                </a:xfrm>
              </p:grpSpPr>
              <p:sp>
                <p:nvSpPr>
                  <p:cNvPr id="430" name="矩形 429">
                    <a:extLst>
                      <a:ext uri="{FF2B5EF4-FFF2-40B4-BE49-F238E27FC236}">
                        <a16:creationId xmlns:a16="http://schemas.microsoft.com/office/drawing/2014/main" id="{65E01C4C-FCAC-D120-4148-68A51CED0058}"/>
                      </a:ext>
                    </a:extLst>
                  </p:cNvPr>
                  <p:cNvSpPr/>
                  <p:nvPr/>
                </p:nvSpPr>
                <p:spPr>
                  <a:xfrm>
                    <a:off x="10784121" y="3348100"/>
                    <a:ext cx="982577" cy="11520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05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grpSp>
                <p:nvGrpSpPr>
                  <p:cNvPr id="431" name="群組 430">
                    <a:extLst>
                      <a:ext uri="{FF2B5EF4-FFF2-40B4-BE49-F238E27FC236}">
                        <a16:creationId xmlns:a16="http://schemas.microsoft.com/office/drawing/2014/main" id="{D1824A88-CFCF-4104-024E-BE3331498062}"/>
                      </a:ext>
                    </a:extLst>
                  </p:cNvPr>
                  <p:cNvGrpSpPr/>
                  <p:nvPr/>
                </p:nvGrpSpPr>
                <p:grpSpPr>
                  <a:xfrm>
                    <a:off x="10942865" y="3446503"/>
                    <a:ext cx="665089" cy="955195"/>
                    <a:chOff x="8521864" y="2699160"/>
                    <a:chExt cx="665089" cy="955195"/>
                  </a:xfrm>
                </p:grpSpPr>
                <p:sp>
                  <p:nvSpPr>
                    <p:cNvPr id="432" name="橢圓 431">
                      <a:extLst>
                        <a:ext uri="{FF2B5EF4-FFF2-40B4-BE49-F238E27FC236}">
                          <a16:creationId xmlns:a16="http://schemas.microsoft.com/office/drawing/2014/main" id="{D3F25B3C-9DFF-5C67-89B4-83F8F63D8D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21864" y="3318010"/>
                      <a:ext cx="118766" cy="118766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3" name="橢圓 432">
                      <a:extLst>
                        <a:ext uri="{FF2B5EF4-FFF2-40B4-BE49-F238E27FC236}">
                          <a16:creationId xmlns:a16="http://schemas.microsoft.com/office/drawing/2014/main" id="{944844FA-7E06-17C0-2612-C757C82E2A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5026" y="3318010"/>
                      <a:ext cx="118766" cy="118766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4" name="橢圓 433">
                      <a:extLst>
                        <a:ext uri="{FF2B5EF4-FFF2-40B4-BE49-F238E27FC236}">
                          <a16:creationId xmlns:a16="http://schemas.microsoft.com/office/drawing/2014/main" id="{5D41039F-A6BD-4E2B-89D4-BEDC612863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68187" y="3318010"/>
                      <a:ext cx="118766" cy="118766"/>
                    </a:xfrm>
                    <a:prstGeom prst="ellipse">
                      <a:avLst/>
                    </a:prstGeom>
                    <a:solidFill>
                      <a:srgbClr val="F4CCCC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" name="橢圓 434">
                      <a:extLst>
                        <a:ext uri="{FF2B5EF4-FFF2-40B4-BE49-F238E27FC236}">
                          <a16:creationId xmlns:a16="http://schemas.microsoft.com/office/drawing/2014/main" id="{E88093B5-EF08-4CC6-DE01-A3B0F4CEA9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21864" y="3008585"/>
                      <a:ext cx="118766" cy="118766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6" name="橢圓 435">
                      <a:extLst>
                        <a:ext uri="{FF2B5EF4-FFF2-40B4-BE49-F238E27FC236}">
                          <a16:creationId xmlns:a16="http://schemas.microsoft.com/office/drawing/2014/main" id="{58999E83-0C15-0F21-F09D-B6E0694892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5026" y="3008585"/>
                      <a:ext cx="118766" cy="118766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7" name="橢圓 436">
                      <a:extLst>
                        <a:ext uri="{FF2B5EF4-FFF2-40B4-BE49-F238E27FC236}">
                          <a16:creationId xmlns:a16="http://schemas.microsoft.com/office/drawing/2014/main" id="{914451DD-E826-C01E-94DA-94DE8331ED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68187" y="3008585"/>
                      <a:ext cx="118766" cy="118766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8" name="橢圓 437">
                      <a:extLst>
                        <a:ext uri="{FF2B5EF4-FFF2-40B4-BE49-F238E27FC236}">
                          <a16:creationId xmlns:a16="http://schemas.microsoft.com/office/drawing/2014/main" id="{CFEEE11A-EE13-AA29-ABB0-0E1E74E64D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76260" y="2699160"/>
                      <a:ext cx="118766" cy="118766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9" name="橢圓 438">
                      <a:extLst>
                        <a:ext uri="{FF2B5EF4-FFF2-40B4-BE49-F238E27FC236}">
                          <a16:creationId xmlns:a16="http://schemas.microsoft.com/office/drawing/2014/main" id="{AAA8BF97-906C-88E1-6988-CFDCC0005B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49422" y="2699160"/>
                      <a:ext cx="118766" cy="118766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40" name="Google Shape;173;p25">
                      <a:extLst>
                        <a:ext uri="{FF2B5EF4-FFF2-40B4-BE49-F238E27FC236}">
                          <a16:creationId xmlns:a16="http://schemas.microsoft.com/office/drawing/2014/main" id="{19C5B24D-4074-8088-846C-87DA0459090C}"/>
                        </a:ext>
                      </a:extLst>
                    </p:cNvPr>
                    <p:cNvCxnSpPr>
                      <a:cxnSpLocks/>
                      <a:stCxn id="435" idx="0"/>
                      <a:endCxn id="438" idx="4"/>
                    </p:cNvCxnSpPr>
                    <p:nvPr/>
                  </p:nvCxnSpPr>
                  <p:spPr>
                    <a:xfrm flipV="1">
                      <a:off x="8581247" y="2817926"/>
                      <a:ext cx="154396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41" name="Google Shape;173;p25">
                      <a:extLst>
                        <a:ext uri="{FF2B5EF4-FFF2-40B4-BE49-F238E27FC236}">
                          <a16:creationId xmlns:a16="http://schemas.microsoft.com/office/drawing/2014/main" id="{36C69DA8-E9D4-0CAA-089C-C3B29AD5C49F}"/>
                        </a:ext>
                      </a:extLst>
                    </p:cNvPr>
                    <p:cNvCxnSpPr>
                      <a:cxnSpLocks/>
                      <a:stCxn id="436" idx="0"/>
                      <a:endCxn id="438" idx="4"/>
                    </p:cNvCxnSpPr>
                    <p:nvPr/>
                  </p:nvCxnSpPr>
                  <p:spPr>
                    <a:xfrm flipH="1" flipV="1">
                      <a:off x="8735643" y="2817926"/>
                      <a:ext cx="118766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42" name="Google Shape;173;p25">
                      <a:extLst>
                        <a:ext uri="{FF2B5EF4-FFF2-40B4-BE49-F238E27FC236}">
                          <a16:creationId xmlns:a16="http://schemas.microsoft.com/office/drawing/2014/main" id="{62DE7990-3612-7942-0FC4-160A15C1E787}"/>
                        </a:ext>
                      </a:extLst>
                    </p:cNvPr>
                    <p:cNvCxnSpPr>
                      <a:cxnSpLocks/>
                      <a:stCxn id="437" idx="0"/>
                      <a:endCxn id="438" idx="4"/>
                    </p:cNvCxnSpPr>
                    <p:nvPr/>
                  </p:nvCxnSpPr>
                  <p:spPr>
                    <a:xfrm flipH="1" flipV="1">
                      <a:off x="8735643" y="2817926"/>
                      <a:ext cx="391927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43" name="Google Shape;173;p25">
                      <a:extLst>
                        <a:ext uri="{FF2B5EF4-FFF2-40B4-BE49-F238E27FC236}">
                          <a16:creationId xmlns:a16="http://schemas.microsoft.com/office/drawing/2014/main" id="{3E85659F-2740-6290-4FC0-6EF69BDABCBC}"/>
                        </a:ext>
                      </a:extLst>
                    </p:cNvPr>
                    <p:cNvCxnSpPr>
                      <a:cxnSpLocks/>
                      <a:stCxn id="435" idx="0"/>
                      <a:endCxn id="439" idx="4"/>
                    </p:cNvCxnSpPr>
                    <p:nvPr/>
                  </p:nvCxnSpPr>
                  <p:spPr>
                    <a:xfrm flipV="1">
                      <a:off x="8581247" y="2817926"/>
                      <a:ext cx="427558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44" name="Google Shape;173;p25">
                      <a:extLst>
                        <a:ext uri="{FF2B5EF4-FFF2-40B4-BE49-F238E27FC236}">
                          <a16:creationId xmlns:a16="http://schemas.microsoft.com/office/drawing/2014/main" id="{6E4D505F-8D02-631B-4A65-6798A237AD2B}"/>
                        </a:ext>
                      </a:extLst>
                    </p:cNvPr>
                    <p:cNvCxnSpPr>
                      <a:cxnSpLocks/>
                      <a:stCxn id="436" idx="0"/>
                      <a:endCxn id="439" idx="4"/>
                    </p:cNvCxnSpPr>
                    <p:nvPr/>
                  </p:nvCxnSpPr>
                  <p:spPr>
                    <a:xfrm flipV="1">
                      <a:off x="8854409" y="2817926"/>
                      <a:ext cx="154396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45" name="Google Shape;173;p25">
                      <a:extLst>
                        <a:ext uri="{FF2B5EF4-FFF2-40B4-BE49-F238E27FC236}">
                          <a16:creationId xmlns:a16="http://schemas.microsoft.com/office/drawing/2014/main" id="{73BA16D1-90EF-740E-1591-724E4FE8C9A1}"/>
                        </a:ext>
                      </a:extLst>
                    </p:cNvPr>
                    <p:cNvCxnSpPr>
                      <a:cxnSpLocks/>
                      <a:stCxn id="437" idx="0"/>
                      <a:endCxn id="439" idx="4"/>
                    </p:cNvCxnSpPr>
                    <p:nvPr/>
                  </p:nvCxnSpPr>
                  <p:spPr>
                    <a:xfrm flipH="1" flipV="1">
                      <a:off x="9008805" y="2817926"/>
                      <a:ext cx="118766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46" name="Google Shape;173;p25">
                      <a:extLst>
                        <a:ext uri="{FF2B5EF4-FFF2-40B4-BE49-F238E27FC236}">
                          <a16:creationId xmlns:a16="http://schemas.microsoft.com/office/drawing/2014/main" id="{A120B35B-9E9D-8163-CEBD-EDB78A9285F1}"/>
                        </a:ext>
                      </a:extLst>
                    </p:cNvPr>
                    <p:cNvCxnSpPr>
                      <a:cxnSpLocks/>
                      <a:stCxn id="432" idx="0"/>
                      <a:endCxn id="435" idx="4"/>
                    </p:cNvCxnSpPr>
                    <p:nvPr/>
                  </p:nvCxnSpPr>
                  <p:spPr>
                    <a:xfrm flipV="1">
                      <a:off x="8581247" y="3127351"/>
                      <a:ext cx="0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47" name="Google Shape;173;p25">
                      <a:extLst>
                        <a:ext uri="{FF2B5EF4-FFF2-40B4-BE49-F238E27FC236}">
                          <a16:creationId xmlns:a16="http://schemas.microsoft.com/office/drawing/2014/main" id="{839CA41D-5304-9001-25F8-F9E636E637CF}"/>
                        </a:ext>
                      </a:extLst>
                    </p:cNvPr>
                    <p:cNvCxnSpPr>
                      <a:cxnSpLocks/>
                      <a:stCxn id="432" idx="0"/>
                      <a:endCxn id="436" idx="4"/>
                    </p:cNvCxnSpPr>
                    <p:nvPr/>
                  </p:nvCxnSpPr>
                  <p:spPr>
                    <a:xfrm flipV="1">
                      <a:off x="8581247" y="3127351"/>
                      <a:ext cx="273162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48" name="Google Shape;173;p25">
                      <a:extLst>
                        <a:ext uri="{FF2B5EF4-FFF2-40B4-BE49-F238E27FC236}">
                          <a16:creationId xmlns:a16="http://schemas.microsoft.com/office/drawing/2014/main" id="{1B588D43-6C0A-74BB-F379-017E53A65500}"/>
                        </a:ext>
                      </a:extLst>
                    </p:cNvPr>
                    <p:cNvCxnSpPr>
                      <a:cxnSpLocks/>
                      <a:stCxn id="432" idx="0"/>
                      <a:endCxn id="437" idx="4"/>
                    </p:cNvCxnSpPr>
                    <p:nvPr/>
                  </p:nvCxnSpPr>
                  <p:spPr>
                    <a:xfrm flipV="1">
                      <a:off x="8581247" y="3127351"/>
                      <a:ext cx="546323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49" name="Google Shape;173;p25">
                      <a:extLst>
                        <a:ext uri="{FF2B5EF4-FFF2-40B4-BE49-F238E27FC236}">
                          <a16:creationId xmlns:a16="http://schemas.microsoft.com/office/drawing/2014/main" id="{2AEE41AD-8213-607C-112D-CDF051ADB89E}"/>
                        </a:ext>
                      </a:extLst>
                    </p:cNvPr>
                    <p:cNvCxnSpPr>
                      <a:cxnSpLocks/>
                      <a:stCxn id="433" idx="0"/>
                      <a:endCxn id="435" idx="4"/>
                    </p:cNvCxnSpPr>
                    <p:nvPr/>
                  </p:nvCxnSpPr>
                  <p:spPr>
                    <a:xfrm flipH="1" flipV="1">
                      <a:off x="8581247" y="3127351"/>
                      <a:ext cx="273162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50" name="Google Shape;173;p25">
                      <a:extLst>
                        <a:ext uri="{FF2B5EF4-FFF2-40B4-BE49-F238E27FC236}">
                          <a16:creationId xmlns:a16="http://schemas.microsoft.com/office/drawing/2014/main" id="{3E32547E-3116-D80F-4913-3B2C6D833BB2}"/>
                        </a:ext>
                      </a:extLst>
                    </p:cNvPr>
                    <p:cNvCxnSpPr>
                      <a:cxnSpLocks/>
                      <a:stCxn id="433" idx="0"/>
                      <a:endCxn id="436" idx="4"/>
                    </p:cNvCxnSpPr>
                    <p:nvPr/>
                  </p:nvCxnSpPr>
                  <p:spPr>
                    <a:xfrm flipV="1">
                      <a:off x="8854409" y="3127351"/>
                      <a:ext cx="0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51" name="Google Shape;173;p25">
                      <a:extLst>
                        <a:ext uri="{FF2B5EF4-FFF2-40B4-BE49-F238E27FC236}">
                          <a16:creationId xmlns:a16="http://schemas.microsoft.com/office/drawing/2014/main" id="{2314C81D-0453-78B6-FB36-ADF475D2D4E8}"/>
                        </a:ext>
                      </a:extLst>
                    </p:cNvPr>
                    <p:cNvCxnSpPr>
                      <a:cxnSpLocks/>
                      <a:stCxn id="433" idx="0"/>
                      <a:endCxn id="437" idx="4"/>
                    </p:cNvCxnSpPr>
                    <p:nvPr/>
                  </p:nvCxnSpPr>
                  <p:spPr>
                    <a:xfrm flipV="1">
                      <a:off x="8854409" y="3127351"/>
                      <a:ext cx="273162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52" name="Google Shape;173;p25">
                      <a:extLst>
                        <a:ext uri="{FF2B5EF4-FFF2-40B4-BE49-F238E27FC236}">
                          <a16:creationId xmlns:a16="http://schemas.microsoft.com/office/drawing/2014/main" id="{B81F60AE-76F6-5D15-2DD6-BCD2EFCFDDBD}"/>
                        </a:ext>
                      </a:extLst>
                    </p:cNvPr>
                    <p:cNvCxnSpPr>
                      <a:cxnSpLocks/>
                      <a:stCxn id="435" idx="4"/>
                      <a:endCxn id="434" idx="0"/>
                    </p:cNvCxnSpPr>
                    <p:nvPr/>
                  </p:nvCxnSpPr>
                  <p:spPr>
                    <a:xfrm>
                      <a:off x="8581247" y="3127351"/>
                      <a:ext cx="546323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53" name="Google Shape;173;p25">
                      <a:extLst>
                        <a:ext uri="{FF2B5EF4-FFF2-40B4-BE49-F238E27FC236}">
                          <a16:creationId xmlns:a16="http://schemas.microsoft.com/office/drawing/2014/main" id="{35051B99-3BB5-CCED-9A2F-4DE63F84F8B1}"/>
                        </a:ext>
                      </a:extLst>
                    </p:cNvPr>
                    <p:cNvCxnSpPr>
                      <a:cxnSpLocks/>
                      <a:stCxn id="434" idx="0"/>
                      <a:endCxn id="436" idx="4"/>
                    </p:cNvCxnSpPr>
                    <p:nvPr/>
                  </p:nvCxnSpPr>
                  <p:spPr>
                    <a:xfrm flipH="1" flipV="1">
                      <a:off x="8854409" y="3127351"/>
                      <a:ext cx="273162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54" name="Google Shape;173;p25">
                      <a:extLst>
                        <a:ext uri="{FF2B5EF4-FFF2-40B4-BE49-F238E27FC236}">
                          <a16:creationId xmlns:a16="http://schemas.microsoft.com/office/drawing/2014/main" id="{FCD02890-1105-BD5F-B634-50E69C54F7B4}"/>
                        </a:ext>
                      </a:extLst>
                    </p:cNvPr>
                    <p:cNvCxnSpPr>
                      <a:cxnSpLocks/>
                      <a:stCxn id="434" idx="0"/>
                      <a:endCxn id="437" idx="4"/>
                    </p:cNvCxnSpPr>
                    <p:nvPr/>
                  </p:nvCxnSpPr>
                  <p:spPr>
                    <a:xfrm flipV="1">
                      <a:off x="9127571" y="3127351"/>
                      <a:ext cx="0" cy="19065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55" name="Google Shape;173;p25">
                      <a:extLst>
                        <a:ext uri="{FF2B5EF4-FFF2-40B4-BE49-F238E27FC236}">
                          <a16:creationId xmlns:a16="http://schemas.microsoft.com/office/drawing/2014/main" id="{D69942CC-FF8F-5BA0-E778-BCD1AEC155D3}"/>
                        </a:ext>
                      </a:extLst>
                    </p:cNvPr>
                    <p:cNvCxnSpPr>
                      <a:cxnSpLocks/>
                      <a:endCxn id="432" idx="4"/>
                    </p:cNvCxnSpPr>
                    <p:nvPr/>
                  </p:nvCxnSpPr>
                  <p:spPr>
                    <a:xfrm flipH="1" flipV="1">
                      <a:off x="8581247" y="3436776"/>
                      <a:ext cx="15439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56" name="Google Shape;173;p25">
                      <a:extLst>
                        <a:ext uri="{FF2B5EF4-FFF2-40B4-BE49-F238E27FC236}">
                          <a16:creationId xmlns:a16="http://schemas.microsoft.com/office/drawing/2014/main" id="{3FAB539B-0277-CA62-053E-523F929859B2}"/>
                        </a:ext>
                      </a:extLst>
                    </p:cNvPr>
                    <p:cNvCxnSpPr>
                      <a:cxnSpLocks/>
                      <a:endCxn id="433" idx="4"/>
                    </p:cNvCxnSpPr>
                    <p:nvPr/>
                  </p:nvCxnSpPr>
                  <p:spPr>
                    <a:xfrm flipV="1">
                      <a:off x="8735643" y="3436776"/>
                      <a:ext cx="11876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57" name="Google Shape;173;p25">
                      <a:extLst>
                        <a:ext uri="{FF2B5EF4-FFF2-40B4-BE49-F238E27FC236}">
                          <a16:creationId xmlns:a16="http://schemas.microsoft.com/office/drawing/2014/main" id="{C24A8A5A-265F-BC4A-4B9D-9BED5617AF2A}"/>
                        </a:ext>
                      </a:extLst>
                    </p:cNvPr>
                    <p:cNvCxnSpPr>
                      <a:cxnSpLocks/>
                      <a:endCxn id="434" idx="4"/>
                    </p:cNvCxnSpPr>
                    <p:nvPr/>
                  </p:nvCxnSpPr>
                  <p:spPr>
                    <a:xfrm flipV="1">
                      <a:off x="8735643" y="3436776"/>
                      <a:ext cx="391927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58" name="Google Shape;173;p25">
                      <a:extLst>
                        <a:ext uri="{FF2B5EF4-FFF2-40B4-BE49-F238E27FC236}">
                          <a16:creationId xmlns:a16="http://schemas.microsoft.com/office/drawing/2014/main" id="{1A4AC452-D908-257C-7A78-AA4EA9300C5A}"/>
                        </a:ext>
                      </a:extLst>
                    </p:cNvPr>
                    <p:cNvCxnSpPr>
                      <a:cxnSpLocks/>
                      <a:endCxn id="432" idx="4"/>
                    </p:cNvCxnSpPr>
                    <p:nvPr/>
                  </p:nvCxnSpPr>
                  <p:spPr>
                    <a:xfrm flipH="1" flipV="1">
                      <a:off x="8581247" y="3436776"/>
                      <a:ext cx="427558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59" name="Google Shape;173;p25">
                      <a:extLst>
                        <a:ext uri="{FF2B5EF4-FFF2-40B4-BE49-F238E27FC236}">
                          <a16:creationId xmlns:a16="http://schemas.microsoft.com/office/drawing/2014/main" id="{6A9B410A-F592-E04F-CCC6-7CECC805E71B}"/>
                        </a:ext>
                      </a:extLst>
                    </p:cNvPr>
                    <p:cNvCxnSpPr>
                      <a:cxnSpLocks/>
                      <a:endCxn id="433" idx="4"/>
                    </p:cNvCxnSpPr>
                    <p:nvPr/>
                  </p:nvCxnSpPr>
                  <p:spPr>
                    <a:xfrm flipH="1" flipV="1">
                      <a:off x="8854409" y="3436776"/>
                      <a:ext cx="15439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60" name="Google Shape;173;p25">
                      <a:extLst>
                        <a:ext uri="{FF2B5EF4-FFF2-40B4-BE49-F238E27FC236}">
                          <a16:creationId xmlns:a16="http://schemas.microsoft.com/office/drawing/2014/main" id="{A9D5FE02-85B9-1C8E-6C9B-6AB8F2A05AF2}"/>
                        </a:ext>
                      </a:extLst>
                    </p:cNvPr>
                    <p:cNvCxnSpPr>
                      <a:cxnSpLocks/>
                      <a:endCxn id="434" idx="4"/>
                    </p:cNvCxnSpPr>
                    <p:nvPr/>
                  </p:nvCxnSpPr>
                  <p:spPr>
                    <a:xfrm flipV="1">
                      <a:off x="9008805" y="3436776"/>
                      <a:ext cx="11876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sp>
                  <p:nvSpPr>
                    <p:cNvPr id="461" name="橢圓 460">
                      <a:extLst>
                        <a:ext uri="{FF2B5EF4-FFF2-40B4-BE49-F238E27FC236}">
                          <a16:creationId xmlns:a16="http://schemas.microsoft.com/office/drawing/2014/main" id="{A5453EC6-6B60-8C63-7525-79AE6964A2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521864" y="3013427"/>
                      <a:ext cx="118766" cy="118766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2" name="橢圓 461">
                      <a:extLst>
                        <a:ext uri="{FF2B5EF4-FFF2-40B4-BE49-F238E27FC236}">
                          <a16:creationId xmlns:a16="http://schemas.microsoft.com/office/drawing/2014/main" id="{0E45F85F-F6D8-2D6C-6055-C218134835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5026" y="3013427"/>
                      <a:ext cx="118766" cy="118766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3" name="橢圓 462">
                      <a:extLst>
                        <a:ext uri="{FF2B5EF4-FFF2-40B4-BE49-F238E27FC236}">
                          <a16:creationId xmlns:a16="http://schemas.microsoft.com/office/drawing/2014/main" id="{AF7F46A3-C516-D007-103D-82DD457039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68187" y="3013427"/>
                      <a:ext cx="118766" cy="118766"/>
                    </a:xfrm>
                    <a:prstGeom prst="ellipse">
                      <a:avLst/>
                    </a:prstGeom>
                    <a:solidFill>
                      <a:srgbClr val="E8F0FE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4" name="橢圓 463">
                      <a:extLst>
                        <a:ext uri="{FF2B5EF4-FFF2-40B4-BE49-F238E27FC236}">
                          <a16:creationId xmlns:a16="http://schemas.microsoft.com/office/drawing/2014/main" id="{FCB1D36F-C03D-5C69-0FF7-FF38B692AD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76260" y="2704002"/>
                      <a:ext cx="118766" cy="118766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5" name="橢圓 464">
                      <a:extLst>
                        <a:ext uri="{FF2B5EF4-FFF2-40B4-BE49-F238E27FC236}">
                          <a16:creationId xmlns:a16="http://schemas.microsoft.com/office/drawing/2014/main" id="{B58A5EE7-5122-9F69-4CF5-743D3AB622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49422" y="2704002"/>
                      <a:ext cx="118766" cy="118766"/>
                    </a:xfrm>
                    <a:prstGeom prst="ellipse">
                      <a:avLst/>
                    </a:prstGeom>
                    <a:solidFill>
                      <a:srgbClr val="FFAB40">
                        <a:lumMod val="40000"/>
                        <a:lumOff val="60000"/>
                      </a:srgbClr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06" name="群組 405">
                  <a:extLst>
                    <a:ext uri="{FF2B5EF4-FFF2-40B4-BE49-F238E27FC236}">
                      <a16:creationId xmlns:a16="http://schemas.microsoft.com/office/drawing/2014/main" id="{4231E968-8E07-D5C9-C475-6CEA34F5301F}"/>
                    </a:ext>
                  </a:extLst>
                </p:cNvPr>
                <p:cNvGrpSpPr/>
                <p:nvPr/>
              </p:nvGrpSpPr>
              <p:grpSpPr>
                <a:xfrm>
                  <a:off x="10389296" y="3932215"/>
                  <a:ext cx="872790" cy="1171360"/>
                  <a:chOff x="10389296" y="3932215"/>
                  <a:chExt cx="872790" cy="1171360"/>
                </a:xfrm>
              </p:grpSpPr>
              <p:sp>
                <p:nvSpPr>
                  <p:cNvPr id="407" name="矩形 406">
                    <a:extLst>
                      <a:ext uri="{FF2B5EF4-FFF2-40B4-BE49-F238E27FC236}">
                        <a16:creationId xmlns:a16="http://schemas.microsoft.com/office/drawing/2014/main" id="{66E95AE9-8069-4202-16BE-CF85FD03107F}"/>
                      </a:ext>
                    </a:extLst>
                  </p:cNvPr>
                  <p:cNvSpPr/>
                  <p:nvPr/>
                </p:nvSpPr>
                <p:spPr>
                  <a:xfrm>
                    <a:off x="10425223" y="3967157"/>
                    <a:ext cx="800936" cy="1103329"/>
                  </a:xfrm>
                  <a:prstGeom prst="rect">
                    <a:avLst/>
                  </a:prstGeom>
                  <a:solidFill>
                    <a:schemeClr val="accent6">
                      <a:lumMod val="10000"/>
                      <a:lumOff val="90000"/>
                    </a:scheme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05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pic>
                <p:nvPicPr>
                  <p:cNvPr id="408" name="Google Shape;102;p25" descr="筆記型電腦 以實心填滿">
                    <a:extLst>
                      <a:ext uri="{FF2B5EF4-FFF2-40B4-BE49-F238E27FC236}">
                        <a16:creationId xmlns:a16="http://schemas.microsoft.com/office/drawing/2014/main" id="{74AF9B15-46F0-BE8E-2CC4-1B25D40AE76B}"/>
                      </a:ext>
                    </a:extLst>
                  </p:cNvPr>
                  <p:cNvPicPr preferRelativeResize="0"/>
                  <p:nvPr/>
                </p:nvPicPr>
                <p:blipFill>
                  <a:blip r:embed="rId5">
                    <a:extLst>
                      <a:ext uri="{96DAC541-7B7A-43D3-8B79-37D633B846F1}">
                        <asvg:svgBlip xmlns:asvg="http://schemas.microsoft.com/office/drawing/2016/SVG/main" xmlns="" r:embed="rId6"/>
                      </a:ext>
                    </a:extLst>
                  </a:blip>
                  <a:srcRect t="17173" b="17173"/>
                  <a:stretch/>
                </p:blipFill>
                <p:spPr>
                  <a:xfrm>
                    <a:off x="10621698" y="4473746"/>
                    <a:ext cx="407986" cy="26785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sp>
                <p:nvSpPr>
                  <p:cNvPr id="409" name="Google Shape;147;p25">
                    <a:extLst>
                      <a:ext uri="{FF2B5EF4-FFF2-40B4-BE49-F238E27FC236}">
                        <a16:creationId xmlns:a16="http://schemas.microsoft.com/office/drawing/2014/main" id="{8A07364F-352F-6E7F-B599-1503A7EA3B07}"/>
                      </a:ext>
                    </a:extLst>
                  </p:cNvPr>
                  <p:cNvSpPr txBox="1"/>
                  <p:nvPr/>
                </p:nvSpPr>
                <p:spPr>
                  <a:xfrm>
                    <a:off x="10389296" y="4675000"/>
                    <a:ext cx="872790" cy="33864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t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000"/>
                      <a:buFont typeface="Arial"/>
                      <a:buNone/>
                    </a:pPr>
                    <a:r>
                      <a:rPr lang="zh-TW" sz="11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Client </a:t>
                    </a:r>
                    <a:r>
                      <a:rPr lang="en-US" altLang="zh-TW" sz="1100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3</a:t>
                    </a:r>
                    <a:endParaRPr sz="11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grpSp>
                <p:nvGrpSpPr>
                  <p:cNvPr id="410" name="群組 409">
                    <a:extLst>
                      <a:ext uri="{FF2B5EF4-FFF2-40B4-BE49-F238E27FC236}">
                        <a16:creationId xmlns:a16="http://schemas.microsoft.com/office/drawing/2014/main" id="{8C33AB8E-95A4-19D0-AF89-141B5AA9F6C9}"/>
                      </a:ext>
                    </a:extLst>
                  </p:cNvPr>
                  <p:cNvGrpSpPr/>
                  <p:nvPr/>
                </p:nvGrpSpPr>
                <p:grpSpPr>
                  <a:xfrm>
                    <a:off x="10552529" y="4028925"/>
                    <a:ext cx="546324" cy="336345"/>
                    <a:chOff x="6059541" y="5136025"/>
                    <a:chExt cx="546324" cy="336345"/>
                  </a:xfrm>
                </p:grpSpPr>
                <p:sp>
                  <p:nvSpPr>
                    <p:cNvPr id="422" name="橢圓 421">
                      <a:extLst>
                        <a:ext uri="{FF2B5EF4-FFF2-40B4-BE49-F238E27FC236}">
                          <a16:creationId xmlns:a16="http://schemas.microsoft.com/office/drawing/2014/main" id="{E5090B21-D9A7-93F2-C8DA-C0BC78BEB4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54554" y="5353604"/>
                      <a:ext cx="118766" cy="118766"/>
                    </a:xfrm>
                    <a:prstGeom prst="ellipse">
                      <a:avLst/>
                    </a:prstGeom>
                    <a:solidFill>
                      <a:srgbClr val="BBE0E3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3" name="橢圓 422">
                      <a:extLst>
                        <a:ext uri="{FF2B5EF4-FFF2-40B4-BE49-F238E27FC236}">
                          <a16:creationId xmlns:a16="http://schemas.microsoft.com/office/drawing/2014/main" id="{4DD7A38A-EFD5-CA14-377D-89DD9B357F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27716" y="5353604"/>
                      <a:ext cx="118766" cy="118766"/>
                    </a:xfrm>
                    <a:prstGeom prst="ellipse">
                      <a:avLst/>
                    </a:prstGeom>
                    <a:solidFill>
                      <a:srgbClr val="BBE0E3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24" name="Google Shape;173;p25">
                      <a:extLst>
                        <a:ext uri="{FF2B5EF4-FFF2-40B4-BE49-F238E27FC236}">
                          <a16:creationId xmlns:a16="http://schemas.microsoft.com/office/drawing/2014/main" id="{0518A525-DD10-509D-7E0E-DAF9C6A38307}"/>
                        </a:ext>
                      </a:extLst>
                    </p:cNvPr>
                    <p:cNvCxnSpPr>
                      <a:cxnSpLocks/>
                      <a:stCxn id="422" idx="0"/>
                    </p:cNvCxnSpPr>
                    <p:nvPr/>
                  </p:nvCxnSpPr>
                  <p:spPr>
                    <a:xfrm flipH="1" flipV="1">
                      <a:off x="6059541" y="5136025"/>
                      <a:ext cx="15439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25" name="Google Shape;173;p25">
                      <a:extLst>
                        <a:ext uri="{FF2B5EF4-FFF2-40B4-BE49-F238E27FC236}">
                          <a16:creationId xmlns:a16="http://schemas.microsoft.com/office/drawing/2014/main" id="{B49963DF-C97A-405B-010B-87901FAE2FF6}"/>
                        </a:ext>
                      </a:extLst>
                    </p:cNvPr>
                    <p:cNvCxnSpPr>
                      <a:cxnSpLocks/>
                      <a:stCxn id="422" idx="0"/>
                    </p:cNvCxnSpPr>
                    <p:nvPr/>
                  </p:nvCxnSpPr>
                  <p:spPr>
                    <a:xfrm flipV="1">
                      <a:off x="6213937" y="5136025"/>
                      <a:ext cx="11876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26" name="Google Shape;173;p25">
                      <a:extLst>
                        <a:ext uri="{FF2B5EF4-FFF2-40B4-BE49-F238E27FC236}">
                          <a16:creationId xmlns:a16="http://schemas.microsoft.com/office/drawing/2014/main" id="{27DC16DC-6F6E-ED4D-BB61-1D3194877413}"/>
                        </a:ext>
                      </a:extLst>
                    </p:cNvPr>
                    <p:cNvCxnSpPr>
                      <a:cxnSpLocks/>
                      <a:stCxn id="422" idx="0"/>
                    </p:cNvCxnSpPr>
                    <p:nvPr/>
                  </p:nvCxnSpPr>
                  <p:spPr>
                    <a:xfrm flipV="1">
                      <a:off x="6213937" y="5136025"/>
                      <a:ext cx="391927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27" name="Google Shape;173;p25">
                      <a:extLst>
                        <a:ext uri="{FF2B5EF4-FFF2-40B4-BE49-F238E27FC236}">
                          <a16:creationId xmlns:a16="http://schemas.microsoft.com/office/drawing/2014/main" id="{F1340207-DDED-F575-5A60-669857E392BB}"/>
                        </a:ext>
                      </a:extLst>
                    </p:cNvPr>
                    <p:cNvCxnSpPr>
                      <a:cxnSpLocks/>
                      <a:stCxn id="423" idx="0"/>
                    </p:cNvCxnSpPr>
                    <p:nvPr/>
                  </p:nvCxnSpPr>
                  <p:spPr>
                    <a:xfrm flipH="1" flipV="1">
                      <a:off x="6059541" y="5136025"/>
                      <a:ext cx="427558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28" name="Google Shape;173;p25">
                      <a:extLst>
                        <a:ext uri="{FF2B5EF4-FFF2-40B4-BE49-F238E27FC236}">
                          <a16:creationId xmlns:a16="http://schemas.microsoft.com/office/drawing/2014/main" id="{703DF0EE-5CAC-F56D-3E24-078D1B0AA072}"/>
                        </a:ext>
                      </a:extLst>
                    </p:cNvPr>
                    <p:cNvCxnSpPr>
                      <a:cxnSpLocks/>
                      <a:stCxn id="423" idx="0"/>
                    </p:cNvCxnSpPr>
                    <p:nvPr/>
                  </p:nvCxnSpPr>
                  <p:spPr>
                    <a:xfrm flipH="1" flipV="1">
                      <a:off x="6332703" y="5136025"/>
                      <a:ext cx="15439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29" name="Google Shape;173;p25">
                      <a:extLst>
                        <a:ext uri="{FF2B5EF4-FFF2-40B4-BE49-F238E27FC236}">
                          <a16:creationId xmlns:a16="http://schemas.microsoft.com/office/drawing/2014/main" id="{FDD44428-4655-0967-90D7-C515371C301A}"/>
                        </a:ext>
                      </a:extLst>
                    </p:cNvPr>
                    <p:cNvCxnSpPr>
                      <a:cxnSpLocks/>
                      <a:stCxn id="423" idx="0"/>
                    </p:cNvCxnSpPr>
                    <p:nvPr/>
                  </p:nvCxnSpPr>
                  <p:spPr>
                    <a:xfrm flipV="1">
                      <a:off x="6487099" y="5136025"/>
                      <a:ext cx="11876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</p:grpSp>
              <p:grpSp>
                <p:nvGrpSpPr>
                  <p:cNvPr id="411" name="群組 410">
                    <a:extLst>
                      <a:ext uri="{FF2B5EF4-FFF2-40B4-BE49-F238E27FC236}">
                        <a16:creationId xmlns:a16="http://schemas.microsoft.com/office/drawing/2014/main" id="{99A529AD-E174-0D69-6B17-2697A92DD6FA}"/>
                      </a:ext>
                    </a:extLst>
                  </p:cNvPr>
                  <p:cNvGrpSpPr/>
                  <p:nvPr/>
                </p:nvGrpSpPr>
                <p:grpSpPr>
                  <a:xfrm>
                    <a:off x="10552527" y="4028926"/>
                    <a:ext cx="546324" cy="336345"/>
                    <a:chOff x="6059541" y="5136025"/>
                    <a:chExt cx="546324" cy="336345"/>
                  </a:xfrm>
                </p:grpSpPr>
                <p:sp>
                  <p:nvSpPr>
                    <p:cNvPr id="414" name="橢圓 413">
                      <a:extLst>
                        <a:ext uri="{FF2B5EF4-FFF2-40B4-BE49-F238E27FC236}">
                          <a16:creationId xmlns:a16="http://schemas.microsoft.com/office/drawing/2014/main" id="{F2787974-ACDF-8A0A-0078-EC5C379FCF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54554" y="5353604"/>
                      <a:ext cx="118766" cy="118766"/>
                    </a:xfrm>
                    <a:prstGeom prst="ellipse">
                      <a:avLst/>
                    </a:prstGeom>
                    <a:solidFill>
                      <a:srgbClr val="92D050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5" name="橢圓 414">
                      <a:extLst>
                        <a:ext uri="{FF2B5EF4-FFF2-40B4-BE49-F238E27FC236}">
                          <a16:creationId xmlns:a16="http://schemas.microsoft.com/office/drawing/2014/main" id="{1A992782-9F5A-CBBF-1714-574C20049A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27716" y="5353604"/>
                      <a:ext cx="118766" cy="118766"/>
                    </a:xfrm>
                    <a:prstGeom prst="ellipse">
                      <a:avLst/>
                    </a:prstGeom>
                    <a:solidFill>
                      <a:srgbClr val="92D050"/>
                    </a:solidFill>
                    <a:ln w="12700" cap="flat" cmpd="sng" algn="ctr">
                      <a:solidFill>
                        <a:srgbClr val="BBE0E3">
                          <a:shade val="15000"/>
                        </a:srgbClr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16" name="Google Shape;173;p25">
                      <a:extLst>
                        <a:ext uri="{FF2B5EF4-FFF2-40B4-BE49-F238E27FC236}">
                          <a16:creationId xmlns:a16="http://schemas.microsoft.com/office/drawing/2014/main" id="{D0FD9742-C917-7BA5-6C17-D2BC7E4FF9E5}"/>
                        </a:ext>
                      </a:extLst>
                    </p:cNvPr>
                    <p:cNvCxnSpPr>
                      <a:cxnSpLocks/>
                      <a:stCxn id="414" idx="0"/>
                    </p:cNvCxnSpPr>
                    <p:nvPr/>
                  </p:nvCxnSpPr>
                  <p:spPr>
                    <a:xfrm flipH="1" flipV="1">
                      <a:off x="6059541" y="5136025"/>
                      <a:ext cx="15439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17" name="Google Shape;173;p25">
                      <a:extLst>
                        <a:ext uri="{FF2B5EF4-FFF2-40B4-BE49-F238E27FC236}">
                          <a16:creationId xmlns:a16="http://schemas.microsoft.com/office/drawing/2014/main" id="{BF57B4B9-DA25-1A76-B679-90BC07605F42}"/>
                        </a:ext>
                      </a:extLst>
                    </p:cNvPr>
                    <p:cNvCxnSpPr>
                      <a:cxnSpLocks/>
                      <a:stCxn id="414" idx="0"/>
                    </p:cNvCxnSpPr>
                    <p:nvPr/>
                  </p:nvCxnSpPr>
                  <p:spPr>
                    <a:xfrm flipV="1">
                      <a:off x="6213937" y="5136025"/>
                      <a:ext cx="11876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18" name="Google Shape;173;p25">
                      <a:extLst>
                        <a:ext uri="{FF2B5EF4-FFF2-40B4-BE49-F238E27FC236}">
                          <a16:creationId xmlns:a16="http://schemas.microsoft.com/office/drawing/2014/main" id="{44E8B6C7-11BD-ECA4-171E-9B1BF42349F6}"/>
                        </a:ext>
                      </a:extLst>
                    </p:cNvPr>
                    <p:cNvCxnSpPr>
                      <a:cxnSpLocks/>
                      <a:stCxn id="414" idx="0"/>
                    </p:cNvCxnSpPr>
                    <p:nvPr/>
                  </p:nvCxnSpPr>
                  <p:spPr>
                    <a:xfrm flipV="1">
                      <a:off x="6213937" y="5136025"/>
                      <a:ext cx="391927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19" name="Google Shape;173;p25">
                      <a:extLst>
                        <a:ext uri="{FF2B5EF4-FFF2-40B4-BE49-F238E27FC236}">
                          <a16:creationId xmlns:a16="http://schemas.microsoft.com/office/drawing/2014/main" id="{2D9B6116-10D0-A133-8857-B6AB42E1E600}"/>
                        </a:ext>
                      </a:extLst>
                    </p:cNvPr>
                    <p:cNvCxnSpPr>
                      <a:cxnSpLocks/>
                      <a:stCxn id="415" idx="0"/>
                    </p:cNvCxnSpPr>
                    <p:nvPr/>
                  </p:nvCxnSpPr>
                  <p:spPr>
                    <a:xfrm flipH="1" flipV="1">
                      <a:off x="6059541" y="5136025"/>
                      <a:ext cx="427558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20" name="Google Shape;173;p25">
                      <a:extLst>
                        <a:ext uri="{FF2B5EF4-FFF2-40B4-BE49-F238E27FC236}">
                          <a16:creationId xmlns:a16="http://schemas.microsoft.com/office/drawing/2014/main" id="{9D813B0A-9AE9-466E-7587-0B9E3758E431}"/>
                        </a:ext>
                      </a:extLst>
                    </p:cNvPr>
                    <p:cNvCxnSpPr>
                      <a:cxnSpLocks/>
                      <a:stCxn id="415" idx="0"/>
                    </p:cNvCxnSpPr>
                    <p:nvPr/>
                  </p:nvCxnSpPr>
                  <p:spPr>
                    <a:xfrm flipH="1" flipV="1">
                      <a:off x="6332703" y="5136025"/>
                      <a:ext cx="15439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  <p:cxnSp>
                  <p:nvCxnSpPr>
                    <p:cNvPr id="421" name="Google Shape;173;p25">
                      <a:extLst>
                        <a:ext uri="{FF2B5EF4-FFF2-40B4-BE49-F238E27FC236}">
                          <a16:creationId xmlns:a16="http://schemas.microsoft.com/office/drawing/2014/main" id="{9AEE0980-4CCA-0DFD-8EAF-7C42731039DE}"/>
                        </a:ext>
                      </a:extLst>
                    </p:cNvPr>
                    <p:cNvCxnSpPr>
                      <a:cxnSpLocks/>
                      <a:stCxn id="415" idx="0"/>
                    </p:cNvCxnSpPr>
                    <p:nvPr/>
                  </p:nvCxnSpPr>
                  <p:spPr>
                    <a:xfrm flipV="1">
                      <a:off x="6487099" y="5136025"/>
                      <a:ext cx="118766" cy="217579"/>
                    </a:xfrm>
                    <a:prstGeom prst="straightConnector1">
                      <a:avLst/>
                    </a:prstGeom>
                    <a:noFill/>
                    <a:ln w="12700" cap="flat" cmpd="sng">
                      <a:solidFill>
                        <a:srgbClr val="595959"/>
                      </a:solidFill>
                      <a:prstDash val="solid"/>
                      <a:round/>
                      <a:headEnd type="none" w="sm" len="sm"/>
                      <a:tailEnd type="none" w="med" len="med"/>
                    </a:ln>
                  </p:spPr>
                </p:cxnSp>
              </p:grpSp>
              <p:sp>
                <p:nvSpPr>
                  <p:cNvPr id="412" name="矩形 411">
                    <a:extLst>
                      <a:ext uri="{FF2B5EF4-FFF2-40B4-BE49-F238E27FC236}">
                        <a16:creationId xmlns:a16="http://schemas.microsoft.com/office/drawing/2014/main" id="{B9716C90-11B9-77F3-0A09-D8DA9A506AB4}"/>
                      </a:ext>
                    </a:extLst>
                  </p:cNvPr>
                  <p:cNvSpPr/>
                  <p:nvPr/>
                </p:nvSpPr>
                <p:spPr>
                  <a:xfrm>
                    <a:off x="10456066" y="3932215"/>
                    <a:ext cx="739247" cy="52976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050" dirty="0"/>
                  </a:p>
                </p:txBody>
              </p:sp>
              <p:sp>
                <p:nvSpPr>
                  <p:cNvPr id="413" name="矩形 412">
                    <a:extLst>
                      <a:ext uri="{FF2B5EF4-FFF2-40B4-BE49-F238E27FC236}">
                        <a16:creationId xmlns:a16="http://schemas.microsoft.com/office/drawing/2014/main" id="{8BA83A98-8F1E-63ED-384E-4D103F1E6E19}"/>
                      </a:ext>
                    </a:extLst>
                  </p:cNvPr>
                  <p:cNvSpPr/>
                  <p:nvPr/>
                </p:nvSpPr>
                <p:spPr>
                  <a:xfrm>
                    <a:off x="10456066" y="4573808"/>
                    <a:ext cx="739247" cy="52976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sz="1050" dirty="0"/>
                  </a:p>
                </p:txBody>
              </p:sp>
            </p:grpSp>
          </p:grpSp>
        </p:grpSp>
      </p:grpSp>
      <p:sp>
        <p:nvSpPr>
          <p:cNvPr id="1010" name="文字方塊 1009">
            <a:extLst>
              <a:ext uri="{FF2B5EF4-FFF2-40B4-BE49-F238E27FC236}">
                <a16:creationId xmlns:a16="http://schemas.microsoft.com/office/drawing/2014/main" id="{6155B6E6-C65C-16A0-7865-04EF8C196960}"/>
              </a:ext>
            </a:extLst>
          </p:cNvPr>
          <p:cNvSpPr txBox="1"/>
          <p:nvPr/>
        </p:nvSpPr>
        <p:spPr>
          <a:xfrm>
            <a:off x="2984500" y="6590670"/>
            <a:ext cx="7788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err="1"/>
              <a:t>SplitFed</a:t>
            </a:r>
            <a:r>
              <a:rPr lang="en-US" altLang="zh-TW" sz="1100" dirty="0"/>
              <a:t>: When Federated Learning Meets Split Learning.</a:t>
            </a:r>
            <a:r>
              <a:rPr lang="zh-TW" altLang="en-US" sz="1100" dirty="0"/>
              <a:t> </a:t>
            </a:r>
            <a:r>
              <a:rPr lang="en-US" altLang="zh-TW" sz="1100" dirty="0"/>
              <a:t>[Chandra Thapa. et al. 2022]</a:t>
            </a:r>
          </a:p>
        </p:txBody>
      </p:sp>
    </p:spTree>
    <p:extLst>
      <p:ext uri="{BB962C8B-B14F-4D97-AF65-F5344CB8AC3E}">
        <p14:creationId xmlns:p14="http://schemas.microsoft.com/office/powerpoint/2010/main" val="4217537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7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/>
              <a:t>Outline</a:t>
            </a:r>
            <a:endParaRPr/>
          </a:p>
        </p:txBody>
      </p:sp>
      <p:sp>
        <p:nvSpPr>
          <p:cNvPr id="99" name="Google Shape;99;p7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</a:pPr>
            <a:r>
              <a:rPr lang="en-US" altLang="zh-TW" dirty="0"/>
              <a:t>Distributed </a:t>
            </a:r>
            <a:r>
              <a:rPr lang="en-US" altLang="zh-TW" dirty="0" smtClean="0"/>
              <a:t>training</a:t>
            </a:r>
            <a:endParaRPr lang="en-US" altLang="zh-TW"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accent3"/>
                </a:solidFill>
              </a:rPr>
              <a:t>Motivation &amp; background</a:t>
            </a:r>
            <a:endParaRPr lang="en-US" altLang="zh-TW" dirty="0"/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tx1"/>
                </a:solidFill>
              </a:rPr>
              <a:t>Data parallelism and system architecture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tx1"/>
                </a:solidFill>
              </a:rPr>
              <a:t>Collective operations (Reduce, Gather, Scatter)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Data parallelism and parameter server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rgbClr val="C0C0C0"/>
                </a:solidFill>
              </a:rPr>
              <a:t>Reduce memory in data parallelism</a:t>
            </a:r>
          </a:p>
          <a:p>
            <a:pPr marL="742950" lvl="1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>
                <a:solidFill>
                  <a:schemeClr val="accent3"/>
                </a:solidFill>
              </a:rPr>
              <a:t>Other parallelism paradigm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accent3"/>
                </a:solidFill>
              </a:rPr>
              <a:t>Pipeline parallelism</a:t>
            </a:r>
          </a:p>
          <a:p>
            <a:pPr marL="1143000" lvl="2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●"/>
            </a:pPr>
            <a:r>
              <a:rPr lang="en-US" altLang="zh-TW" dirty="0">
                <a:solidFill>
                  <a:schemeClr val="accent3"/>
                </a:solidFill>
              </a:rPr>
              <a:t>Tensor parallelism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2962ED0-8342-B48D-4FE8-717A5338768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50213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3783C8-E58D-CDCD-D41A-9EE1E9030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Comparison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5B00772-DD42-D3ED-46B1-C71165D037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Comparison between SL / FL / SFL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946F4FC-2C82-266F-A378-856AB585F4F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70</a:t>
            </a:fld>
            <a:endParaRPr lang="en-US"/>
          </a:p>
        </p:txBody>
      </p:sp>
      <p:graphicFrame>
        <p:nvGraphicFramePr>
          <p:cNvPr id="423" name="表格 422">
            <a:extLst>
              <a:ext uri="{FF2B5EF4-FFF2-40B4-BE49-F238E27FC236}">
                <a16:creationId xmlns:a16="http://schemas.microsoft.com/office/drawing/2014/main" id="{F619E92A-7153-755D-D82C-F6850BC9A1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13461"/>
              </p:ext>
            </p:extLst>
          </p:nvPr>
        </p:nvGraphicFramePr>
        <p:xfrm>
          <a:off x="1471290" y="2602458"/>
          <a:ext cx="8617256" cy="2106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2693">
                  <a:extLst>
                    <a:ext uri="{9D8B030D-6E8A-4147-A177-3AD203B41FA5}">
                      <a16:colId xmlns:a16="http://schemas.microsoft.com/office/drawing/2014/main" val="1409626193"/>
                    </a:ext>
                  </a:extLst>
                </a:gridCol>
                <a:gridCol w="1385617">
                  <a:extLst>
                    <a:ext uri="{9D8B030D-6E8A-4147-A177-3AD203B41FA5}">
                      <a16:colId xmlns:a16="http://schemas.microsoft.com/office/drawing/2014/main" val="2941045160"/>
                    </a:ext>
                  </a:extLst>
                </a:gridCol>
                <a:gridCol w="1547446">
                  <a:extLst>
                    <a:ext uri="{9D8B030D-6E8A-4147-A177-3AD203B41FA5}">
                      <a16:colId xmlns:a16="http://schemas.microsoft.com/office/drawing/2014/main" val="4161935286"/>
                    </a:ext>
                  </a:extLst>
                </a:gridCol>
                <a:gridCol w="1657978">
                  <a:extLst>
                    <a:ext uri="{9D8B030D-6E8A-4147-A177-3AD203B41FA5}">
                      <a16:colId xmlns:a16="http://schemas.microsoft.com/office/drawing/2014/main" val="1356744294"/>
                    </a:ext>
                  </a:extLst>
                </a:gridCol>
                <a:gridCol w="2803522">
                  <a:extLst>
                    <a:ext uri="{9D8B030D-6E8A-4147-A177-3AD203B41FA5}">
                      <a16:colId xmlns:a16="http://schemas.microsoft.com/office/drawing/2014/main" val="2052574456"/>
                    </a:ext>
                  </a:extLst>
                </a:gridCol>
              </a:tblGrid>
              <a:tr h="52461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Variations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Client-side training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Data remains on device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Model on client device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Computation requirements of client device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1520213"/>
                  </a:ext>
                </a:extLst>
              </a:tr>
              <a:tr h="43143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SL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Sequential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Partitioned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Low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5012471"/>
                  </a:ext>
                </a:extLst>
              </a:tr>
              <a:tr h="55289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FL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Parallel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Complete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High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087199"/>
                  </a:ext>
                </a:extLst>
              </a:tr>
              <a:tr h="54325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SFL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Parallel</a:t>
                      </a:r>
                      <a:endParaRPr lang="zh-TW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Partitioned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solidFill>
                            <a:schemeClr val="tx1"/>
                          </a:solidFill>
                        </a:rPr>
                        <a:t>Low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398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767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9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 Narrow"/>
              <a:buNone/>
            </a:pPr>
            <a:r>
              <a:rPr lang="en-US" dirty="0"/>
              <a:t>Collective Operations</a:t>
            </a:r>
            <a:endParaRPr dirty="0"/>
          </a:p>
        </p:txBody>
      </p:sp>
      <p:sp>
        <p:nvSpPr>
          <p:cNvPr id="112" name="Google Shape;112;p9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altLang="zh-TW" dirty="0"/>
              <a:t>Definition</a:t>
            </a:r>
            <a:endParaRPr dirty="0"/>
          </a:p>
          <a:p>
            <a:pPr marL="74295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Operations enable synchronization, communication, and data exchange in a distributed system</a:t>
            </a:r>
          </a:p>
          <a:p>
            <a:pPr marL="742950" lvl="1" indent="-285750">
              <a:spcBef>
                <a:spcPts val="560"/>
              </a:spcBef>
            </a:pPr>
            <a:r>
              <a:rPr lang="en-US" altLang="zh-TW" sz="2400" dirty="0"/>
              <a:t>Reduce, Gather, Scatter, Broadcast</a:t>
            </a:r>
            <a:endParaRPr sz="2000" dirty="0"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endParaRPr lang="en-US" dirty="0"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dirty="0"/>
              <a:t>It’s a specification (not the implementation</a:t>
            </a:r>
            <a:r>
              <a:rPr lang="en-US" altLang="zh-TW" dirty="0"/>
              <a:t>)</a:t>
            </a:r>
            <a:endParaRPr dirty="0"/>
          </a:p>
          <a:p>
            <a:pPr marL="74295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Message Passing Interface (MPI) is one of the well-known implementation</a:t>
            </a:r>
            <a:endParaRPr dirty="0"/>
          </a:p>
          <a:p>
            <a:pPr marL="74295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400"/>
              <a:buChar char="⮚"/>
            </a:pPr>
            <a:r>
              <a:rPr lang="en-US" altLang="zh-TW" dirty="0"/>
              <a:t>Nvidia Collective Communication Library (NCCL) optimized for Nvidia GPUs and </a:t>
            </a:r>
            <a:r>
              <a:rPr lang="en-US" altLang="zh-TW" dirty="0" err="1"/>
              <a:t>NVLink</a:t>
            </a:r>
            <a:endParaRPr lang="en-US" altLang="zh-TW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0E62756-AB32-AAAE-08B8-149D5C3A5A2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ad569091f3_0_37"/>
          <p:cNvSpPr txBox="1"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31800" algn="l" rtl="0">
              <a:spcBef>
                <a:spcPts val="560"/>
              </a:spcBef>
              <a:spcAft>
                <a:spcPts val="0"/>
              </a:spcAft>
              <a:buSzPts val="3200"/>
              <a:buChar char="■"/>
            </a:pPr>
            <a:r>
              <a:rPr lang="en-US" dirty="0"/>
              <a:t>Reduce</a:t>
            </a:r>
            <a:endParaRPr dirty="0"/>
          </a:p>
          <a:p>
            <a:pPr marL="914400" lvl="1" indent="-381000" algn="l" rtl="0"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Collect data or partial results from different processing units</a:t>
            </a:r>
            <a:endParaRPr dirty="0"/>
          </a:p>
          <a:p>
            <a:pPr marL="914400" lvl="1" indent="-381000" algn="l" rtl="0"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Combine them into a global result</a:t>
            </a:r>
            <a:r>
              <a:rPr lang="zh-TW" altLang="en-US" dirty="0"/>
              <a:t> </a:t>
            </a:r>
            <a:r>
              <a:rPr lang="en-US" altLang="zh-TW" dirty="0"/>
              <a:t>by operation f</a:t>
            </a:r>
            <a:endParaRPr dirty="0"/>
          </a:p>
          <a:p>
            <a:pPr marL="457200" lvl="0" indent="-406400" algn="l" rtl="0">
              <a:spcBef>
                <a:spcPts val="560"/>
              </a:spcBef>
              <a:spcAft>
                <a:spcPts val="0"/>
              </a:spcAft>
              <a:buSzPts val="2800"/>
              <a:buChar char="■"/>
            </a:pPr>
            <a:r>
              <a:rPr lang="en-US" dirty="0" err="1"/>
              <a:t>AllReduce</a:t>
            </a:r>
            <a:endParaRPr dirty="0"/>
          </a:p>
          <a:p>
            <a:pPr marL="914400" lvl="1" indent="-381000" algn="l" rtl="0">
              <a:spcBef>
                <a:spcPts val="480"/>
              </a:spcBef>
              <a:spcAft>
                <a:spcPts val="0"/>
              </a:spcAft>
              <a:buSzPts val="2400"/>
              <a:buChar char="⮚"/>
            </a:pPr>
            <a:r>
              <a:rPr lang="en-US" dirty="0"/>
              <a:t>The result of a reduce operation are distributed to all processing units.</a:t>
            </a:r>
            <a:endParaRPr dirty="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g2ad569091f3_0_37"/>
          <p:cNvSpPr txBox="1"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Types of Collective Operation</a:t>
            </a:r>
            <a:endParaRPr/>
          </a:p>
        </p:txBody>
      </p:sp>
      <p:grpSp>
        <p:nvGrpSpPr>
          <p:cNvPr id="205" name="群組 204">
            <a:extLst>
              <a:ext uri="{FF2B5EF4-FFF2-40B4-BE49-F238E27FC236}">
                <a16:creationId xmlns:a16="http://schemas.microsoft.com/office/drawing/2014/main" id="{D9646120-ECF6-2A7A-9222-66322E06D9D2}"/>
              </a:ext>
            </a:extLst>
          </p:cNvPr>
          <p:cNvGrpSpPr/>
          <p:nvPr/>
        </p:nvGrpSpPr>
        <p:grpSpPr>
          <a:xfrm>
            <a:off x="8710637" y="2886464"/>
            <a:ext cx="3250306" cy="596938"/>
            <a:chOff x="8103493" y="5713460"/>
            <a:chExt cx="3250306" cy="596938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9E670832-2313-907E-DC79-665EA2238725}"/>
                </a:ext>
              </a:extLst>
            </p:cNvPr>
            <p:cNvSpPr/>
            <p:nvPr/>
          </p:nvSpPr>
          <p:spPr>
            <a:xfrm>
              <a:off x="8103493" y="5713460"/>
              <a:ext cx="3250306" cy="59693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2000" dirty="0">
                  <a:solidFill>
                    <a:schemeClr val="tx1"/>
                  </a:solidFill>
                </a:rPr>
                <a:t>   d</a:t>
              </a:r>
              <a:r>
                <a:rPr lang="zh-TW" altLang="en-US" sz="2000" dirty="0">
                  <a:solidFill>
                    <a:schemeClr val="tx1"/>
                  </a:solidFill>
                </a:rPr>
                <a:t> </a:t>
              </a:r>
              <a:r>
                <a:rPr lang="en-US" altLang="zh-TW" sz="2000" dirty="0">
                  <a:solidFill>
                    <a:schemeClr val="tx1"/>
                  </a:solidFill>
                </a:rPr>
                <a:t> = </a:t>
              </a:r>
              <a:r>
                <a:rPr lang="zh-TW" altLang="en-US" sz="2000" dirty="0">
                  <a:solidFill>
                    <a:schemeClr val="tx1"/>
                  </a:solidFill>
                </a:rPr>
                <a:t> </a:t>
              </a:r>
              <a:r>
                <a:rPr lang="en-US" altLang="zh-TW" sz="2000" dirty="0">
                  <a:solidFill>
                    <a:schemeClr val="tx1"/>
                  </a:solidFill>
                </a:rPr>
                <a:t>f(  a  ,  b  ,  c  ,  d  )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55" name="立方體 54">
              <a:extLst>
                <a:ext uri="{FF2B5EF4-FFF2-40B4-BE49-F238E27FC236}">
                  <a16:creationId xmlns:a16="http://schemas.microsoft.com/office/drawing/2014/main" id="{77E88F94-449E-FEA3-CA21-C2B00DAABB64}"/>
                </a:ext>
              </a:extLst>
            </p:cNvPr>
            <p:cNvSpPr/>
            <p:nvPr/>
          </p:nvSpPr>
          <p:spPr>
            <a:xfrm>
              <a:off x="10200790" y="5896237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92D05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c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56" name="立方體 55">
              <a:extLst>
                <a:ext uri="{FF2B5EF4-FFF2-40B4-BE49-F238E27FC236}">
                  <a16:creationId xmlns:a16="http://schemas.microsoft.com/office/drawing/2014/main" id="{54182CDD-A9C1-0CB6-148C-524646063D84}"/>
                </a:ext>
              </a:extLst>
            </p:cNvPr>
            <p:cNvSpPr/>
            <p:nvPr/>
          </p:nvSpPr>
          <p:spPr>
            <a:xfrm>
              <a:off x="9698472" y="5896237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EFF3C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b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57" name="立方體 56">
              <a:extLst>
                <a:ext uri="{FF2B5EF4-FFF2-40B4-BE49-F238E27FC236}">
                  <a16:creationId xmlns:a16="http://schemas.microsoft.com/office/drawing/2014/main" id="{ADF6082F-1630-8C1F-5C9C-94FBB98248A3}"/>
                </a:ext>
              </a:extLst>
            </p:cNvPr>
            <p:cNvSpPr/>
            <p:nvPr/>
          </p:nvSpPr>
          <p:spPr>
            <a:xfrm>
              <a:off x="9214785" y="5896237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D6E3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a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58" name="立方體 57">
              <a:extLst>
                <a:ext uri="{FF2B5EF4-FFF2-40B4-BE49-F238E27FC236}">
                  <a16:creationId xmlns:a16="http://schemas.microsoft.com/office/drawing/2014/main" id="{F9454785-AEC8-1FE1-4783-F3298A7034AF}"/>
                </a:ext>
              </a:extLst>
            </p:cNvPr>
            <p:cNvSpPr/>
            <p:nvPr/>
          </p:nvSpPr>
          <p:spPr>
            <a:xfrm>
              <a:off x="8303331" y="5896237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chemeClr val="bg2">
                <a:lumMod val="25000"/>
                <a:lumOff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z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04" name="立方體 203">
              <a:extLst>
                <a:ext uri="{FF2B5EF4-FFF2-40B4-BE49-F238E27FC236}">
                  <a16:creationId xmlns:a16="http://schemas.microsoft.com/office/drawing/2014/main" id="{0526F06C-8626-A585-7A2B-50541CB95729}"/>
                </a:ext>
              </a:extLst>
            </p:cNvPr>
            <p:cNvSpPr/>
            <p:nvPr/>
          </p:nvSpPr>
          <p:spPr>
            <a:xfrm>
              <a:off x="10673287" y="5896237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F4CCC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d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4" name="群組 243">
            <a:extLst>
              <a:ext uri="{FF2B5EF4-FFF2-40B4-BE49-F238E27FC236}">
                <a16:creationId xmlns:a16="http://schemas.microsoft.com/office/drawing/2014/main" id="{7E6CC57B-0721-1441-735E-4FD6A0C96BAA}"/>
              </a:ext>
            </a:extLst>
          </p:cNvPr>
          <p:cNvGrpSpPr/>
          <p:nvPr/>
        </p:nvGrpSpPr>
        <p:grpSpPr>
          <a:xfrm>
            <a:off x="6917561" y="4131288"/>
            <a:ext cx="3586152" cy="2640587"/>
            <a:chOff x="6917561" y="4131288"/>
            <a:chExt cx="3586152" cy="264058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E2EC079B-F76C-31C0-CAD3-82AD84F75D58}"/>
                </a:ext>
              </a:extLst>
            </p:cNvPr>
            <p:cNvSpPr/>
            <p:nvPr/>
          </p:nvSpPr>
          <p:spPr>
            <a:xfrm>
              <a:off x="7602821" y="4131288"/>
              <a:ext cx="1953310" cy="319722"/>
            </a:xfrm>
            <a:prstGeom prst="rect">
              <a:avLst/>
            </a:prstGeom>
            <a:solidFill>
              <a:schemeClr val="bg2">
                <a:lumMod val="10000"/>
                <a:lumOff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 err="1">
                  <a:solidFill>
                    <a:schemeClr val="tx1"/>
                  </a:solidFill>
                </a:rPr>
                <a:t>AllReduce</a:t>
              </a:r>
              <a:endParaRPr lang="zh-TW" alt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65" name="直線單箭頭接點 164">
              <a:extLst>
                <a:ext uri="{FF2B5EF4-FFF2-40B4-BE49-F238E27FC236}">
                  <a16:creationId xmlns:a16="http://schemas.microsoft.com/office/drawing/2014/main" id="{40D0070B-C907-5A53-1138-7A4E5E85589E}"/>
                </a:ext>
              </a:extLst>
            </p:cNvPr>
            <p:cNvCxnSpPr>
              <a:cxnSpLocks/>
              <a:stCxn id="177" idx="0"/>
              <a:endCxn id="181" idx="4"/>
            </p:cNvCxnSpPr>
            <p:nvPr/>
          </p:nvCxnSpPr>
          <p:spPr>
            <a:xfrm flipV="1">
              <a:off x="9229776" y="5358414"/>
              <a:ext cx="1038277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線單箭頭接點 165">
              <a:extLst>
                <a:ext uri="{FF2B5EF4-FFF2-40B4-BE49-F238E27FC236}">
                  <a16:creationId xmlns:a16="http://schemas.microsoft.com/office/drawing/2014/main" id="{2BB5D1F6-105C-0D08-F764-907FEC65F7C2}"/>
                </a:ext>
              </a:extLst>
            </p:cNvPr>
            <p:cNvCxnSpPr>
              <a:cxnSpLocks/>
              <a:stCxn id="177" idx="0"/>
              <a:endCxn id="223" idx="4"/>
            </p:cNvCxnSpPr>
            <p:nvPr/>
          </p:nvCxnSpPr>
          <p:spPr>
            <a:xfrm flipH="1" flipV="1">
              <a:off x="8191499" y="5358414"/>
              <a:ext cx="1038277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線單箭頭接點 166">
              <a:extLst>
                <a:ext uri="{FF2B5EF4-FFF2-40B4-BE49-F238E27FC236}">
                  <a16:creationId xmlns:a16="http://schemas.microsoft.com/office/drawing/2014/main" id="{974FD4B0-9E4D-6BF9-7CCA-DE7DCC1954C8}"/>
                </a:ext>
              </a:extLst>
            </p:cNvPr>
            <p:cNvCxnSpPr>
              <a:cxnSpLocks/>
              <a:stCxn id="177" idx="0"/>
              <a:endCxn id="213" idx="4"/>
            </p:cNvCxnSpPr>
            <p:nvPr/>
          </p:nvCxnSpPr>
          <p:spPr>
            <a:xfrm flipH="1" flipV="1">
              <a:off x="7153222" y="5358414"/>
              <a:ext cx="2076554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群組 168">
              <a:extLst>
                <a:ext uri="{FF2B5EF4-FFF2-40B4-BE49-F238E27FC236}">
                  <a16:creationId xmlns:a16="http://schemas.microsoft.com/office/drawing/2014/main" id="{1B6BBD8C-A3D8-9EB6-0C6C-AD46B9533B39}"/>
                </a:ext>
              </a:extLst>
            </p:cNvPr>
            <p:cNvGrpSpPr/>
            <p:nvPr/>
          </p:nvGrpSpPr>
          <p:grpSpPr>
            <a:xfrm>
              <a:off x="8994115" y="4562032"/>
              <a:ext cx="471321" cy="1881871"/>
              <a:chOff x="2851684" y="4562032"/>
              <a:chExt cx="471321" cy="1881871"/>
            </a:xfrm>
          </p:grpSpPr>
          <p:sp>
            <p:nvSpPr>
              <p:cNvPr id="176" name="橢圓 175">
                <a:extLst>
                  <a:ext uri="{FF2B5EF4-FFF2-40B4-BE49-F238E27FC236}">
                    <a16:creationId xmlns:a16="http://schemas.microsoft.com/office/drawing/2014/main" id="{06EB279B-059A-84AF-28FD-6BA42264F722}"/>
                  </a:ext>
                </a:extLst>
              </p:cNvPr>
              <p:cNvSpPr/>
              <p:nvPr/>
            </p:nvSpPr>
            <p:spPr>
              <a:xfrm>
                <a:off x="2851684" y="4887093"/>
                <a:ext cx="471321" cy="4713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2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7" name="橢圓 176">
                <a:extLst>
                  <a:ext uri="{FF2B5EF4-FFF2-40B4-BE49-F238E27FC236}">
                    <a16:creationId xmlns:a16="http://schemas.microsoft.com/office/drawing/2014/main" id="{34B7E422-0540-A6B6-D792-A47A19A593BA}"/>
                  </a:ext>
                </a:extLst>
              </p:cNvPr>
              <p:cNvSpPr/>
              <p:nvPr/>
            </p:nvSpPr>
            <p:spPr>
              <a:xfrm>
                <a:off x="2851684" y="5972582"/>
                <a:ext cx="471321" cy="471321"/>
              </a:xfrm>
              <a:prstGeom prst="ellipse">
                <a:avLst/>
              </a:prstGeom>
              <a:solidFill>
                <a:srgbClr val="BBE0E3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2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立方體 177">
                <a:extLst>
                  <a:ext uri="{FF2B5EF4-FFF2-40B4-BE49-F238E27FC236}">
                    <a16:creationId xmlns:a16="http://schemas.microsoft.com/office/drawing/2014/main" id="{2F13C92E-281B-CC1D-491C-572BC16C2F47}"/>
                  </a:ext>
                </a:extLst>
              </p:cNvPr>
              <p:cNvSpPr/>
              <p:nvPr/>
            </p:nvSpPr>
            <p:spPr>
              <a:xfrm>
                <a:off x="2955299" y="4562032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c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79" name="直線單箭頭接點 178">
                <a:extLst>
                  <a:ext uri="{FF2B5EF4-FFF2-40B4-BE49-F238E27FC236}">
                    <a16:creationId xmlns:a16="http://schemas.microsoft.com/office/drawing/2014/main" id="{08479EB0-ECDF-CC96-6FFC-1FB3CCA86D1A}"/>
                  </a:ext>
                </a:extLst>
              </p:cNvPr>
              <p:cNvCxnSpPr>
                <a:cxnSpLocks/>
                <a:stCxn id="177" idx="0"/>
                <a:endCxn id="176" idx="4"/>
              </p:cNvCxnSpPr>
              <p:nvPr/>
            </p:nvCxnSpPr>
            <p:spPr>
              <a:xfrm flipV="1">
                <a:off x="3087345" y="5358414"/>
                <a:ext cx="0" cy="614168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stealth" w="med" len="me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1" name="橢圓 180">
              <a:extLst>
                <a:ext uri="{FF2B5EF4-FFF2-40B4-BE49-F238E27FC236}">
                  <a16:creationId xmlns:a16="http://schemas.microsoft.com/office/drawing/2014/main" id="{8FF3B332-5F22-C6EC-D4B9-B6815F9594B4}"/>
                </a:ext>
              </a:extLst>
            </p:cNvPr>
            <p:cNvSpPr/>
            <p:nvPr/>
          </p:nvSpPr>
          <p:spPr>
            <a:xfrm>
              <a:off x="10032392" y="4887093"/>
              <a:ext cx="471321" cy="471321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3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83" name="橢圓 182">
              <a:extLst>
                <a:ext uri="{FF2B5EF4-FFF2-40B4-BE49-F238E27FC236}">
                  <a16:creationId xmlns:a16="http://schemas.microsoft.com/office/drawing/2014/main" id="{173BEDD7-F11D-BFBD-1538-0ECFB87529A1}"/>
                </a:ext>
              </a:extLst>
            </p:cNvPr>
            <p:cNvSpPr/>
            <p:nvPr/>
          </p:nvSpPr>
          <p:spPr>
            <a:xfrm>
              <a:off x="10032392" y="5972582"/>
              <a:ext cx="471321" cy="471321"/>
            </a:xfrm>
            <a:prstGeom prst="ellipse">
              <a:avLst/>
            </a:prstGeom>
            <a:solidFill>
              <a:srgbClr val="BBE0E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3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84" name="立方體 183">
              <a:extLst>
                <a:ext uri="{FF2B5EF4-FFF2-40B4-BE49-F238E27FC236}">
                  <a16:creationId xmlns:a16="http://schemas.microsoft.com/office/drawing/2014/main" id="{427EB367-5BAA-CD16-6165-76B3D9B43E35}"/>
                </a:ext>
              </a:extLst>
            </p:cNvPr>
            <p:cNvSpPr/>
            <p:nvPr/>
          </p:nvSpPr>
          <p:spPr>
            <a:xfrm>
              <a:off x="10136007" y="4562032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F4CCC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d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grpSp>
          <p:nvGrpSpPr>
            <p:cNvPr id="196" name="群組 195">
              <a:extLst>
                <a:ext uri="{FF2B5EF4-FFF2-40B4-BE49-F238E27FC236}">
                  <a16:creationId xmlns:a16="http://schemas.microsoft.com/office/drawing/2014/main" id="{CF59AA5C-89C2-6C87-6E18-E68AF34D931E}"/>
                </a:ext>
              </a:extLst>
            </p:cNvPr>
            <p:cNvGrpSpPr/>
            <p:nvPr/>
          </p:nvGrpSpPr>
          <p:grpSpPr>
            <a:xfrm>
              <a:off x="6917561" y="4562032"/>
              <a:ext cx="471321" cy="1881871"/>
              <a:chOff x="1230696" y="4562032"/>
              <a:chExt cx="471321" cy="1881871"/>
            </a:xfrm>
          </p:grpSpPr>
          <p:sp>
            <p:nvSpPr>
              <p:cNvPr id="212" name="立方體 211">
                <a:extLst>
                  <a:ext uri="{FF2B5EF4-FFF2-40B4-BE49-F238E27FC236}">
                    <a16:creationId xmlns:a16="http://schemas.microsoft.com/office/drawing/2014/main" id="{D58D4940-8E70-2953-9F24-465D7EE8F452}"/>
                  </a:ext>
                </a:extLst>
              </p:cNvPr>
              <p:cNvSpPr/>
              <p:nvPr/>
            </p:nvSpPr>
            <p:spPr>
              <a:xfrm>
                <a:off x="1334311" y="4562032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D6E3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a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橢圓 212">
                <a:extLst>
                  <a:ext uri="{FF2B5EF4-FFF2-40B4-BE49-F238E27FC236}">
                    <a16:creationId xmlns:a16="http://schemas.microsoft.com/office/drawing/2014/main" id="{206CD6E7-1AE6-2701-69C3-B1A921351FCE}"/>
                  </a:ext>
                </a:extLst>
              </p:cNvPr>
              <p:cNvSpPr/>
              <p:nvPr/>
            </p:nvSpPr>
            <p:spPr>
              <a:xfrm>
                <a:off x="1230696" y="4887093"/>
                <a:ext cx="471321" cy="4713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0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4" name="橢圓 213">
                <a:extLst>
                  <a:ext uri="{FF2B5EF4-FFF2-40B4-BE49-F238E27FC236}">
                    <a16:creationId xmlns:a16="http://schemas.microsoft.com/office/drawing/2014/main" id="{9593C701-684B-B5AF-099F-93276E896242}"/>
                  </a:ext>
                </a:extLst>
              </p:cNvPr>
              <p:cNvSpPr/>
              <p:nvPr/>
            </p:nvSpPr>
            <p:spPr>
              <a:xfrm>
                <a:off x="1230696" y="5972582"/>
                <a:ext cx="471321" cy="471321"/>
              </a:xfrm>
              <a:prstGeom prst="ellipse">
                <a:avLst/>
              </a:prstGeom>
              <a:solidFill>
                <a:srgbClr val="BBE0E3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0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6" name="群組 215">
              <a:extLst>
                <a:ext uri="{FF2B5EF4-FFF2-40B4-BE49-F238E27FC236}">
                  <a16:creationId xmlns:a16="http://schemas.microsoft.com/office/drawing/2014/main" id="{2D70A3DD-B950-7FE6-2996-EFBC3236DC78}"/>
                </a:ext>
              </a:extLst>
            </p:cNvPr>
            <p:cNvGrpSpPr/>
            <p:nvPr/>
          </p:nvGrpSpPr>
          <p:grpSpPr>
            <a:xfrm>
              <a:off x="7955838" y="4562032"/>
              <a:ext cx="471321" cy="1881871"/>
              <a:chOff x="2198127" y="4562032"/>
              <a:chExt cx="471321" cy="1881871"/>
            </a:xfrm>
          </p:grpSpPr>
          <p:sp>
            <p:nvSpPr>
              <p:cNvPr id="223" name="橢圓 222">
                <a:extLst>
                  <a:ext uri="{FF2B5EF4-FFF2-40B4-BE49-F238E27FC236}">
                    <a16:creationId xmlns:a16="http://schemas.microsoft.com/office/drawing/2014/main" id="{C1F95F30-8CB5-17D2-F66F-283731D9FE4F}"/>
                  </a:ext>
                </a:extLst>
              </p:cNvPr>
              <p:cNvSpPr/>
              <p:nvPr/>
            </p:nvSpPr>
            <p:spPr>
              <a:xfrm>
                <a:off x="2198127" y="4887093"/>
                <a:ext cx="471321" cy="4713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1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4" name="橢圓 223">
                <a:extLst>
                  <a:ext uri="{FF2B5EF4-FFF2-40B4-BE49-F238E27FC236}">
                    <a16:creationId xmlns:a16="http://schemas.microsoft.com/office/drawing/2014/main" id="{E0FB2F62-6016-919D-E664-F429B24A6CF2}"/>
                  </a:ext>
                </a:extLst>
              </p:cNvPr>
              <p:cNvSpPr/>
              <p:nvPr/>
            </p:nvSpPr>
            <p:spPr>
              <a:xfrm>
                <a:off x="2198127" y="5972582"/>
                <a:ext cx="471321" cy="471321"/>
              </a:xfrm>
              <a:prstGeom prst="ellipse">
                <a:avLst/>
              </a:prstGeom>
              <a:solidFill>
                <a:srgbClr val="BBE0E3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1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立方體 224">
                <a:extLst>
                  <a:ext uri="{FF2B5EF4-FFF2-40B4-BE49-F238E27FC236}">
                    <a16:creationId xmlns:a16="http://schemas.microsoft.com/office/drawing/2014/main" id="{0EC665BD-77A6-ED68-547E-6DA42AC79FDE}"/>
                  </a:ext>
                </a:extLst>
              </p:cNvPr>
              <p:cNvSpPr/>
              <p:nvPr/>
            </p:nvSpPr>
            <p:spPr>
              <a:xfrm>
                <a:off x="2301742" y="4562032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EFF3C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b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26" name="直線單箭頭接點 225">
              <a:extLst>
                <a:ext uri="{FF2B5EF4-FFF2-40B4-BE49-F238E27FC236}">
                  <a16:creationId xmlns:a16="http://schemas.microsoft.com/office/drawing/2014/main" id="{E17ADF1E-5BE2-9292-414A-FC3DC36AB3EF}"/>
                </a:ext>
              </a:extLst>
            </p:cNvPr>
            <p:cNvCxnSpPr>
              <a:cxnSpLocks/>
              <a:stCxn id="214" idx="0"/>
              <a:endCxn id="213" idx="4"/>
            </p:cNvCxnSpPr>
            <p:nvPr/>
          </p:nvCxnSpPr>
          <p:spPr>
            <a:xfrm flipV="1">
              <a:off x="7153222" y="5358414"/>
              <a:ext cx="0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線單箭頭接點 226">
              <a:extLst>
                <a:ext uri="{FF2B5EF4-FFF2-40B4-BE49-F238E27FC236}">
                  <a16:creationId xmlns:a16="http://schemas.microsoft.com/office/drawing/2014/main" id="{B68B6881-3A71-7D89-C0F9-7C8B80835F0A}"/>
                </a:ext>
              </a:extLst>
            </p:cNvPr>
            <p:cNvCxnSpPr>
              <a:cxnSpLocks/>
              <a:stCxn id="224" idx="0"/>
              <a:endCxn id="213" idx="4"/>
            </p:cNvCxnSpPr>
            <p:nvPr/>
          </p:nvCxnSpPr>
          <p:spPr>
            <a:xfrm flipH="1" flipV="1">
              <a:off x="7153222" y="5358414"/>
              <a:ext cx="1038277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線單箭頭接點 227">
              <a:extLst>
                <a:ext uri="{FF2B5EF4-FFF2-40B4-BE49-F238E27FC236}">
                  <a16:creationId xmlns:a16="http://schemas.microsoft.com/office/drawing/2014/main" id="{9DA8A414-FEAD-A2ED-D6A1-15DBE00F2A96}"/>
                </a:ext>
              </a:extLst>
            </p:cNvPr>
            <p:cNvCxnSpPr>
              <a:cxnSpLocks/>
              <a:stCxn id="183" idx="0"/>
              <a:endCxn id="213" idx="4"/>
            </p:cNvCxnSpPr>
            <p:nvPr/>
          </p:nvCxnSpPr>
          <p:spPr>
            <a:xfrm flipH="1" flipV="1">
              <a:off x="7153222" y="5358414"/>
              <a:ext cx="3114831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線單箭頭接點 228">
              <a:extLst>
                <a:ext uri="{FF2B5EF4-FFF2-40B4-BE49-F238E27FC236}">
                  <a16:creationId xmlns:a16="http://schemas.microsoft.com/office/drawing/2014/main" id="{4F038834-0729-B3AB-948A-CF7C6EED4345}"/>
                </a:ext>
              </a:extLst>
            </p:cNvPr>
            <p:cNvCxnSpPr>
              <a:cxnSpLocks/>
              <a:stCxn id="214" idx="0"/>
              <a:endCxn id="223" idx="4"/>
            </p:cNvCxnSpPr>
            <p:nvPr/>
          </p:nvCxnSpPr>
          <p:spPr>
            <a:xfrm flipV="1">
              <a:off x="7153222" y="5358414"/>
              <a:ext cx="1038277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線單箭頭接點 229">
              <a:extLst>
                <a:ext uri="{FF2B5EF4-FFF2-40B4-BE49-F238E27FC236}">
                  <a16:creationId xmlns:a16="http://schemas.microsoft.com/office/drawing/2014/main" id="{24662DC9-9977-BE79-ECBD-B8B35F810F3A}"/>
                </a:ext>
              </a:extLst>
            </p:cNvPr>
            <p:cNvCxnSpPr>
              <a:cxnSpLocks/>
              <a:stCxn id="224" idx="0"/>
              <a:endCxn id="223" idx="4"/>
            </p:cNvCxnSpPr>
            <p:nvPr/>
          </p:nvCxnSpPr>
          <p:spPr>
            <a:xfrm flipV="1">
              <a:off x="8191499" y="5358414"/>
              <a:ext cx="0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線單箭頭接點 230">
              <a:extLst>
                <a:ext uri="{FF2B5EF4-FFF2-40B4-BE49-F238E27FC236}">
                  <a16:creationId xmlns:a16="http://schemas.microsoft.com/office/drawing/2014/main" id="{D9DD705E-401A-87B2-DA89-D8A4570DFD40}"/>
                </a:ext>
              </a:extLst>
            </p:cNvPr>
            <p:cNvCxnSpPr>
              <a:cxnSpLocks/>
              <a:stCxn id="183" idx="0"/>
              <a:endCxn id="223" idx="4"/>
            </p:cNvCxnSpPr>
            <p:nvPr/>
          </p:nvCxnSpPr>
          <p:spPr>
            <a:xfrm flipH="1" flipV="1">
              <a:off x="8191499" y="5358414"/>
              <a:ext cx="2076554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線單箭頭接點 231">
              <a:extLst>
                <a:ext uri="{FF2B5EF4-FFF2-40B4-BE49-F238E27FC236}">
                  <a16:creationId xmlns:a16="http://schemas.microsoft.com/office/drawing/2014/main" id="{01D17C62-5520-FBB4-9E73-2165EC364128}"/>
                </a:ext>
              </a:extLst>
            </p:cNvPr>
            <p:cNvCxnSpPr>
              <a:cxnSpLocks/>
              <a:stCxn id="214" idx="0"/>
              <a:endCxn id="176" idx="4"/>
            </p:cNvCxnSpPr>
            <p:nvPr/>
          </p:nvCxnSpPr>
          <p:spPr>
            <a:xfrm flipV="1">
              <a:off x="7153222" y="5358414"/>
              <a:ext cx="2076554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線單箭頭接點 232">
              <a:extLst>
                <a:ext uri="{FF2B5EF4-FFF2-40B4-BE49-F238E27FC236}">
                  <a16:creationId xmlns:a16="http://schemas.microsoft.com/office/drawing/2014/main" id="{D1E073CE-8FE5-7484-5C4E-CD7DFEC7C635}"/>
                </a:ext>
              </a:extLst>
            </p:cNvPr>
            <p:cNvCxnSpPr>
              <a:cxnSpLocks/>
              <a:stCxn id="224" idx="0"/>
              <a:endCxn id="176" idx="4"/>
            </p:cNvCxnSpPr>
            <p:nvPr/>
          </p:nvCxnSpPr>
          <p:spPr>
            <a:xfrm flipV="1">
              <a:off x="8191499" y="5358414"/>
              <a:ext cx="1038277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線單箭頭接點 233">
              <a:extLst>
                <a:ext uri="{FF2B5EF4-FFF2-40B4-BE49-F238E27FC236}">
                  <a16:creationId xmlns:a16="http://schemas.microsoft.com/office/drawing/2014/main" id="{62C7DE34-6A3C-DBE4-5740-8300DF4D6F04}"/>
                </a:ext>
              </a:extLst>
            </p:cNvPr>
            <p:cNvCxnSpPr>
              <a:cxnSpLocks/>
              <a:stCxn id="183" idx="0"/>
              <a:endCxn id="176" idx="4"/>
            </p:cNvCxnSpPr>
            <p:nvPr/>
          </p:nvCxnSpPr>
          <p:spPr>
            <a:xfrm flipH="1" flipV="1">
              <a:off x="9229776" y="5358414"/>
              <a:ext cx="1038277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線單箭頭接點 234">
              <a:extLst>
                <a:ext uri="{FF2B5EF4-FFF2-40B4-BE49-F238E27FC236}">
                  <a16:creationId xmlns:a16="http://schemas.microsoft.com/office/drawing/2014/main" id="{7BE343C2-F5E2-90B5-8791-7C476DE94DD9}"/>
                </a:ext>
              </a:extLst>
            </p:cNvPr>
            <p:cNvCxnSpPr>
              <a:cxnSpLocks/>
              <a:stCxn id="214" idx="0"/>
              <a:endCxn id="181" idx="4"/>
            </p:cNvCxnSpPr>
            <p:nvPr/>
          </p:nvCxnSpPr>
          <p:spPr>
            <a:xfrm flipV="1">
              <a:off x="7153222" y="5358414"/>
              <a:ext cx="3114831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線單箭頭接點 235">
              <a:extLst>
                <a:ext uri="{FF2B5EF4-FFF2-40B4-BE49-F238E27FC236}">
                  <a16:creationId xmlns:a16="http://schemas.microsoft.com/office/drawing/2014/main" id="{C924505A-25C0-C97A-60DD-8F035C11B79A}"/>
                </a:ext>
              </a:extLst>
            </p:cNvPr>
            <p:cNvCxnSpPr>
              <a:cxnSpLocks/>
              <a:stCxn id="224" idx="0"/>
              <a:endCxn id="181" idx="4"/>
            </p:cNvCxnSpPr>
            <p:nvPr/>
          </p:nvCxnSpPr>
          <p:spPr>
            <a:xfrm flipV="1">
              <a:off x="8191499" y="5358414"/>
              <a:ext cx="2076554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線單箭頭接點 236">
              <a:extLst>
                <a:ext uri="{FF2B5EF4-FFF2-40B4-BE49-F238E27FC236}">
                  <a16:creationId xmlns:a16="http://schemas.microsoft.com/office/drawing/2014/main" id="{C9FC48B1-1F4A-BE84-AA71-56EE00762678}"/>
                </a:ext>
              </a:extLst>
            </p:cNvPr>
            <p:cNvCxnSpPr>
              <a:cxnSpLocks/>
              <a:stCxn id="183" idx="0"/>
              <a:endCxn id="181" idx="4"/>
            </p:cNvCxnSpPr>
            <p:nvPr/>
          </p:nvCxnSpPr>
          <p:spPr>
            <a:xfrm flipV="1">
              <a:off x="10268053" y="5358414"/>
              <a:ext cx="0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8" name="立方體 237">
              <a:extLst>
                <a:ext uri="{FF2B5EF4-FFF2-40B4-BE49-F238E27FC236}">
                  <a16:creationId xmlns:a16="http://schemas.microsoft.com/office/drawing/2014/main" id="{2DC90418-D86B-6D6A-7ED6-A75686F794AD}"/>
                </a:ext>
              </a:extLst>
            </p:cNvPr>
            <p:cNvSpPr/>
            <p:nvPr/>
          </p:nvSpPr>
          <p:spPr>
            <a:xfrm>
              <a:off x="7027630" y="6524551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C4C4C4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z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39" name="立方體 238">
              <a:extLst>
                <a:ext uri="{FF2B5EF4-FFF2-40B4-BE49-F238E27FC236}">
                  <a16:creationId xmlns:a16="http://schemas.microsoft.com/office/drawing/2014/main" id="{A955A205-101D-3BA7-8D7E-4C7A0412A9A6}"/>
                </a:ext>
              </a:extLst>
            </p:cNvPr>
            <p:cNvSpPr/>
            <p:nvPr/>
          </p:nvSpPr>
          <p:spPr>
            <a:xfrm>
              <a:off x="8059453" y="6524551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C4C4C4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z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0" name="立方體 239">
              <a:extLst>
                <a:ext uri="{FF2B5EF4-FFF2-40B4-BE49-F238E27FC236}">
                  <a16:creationId xmlns:a16="http://schemas.microsoft.com/office/drawing/2014/main" id="{EDFBEB8F-C30A-2236-4E57-FAE50F88CD95}"/>
                </a:ext>
              </a:extLst>
            </p:cNvPr>
            <p:cNvSpPr/>
            <p:nvPr/>
          </p:nvSpPr>
          <p:spPr>
            <a:xfrm>
              <a:off x="9097730" y="6524551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C4C4C4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z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41" name="立方體 240">
              <a:extLst>
                <a:ext uri="{FF2B5EF4-FFF2-40B4-BE49-F238E27FC236}">
                  <a16:creationId xmlns:a16="http://schemas.microsoft.com/office/drawing/2014/main" id="{D7D9B490-BF34-65CE-3ED8-20082D3C31FC}"/>
                </a:ext>
              </a:extLst>
            </p:cNvPr>
            <p:cNvSpPr/>
            <p:nvPr/>
          </p:nvSpPr>
          <p:spPr>
            <a:xfrm>
              <a:off x="10136007" y="6524551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C4C4C4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z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3" name="群組 242">
            <a:extLst>
              <a:ext uri="{FF2B5EF4-FFF2-40B4-BE49-F238E27FC236}">
                <a16:creationId xmlns:a16="http://schemas.microsoft.com/office/drawing/2014/main" id="{A8FCBD09-58ED-E1BD-DC64-57D9617597ED}"/>
              </a:ext>
            </a:extLst>
          </p:cNvPr>
          <p:cNvGrpSpPr/>
          <p:nvPr/>
        </p:nvGrpSpPr>
        <p:grpSpPr>
          <a:xfrm>
            <a:off x="1714668" y="4131288"/>
            <a:ext cx="3586152" cy="2640587"/>
            <a:chOff x="1098651" y="4131288"/>
            <a:chExt cx="3586152" cy="2640587"/>
          </a:xfrm>
        </p:grpSpPr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D4EDDE59-712D-33C1-4B52-D68AC5D5651E}"/>
                </a:ext>
              </a:extLst>
            </p:cNvPr>
            <p:cNvSpPr/>
            <p:nvPr/>
          </p:nvSpPr>
          <p:spPr>
            <a:xfrm>
              <a:off x="1783911" y="4131288"/>
              <a:ext cx="1953310" cy="319722"/>
            </a:xfrm>
            <a:prstGeom prst="rect">
              <a:avLst/>
            </a:prstGeom>
            <a:solidFill>
              <a:schemeClr val="bg2">
                <a:lumMod val="10000"/>
                <a:lumOff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dirty="0">
                  <a:solidFill>
                    <a:schemeClr val="tx1"/>
                  </a:solidFill>
                </a:rPr>
                <a:t>Reduce to node 2</a:t>
              </a:r>
              <a:endParaRPr lang="zh-TW" alt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31" name="直線單箭頭接點 130">
              <a:extLst>
                <a:ext uri="{FF2B5EF4-FFF2-40B4-BE49-F238E27FC236}">
                  <a16:creationId xmlns:a16="http://schemas.microsoft.com/office/drawing/2014/main" id="{F08CB6DF-0178-3B9C-4175-D26F2AD3ADD1}"/>
                </a:ext>
              </a:extLst>
            </p:cNvPr>
            <p:cNvCxnSpPr>
              <a:cxnSpLocks/>
              <a:stCxn id="145" idx="0"/>
              <a:endCxn id="148" idx="4"/>
            </p:cNvCxnSpPr>
            <p:nvPr/>
          </p:nvCxnSpPr>
          <p:spPr>
            <a:xfrm flipV="1">
              <a:off x="3410866" y="5358414"/>
              <a:ext cx="1038277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線單箭頭接點 131">
              <a:extLst>
                <a:ext uri="{FF2B5EF4-FFF2-40B4-BE49-F238E27FC236}">
                  <a16:creationId xmlns:a16="http://schemas.microsoft.com/office/drawing/2014/main" id="{61DA8F52-CF36-6893-6FAF-C9C7ADD17AA0}"/>
                </a:ext>
              </a:extLst>
            </p:cNvPr>
            <p:cNvCxnSpPr>
              <a:cxnSpLocks/>
              <a:stCxn id="145" idx="0"/>
              <a:endCxn id="159" idx="4"/>
            </p:cNvCxnSpPr>
            <p:nvPr/>
          </p:nvCxnSpPr>
          <p:spPr>
            <a:xfrm flipH="1" flipV="1">
              <a:off x="2372589" y="5358414"/>
              <a:ext cx="1038277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線單箭頭接點 133">
              <a:extLst>
                <a:ext uri="{FF2B5EF4-FFF2-40B4-BE49-F238E27FC236}">
                  <a16:creationId xmlns:a16="http://schemas.microsoft.com/office/drawing/2014/main" id="{16AFB466-D60B-A1A3-D00C-7BBE9AEE3E39}"/>
                </a:ext>
              </a:extLst>
            </p:cNvPr>
            <p:cNvCxnSpPr>
              <a:cxnSpLocks/>
              <a:stCxn id="145" idx="0"/>
              <a:endCxn id="155" idx="4"/>
            </p:cNvCxnSpPr>
            <p:nvPr/>
          </p:nvCxnSpPr>
          <p:spPr>
            <a:xfrm flipH="1" flipV="1">
              <a:off x="1334312" y="5358414"/>
              <a:ext cx="2076554" cy="614168"/>
            </a:xfrm>
            <a:prstGeom prst="straightConnector1">
              <a:avLst/>
            </a:prstGeom>
            <a:ln w="22225">
              <a:solidFill>
                <a:schemeClr val="tx1"/>
              </a:solidFill>
              <a:headEnd type="stealth" w="med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7" name="群組 136">
              <a:extLst>
                <a:ext uri="{FF2B5EF4-FFF2-40B4-BE49-F238E27FC236}">
                  <a16:creationId xmlns:a16="http://schemas.microsoft.com/office/drawing/2014/main" id="{0758BB28-D9D9-5366-37DC-1D4E0D93B16A}"/>
                </a:ext>
              </a:extLst>
            </p:cNvPr>
            <p:cNvGrpSpPr/>
            <p:nvPr/>
          </p:nvGrpSpPr>
          <p:grpSpPr>
            <a:xfrm>
              <a:off x="3175205" y="4562032"/>
              <a:ext cx="471321" cy="1881871"/>
              <a:chOff x="2851684" y="4562032"/>
              <a:chExt cx="471321" cy="1881871"/>
            </a:xfrm>
          </p:grpSpPr>
          <p:sp>
            <p:nvSpPr>
              <p:cNvPr id="144" name="橢圓 143">
                <a:extLst>
                  <a:ext uri="{FF2B5EF4-FFF2-40B4-BE49-F238E27FC236}">
                    <a16:creationId xmlns:a16="http://schemas.microsoft.com/office/drawing/2014/main" id="{8D3B005F-9532-62BD-61D6-734BE642F4EB}"/>
                  </a:ext>
                </a:extLst>
              </p:cNvPr>
              <p:cNvSpPr/>
              <p:nvPr/>
            </p:nvSpPr>
            <p:spPr>
              <a:xfrm>
                <a:off x="2851684" y="4887093"/>
                <a:ext cx="471321" cy="4713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2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5" name="橢圓 144">
                <a:extLst>
                  <a:ext uri="{FF2B5EF4-FFF2-40B4-BE49-F238E27FC236}">
                    <a16:creationId xmlns:a16="http://schemas.microsoft.com/office/drawing/2014/main" id="{B8FEBAED-2B4A-D974-4EF9-A75DFDFE884D}"/>
                  </a:ext>
                </a:extLst>
              </p:cNvPr>
              <p:cNvSpPr/>
              <p:nvPr/>
            </p:nvSpPr>
            <p:spPr>
              <a:xfrm>
                <a:off x="2851684" y="5972582"/>
                <a:ext cx="471321" cy="471321"/>
              </a:xfrm>
              <a:prstGeom prst="ellipse">
                <a:avLst/>
              </a:prstGeom>
              <a:solidFill>
                <a:srgbClr val="BBE0E3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2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6" name="立方體 145">
                <a:extLst>
                  <a:ext uri="{FF2B5EF4-FFF2-40B4-BE49-F238E27FC236}">
                    <a16:creationId xmlns:a16="http://schemas.microsoft.com/office/drawing/2014/main" id="{BE93C766-595F-2D84-DCD5-D00CCE15F860}"/>
                  </a:ext>
                </a:extLst>
              </p:cNvPr>
              <p:cNvSpPr/>
              <p:nvPr/>
            </p:nvSpPr>
            <p:spPr>
              <a:xfrm>
                <a:off x="2955299" y="4562032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c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7" name="直線單箭頭接點 146">
                <a:extLst>
                  <a:ext uri="{FF2B5EF4-FFF2-40B4-BE49-F238E27FC236}">
                    <a16:creationId xmlns:a16="http://schemas.microsoft.com/office/drawing/2014/main" id="{FB075980-E8A7-91B0-610D-3B64410AB766}"/>
                  </a:ext>
                </a:extLst>
              </p:cNvPr>
              <p:cNvCxnSpPr>
                <a:cxnSpLocks/>
                <a:stCxn id="145" idx="0"/>
                <a:endCxn id="144" idx="4"/>
              </p:cNvCxnSpPr>
              <p:nvPr/>
            </p:nvCxnSpPr>
            <p:spPr>
              <a:xfrm flipV="1">
                <a:off x="3087345" y="5358414"/>
                <a:ext cx="0" cy="614168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headEnd type="stealth" w="med" len="med"/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8" name="橢圓 147">
              <a:extLst>
                <a:ext uri="{FF2B5EF4-FFF2-40B4-BE49-F238E27FC236}">
                  <a16:creationId xmlns:a16="http://schemas.microsoft.com/office/drawing/2014/main" id="{065ECC01-1691-EF67-8736-CA7C713072C4}"/>
                </a:ext>
              </a:extLst>
            </p:cNvPr>
            <p:cNvSpPr/>
            <p:nvPr/>
          </p:nvSpPr>
          <p:spPr>
            <a:xfrm>
              <a:off x="4213482" y="4887093"/>
              <a:ext cx="471321" cy="471321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3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49" name="橢圓 148">
              <a:extLst>
                <a:ext uri="{FF2B5EF4-FFF2-40B4-BE49-F238E27FC236}">
                  <a16:creationId xmlns:a16="http://schemas.microsoft.com/office/drawing/2014/main" id="{BAB14EDF-8695-1347-8184-DEEF331CD34E}"/>
                </a:ext>
              </a:extLst>
            </p:cNvPr>
            <p:cNvSpPr/>
            <p:nvPr/>
          </p:nvSpPr>
          <p:spPr>
            <a:xfrm>
              <a:off x="4213482" y="5972582"/>
              <a:ext cx="471321" cy="471321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>
                  <a:solidFill>
                    <a:schemeClr val="tx1"/>
                  </a:solidFill>
                </a:rPr>
                <a:t>3</a:t>
              </a:r>
              <a:endParaRPr lang="zh-TW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51" name="立方體 150">
              <a:extLst>
                <a:ext uri="{FF2B5EF4-FFF2-40B4-BE49-F238E27FC236}">
                  <a16:creationId xmlns:a16="http://schemas.microsoft.com/office/drawing/2014/main" id="{70465FD8-7858-46AC-F615-354AC367A32B}"/>
                </a:ext>
              </a:extLst>
            </p:cNvPr>
            <p:cNvSpPr/>
            <p:nvPr/>
          </p:nvSpPr>
          <p:spPr>
            <a:xfrm>
              <a:off x="4317097" y="4562032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F4CCCC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d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  <p:grpSp>
          <p:nvGrpSpPr>
            <p:cNvPr id="152" name="群組 151">
              <a:extLst>
                <a:ext uri="{FF2B5EF4-FFF2-40B4-BE49-F238E27FC236}">
                  <a16:creationId xmlns:a16="http://schemas.microsoft.com/office/drawing/2014/main" id="{3A8C6A65-73A8-DD98-D8AB-E3BA73326D1F}"/>
                </a:ext>
              </a:extLst>
            </p:cNvPr>
            <p:cNvGrpSpPr/>
            <p:nvPr/>
          </p:nvGrpSpPr>
          <p:grpSpPr>
            <a:xfrm>
              <a:off x="1098651" y="4562032"/>
              <a:ext cx="471321" cy="1881871"/>
              <a:chOff x="1230696" y="4562032"/>
              <a:chExt cx="471321" cy="1881871"/>
            </a:xfrm>
          </p:grpSpPr>
          <p:sp>
            <p:nvSpPr>
              <p:cNvPr id="154" name="立方體 153">
                <a:extLst>
                  <a:ext uri="{FF2B5EF4-FFF2-40B4-BE49-F238E27FC236}">
                    <a16:creationId xmlns:a16="http://schemas.microsoft.com/office/drawing/2014/main" id="{79E73F55-31F2-732E-8D7F-BD0BEC8DFD18}"/>
                  </a:ext>
                </a:extLst>
              </p:cNvPr>
              <p:cNvSpPr/>
              <p:nvPr/>
            </p:nvSpPr>
            <p:spPr>
              <a:xfrm>
                <a:off x="1334311" y="4562032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D6E3FF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a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橢圓 154">
                <a:extLst>
                  <a:ext uri="{FF2B5EF4-FFF2-40B4-BE49-F238E27FC236}">
                    <a16:creationId xmlns:a16="http://schemas.microsoft.com/office/drawing/2014/main" id="{56042C4C-FAA3-65B0-4C8A-8CAF04B6662C}"/>
                  </a:ext>
                </a:extLst>
              </p:cNvPr>
              <p:cNvSpPr/>
              <p:nvPr/>
            </p:nvSpPr>
            <p:spPr>
              <a:xfrm>
                <a:off x="1230696" y="4887093"/>
                <a:ext cx="471321" cy="4713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0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7" name="橢圓 156">
                <a:extLst>
                  <a:ext uri="{FF2B5EF4-FFF2-40B4-BE49-F238E27FC236}">
                    <a16:creationId xmlns:a16="http://schemas.microsoft.com/office/drawing/2014/main" id="{3DD312CF-937F-9530-9DAB-1828032D8A58}"/>
                  </a:ext>
                </a:extLst>
              </p:cNvPr>
              <p:cNvSpPr/>
              <p:nvPr/>
            </p:nvSpPr>
            <p:spPr>
              <a:xfrm>
                <a:off x="1230696" y="5972582"/>
                <a:ext cx="471321" cy="471321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0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58" name="群組 157">
              <a:extLst>
                <a:ext uri="{FF2B5EF4-FFF2-40B4-BE49-F238E27FC236}">
                  <a16:creationId xmlns:a16="http://schemas.microsoft.com/office/drawing/2014/main" id="{74903196-8CB6-0E2C-298D-D681DFDD7B11}"/>
                </a:ext>
              </a:extLst>
            </p:cNvPr>
            <p:cNvGrpSpPr/>
            <p:nvPr/>
          </p:nvGrpSpPr>
          <p:grpSpPr>
            <a:xfrm>
              <a:off x="2136928" y="4562032"/>
              <a:ext cx="471321" cy="1881871"/>
              <a:chOff x="2198127" y="4562032"/>
              <a:chExt cx="471321" cy="1881871"/>
            </a:xfrm>
          </p:grpSpPr>
          <p:sp>
            <p:nvSpPr>
              <p:cNvPr id="159" name="橢圓 158">
                <a:extLst>
                  <a:ext uri="{FF2B5EF4-FFF2-40B4-BE49-F238E27FC236}">
                    <a16:creationId xmlns:a16="http://schemas.microsoft.com/office/drawing/2014/main" id="{1F47B7D8-DDBD-71B9-E41C-65A50525E641}"/>
                  </a:ext>
                </a:extLst>
              </p:cNvPr>
              <p:cNvSpPr/>
              <p:nvPr/>
            </p:nvSpPr>
            <p:spPr>
              <a:xfrm>
                <a:off x="2198127" y="4887093"/>
                <a:ext cx="471321" cy="471321"/>
              </a:xfrm>
              <a:prstGeom prst="ellipse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1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1" name="橢圓 160">
                <a:extLst>
                  <a:ext uri="{FF2B5EF4-FFF2-40B4-BE49-F238E27FC236}">
                    <a16:creationId xmlns:a16="http://schemas.microsoft.com/office/drawing/2014/main" id="{48ECB1F2-10CC-0214-A8A6-EB2CBFB10891}"/>
                  </a:ext>
                </a:extLst>
              </p:cNvPr>
              <p:cNvSpPr/>
              <p:nvPr/>
            </p:nvSpPr>
            <p:spPr>
              <a:xfrm>
                <a:off x="2198127" y="5972582"/>
                <a:ext cx="471321" cy="471321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2000" dirty="0">
                    <a:solidFill>
                      <a:schemeClr val="tx1"/>
                    </a:solidFill>
                  </a:rPr>
                  <a:t>1</a:t>
                </a:r>
                <a:endParaRPr lang="zh-TW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立方體 161">
                <a:extLst>
                  <a:ext uri="{FF2B5EF4-FFF2-40B4-BE49-F238E27FC236}">
                    <a16:creationId xmlns:a16="http://schemas.microsoft.com/office/drawing/2014/main" id="{B2C285D5-2932-2C8F-89D2-073A1EC98A43}"/>
                  </a:ext>
                </a:extLst>
              </p:cNvPr>
              <p:cNvSpPr/>
              <p:nvPr/>
            </p:nvSpPr>
            <p:spPr>
              <a:xfrm>
                <a:off x="2301742" y="4562032"/>
                <a:ext cx="264090" cy="247324"/>
              </a:xfrm>
              <a:prstGeom prst="cube">
                <a:avLst>
                  <a:gd name="adj" fmla="val 21598"/>
                </a:avLst>
              </a:prstGeom>
              <a:solidFill>
                <a:srgbClr val="EFF3C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r>
                  <a:rPr lang="en-US" altLang="zh-TW" sz="1800" dirty="0">
                    <a:solidFill>
                      <a:schemeClr val="tx1"/>
                    </a:solidFill>
                  </a:rPr>
                  <a:t>b</a:t>
                </a:r>
                <a:endParaRPr lang="zh-TW" altLang="en-US" sz="18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42" name="立方體 241">
              <a:extLst>
                <a:ext uri="{FF2B5EF4-FFF2-40B4-BE49-F238E27FC236}">
                  <a16:creationId xmlns:a16="http://schemas.microsoft.com/office/drawing/2014/main" id="{5F0D3DDA-7E76-9318-D5B3-7FA445501234}"/>
                </a:ext>
              </a:extLst>
            </p:cNvPr>
            <p:cNvSpPr/>
            <p:nvPr/>
          </p:nvSpPr>
          <p:spPr>
            <a:xfrm>
              <a:off x="3287387" y="6524551"/>
              <a:ext cx="264090" cy="247324"/>
            </a:xfrm>
            <a:prstGeom prst="cube">
              <a:avLst>
                <a:gd name="adj" fmla="val 21598"/>
              </a:avLst>
            </a:prstGeom>
            <a:solidFill>
              <a:srgbClr val="C4C4C4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US" altLang="zh-TW" sz="1800" dirty="0">
                  <a:solidFill>
                    <a:schemeClr val="tx1"/>
                  </a:solidFill>
                </a:rPr>
                <a:t>z</a:t>
              </a:r>
              <a:endParaRPr lang="zh-TW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400" name="投影片編號版面配置區 399">
            <a:extLst>
              <a:ext uri="{FF2B5EF4-FFF2-40B4-BE49-F238E27FC236}">
                <a16:creationId xmlns:a16="http://schemas.microsoft.com/office/drawing/2014/main" id="{5736163C-FB44-E5CB-12C0-78AFD37E5DD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272880"/>
      </p:ext>
    </p:extLst>
  </p:cSld>
  <p:clrMapOvr>
    <a:masterClrMapping/>
  </p:clrMapOvr>
</p:sld>
</file>

<file path=ppt/theme/theme1.xml><?xml version="1.0" encoding="utf-8"?>
<a:theme xmlns:a="http://schemas.openxmlformats.org/drawingml/2006/main" name="NYCU_GREAT_2023_blue_ver">
  <a:themeElements>
    <a:clrScheme name="ENYAC_1_modified">
      <a:dk1>
        <a:srgbClr val="000000"/>
      </a:dk1>
      <a:lt1>
        <a:srgbClr val="FFFFFF"/>
      </a:lt1>
      <a:dk2>
        <a:srgbClr val="111111"/>
      </a:dk2>
      <a:lt2>
        <a:srgbClr val="EAEAEA"/>
      </a:lt2>
      <a:accent1>
        <a:srgbClr val="BBE0E3"/>
      </a:accent1>
      <a:accent2>
        <a:srgbClr val="333399"/>
      </a:accent2>
      <a:accent3>
        <a:srgbClr val="C0C0C0"/>
      </a:accent3>
      <a:accent4>
        <a:srgbClr val="292929"/>
      </a:accent4>
      <a:accent5>
        <a:srgbClr val="66CCFF"/>
      </a:accent5>
      <a:accent6>
        <a:srgbClr val="002060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6153</TotalTime>
  <Words>3694</Words>
  <Application>Microsoft Office PowerPoint</Application>
  <PresentationFormat>寬螢幕</PresentationFormat>
  <Paragraphs>1266</Paragraphs>
  <Slides>70</Slides>
  <Notes>36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70</vt:i4>
      </vt:variant>
    </vt:vector>
  </HeadingPairs>
  <TitlesOfParts>
    <vt:vector size="76" baseType="lpstr">
      <vt:lpstr>Noto Sans Symbols</vt:lpstr>
      <vt:lpstr>新細明體</vt:lpstr>
      <vt:lpstr>Arial</vt:lpstr>
      <vt:lpstr>Arial Narrow</vt:lpstr>
      <vt:lpstr>Cambria Math</vt:lpstr>
      <vt:lpstr>NYCU_GREAT_2023_blue_ver</vt:lpstr>
      <vt:lpstr>邊緣人工智慧 Edge AI</vt:lpstr>
      <vt:lpstr>Outline</vt:lpstr>
      <vt:lpstr>Trends</vt:lpstr>
      <vt:lpstr>Trends</vt:lpstr>
      <vt:lpstr>Trends</vt:lpstr>
      <vt:lpstr>Motivation</vt:lpstr>
      <vt:lpstr>Outline</vt:lpstr>
      <vt:lpstr>Collective Operations</vt:lpstr>
      <vt:lpstr>Types of Collective Operation</vt:lpstr>
      <vt:lpstr>Types of Collective Operation (cont.)</vt:lpstr>
      <vt:lpstr>Types of Collective Operation (cont.)</vt:lpstr>
      <vt:lpstr>Outline</vt:lpstr>
      <vt:lpstr>Parameter Server</vt:lpstr>
      <vt:lpstr>Data Parallelism: Overview</vt:lpstr>
      <vt:lpstr>Data Parallelism </vt:lpstr>
      <vt:lpstr>Data Parallelism </vt:lpstr>
      <vt:lpstr>Data Parallelism </vt:lpstr>
      <vt:lpstr>Data Parallelism </vt:lpstr>
      <vt:lpstr>Data Parallelism </vt:lpstr>
      <vt:lpstr>Data Parallelism</vt:lpstr>
      <vt:lpstr>Problem of Parameter Server</vt:lpstr>
      <vt:lpstr>Ring AllReduce</vt:lpstr>
      <vt:lpstr>Ring AllReduce: Scatter-Reduce</vt:lpstr>
      <vt:lpstr>Ring AllReduce: Scatter-Reduce</vt:lpstr>
      <vt:lpstr>Ring AllReduce: Scatter-Reduce</vt:lpstr>
      <vt:lpstr>Ring AllReduce: AllGather</vt:lpstr>
      <vt:lpstr>Ring AllReduce: AllGather</vt:lpstr>
      <vt:lpstr>Ring AllReduce: AllGather</vt:lpstr>
      <vt:lpstr>Summary</vt:lpstr>
      <vt:lpstr>Outline</vt:lpstr>
      <vt:lpstr>Data Parallelism</vt:lpstr>
      <vt:lpstr>Data Parallelism: Related Paper</vt:lpstr>
      <vt:lpstr>ZeRO: Forward Pass</vt:lpstr>
      <vt:lpstr>ZeRO: Forward Pass</vt:lpstr>
      <vt:lpstr>ZeRO: Forward Pass</vt:lpstr>
      <vt:lpstr>ZeRO: Backward Pass</vt:lpstr>
      <vt:lpstr>ZeRO: Backward Pass</vt:lpstr>
      <vt:lpstr>ZeRO: Update Parameters</vt:lpstr>
      <vt:lpstr>Comparison of ZeRO-1, ZeRO-2 and ZeRO-3</vt:lpstr>
      <vt:lpstr>Comparison of ZeRO-1, ZeRO-2 and ZeRO-3</vt:lpstr>
      <vt:lpstr>Outline</vt:lpstr>
      <vt:lpstr>Pipeline Parallelism: Motivation</vt:lpstr>
      <vt:lpstr>Pipeline Parallelism: Naïve Implementation</vt:lpstr>
      <vt:lpstr>Pipeline Parallelism: GPipe</vt:lpstr>
      <vt:lpstr>Pipeline Parallelism: Improvement of Utilization</vt:lpstr>
      <vt:lpstr>Pipeline Parallelism: Gpipe Results</vt:lpstr>
      <vt:lpstr>Outline</vt:lpstr>
      <vt:lpstr>Tensor Parallelism: Motivation</vt:lpstr>
      <vt:lpstr>Tensor Parallelism: Column Partition</vt:lpstr>
      <vt:lpstr>Tensor Parallelism: Row Partition</vt:lpstr>
      <vt:lpstr>Tensor Parallelism: Megatron-LM</vt:lpstr>
      <vt:lpstr>MLP / Column Partition</vt:lpstr>
      <vt:lpstr>MLP / Column Partition</vt:lpstr>
      <vt:lpstr>MLP / Column Partition </vt:lpstr>
      <vt:lpstr>MLP / Row Partition</vt:lpstr>
      <vt:lpstr>MLP / Row Partition</vt:lpstr>
      <vt:lpstr>MLP / Row Partition </vt:lpstr>
      <vt:lpstr>MLP: Summary</vt:lpstr>
      <vt:lpstr>Attention</vt:lpstr>
      <vt:lpstr>Attention</vt:lpstr>
      <vt:lpstr>Attention</vt:lpstr>
      <vt:lpstr>Outline</vt:lpstr>
      <vt:lpstr>Introduction</vt:lpstr>
      <vt:lpstr>Heterogeneity</vt:lpstr>
      <vt:lpstr>Outline</vt:lpstr>
      <vt:lpstr>Variations of FL</vt:lpstr>
      <vt:lpstr>Federated Learning (FL)</vt:lpstr>
      <vt:lpstr>Split Learning (SL)</vt:lpstr>
      <vt:lpstr>Split-Federated Learning (SFL)</vt:lpstr>
      <vt:lpstr>Comparison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 8 Distributed Deep Learning</dc:title>
  <dc:creator>Ningchi Huang</dc:creator>
  <cp:lastModifiedBy>Kai-Chiang Wu</cp:lastModifiedBy>
  <cp:revision>315</cp:revision>
  <cp:lastPrinted>2024-06-12T20:21:41Z</cp:lastPrinted>
  <dcterms:created xsi:type="dcterms:W3CDTF">2023-11-10T10:08:28Z</dcterms:created>
  <dcterms:modified xsi:type="dcterms:W3CDTF">2025-02-19T21:25:25Z</dcterms:modified>
</cp:coreProperties>
</file>